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gg sans" panose="00000800000000000000" pitchFamily="2" charset="0"/>
      <p:bold r:id="rId24"/>
    </p:embeddedFont>
    <p:embeddedFont>
      <p:font typeface="Kalam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2CDE5A-6662-4210-97AD-274B56618871}">
  <a:tblStyle styleId="{A52CDE5A-6662-4210-97AD-274B566188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6736cfab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6736cfab1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b774f715a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b774f715a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bb774f71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bb774f71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bb774f715a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bb774f715a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bb774f715a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bb774f715a_0_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bb774f715a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bb774f715a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bb774f715a_0_1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bb774f715a_0_1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b774f715a_0_1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b774f715a_0_1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ab44f4f5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bab44f4f5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b774f715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b774f715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b774f715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b774f715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6736cfab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36736cfab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b774f715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b774f715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6736cfab1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36736cfab1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6736cfab1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36736cfab1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AC1E54-0C14-6AF6-77DF-7948BF90E3C8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0D44B-0FDB-2F98-F505-5035F23583AB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6FBBD-1B13-E98D-9E9D-D4C9B728B0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043B2-F7B9-2107-5C2B-8E5DFA2F621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35 - Investigating Variation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Assessing Diversity, Sampling, Means and Standard Deviation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8" name="Google Shape;338;p34"/>
          <p:cNvSpPr txBox="1"/>
          <p:nvPr/>
        </p:nvSpPr>
        <p:spPr>
          <a:xfrm>
            <a:off x="5593175" y="2151300"/>
            <a:ext cx="31377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Quadrats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used to estimate the population size of different species, usually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plants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39" name="Google Shape;339;p34"/>
          <p:cNvCxnSpPr/>
          <p:nvPr/>
        </p:nvCxnSpPr>
        <p:spPr>
          <a:xfrm>
            <a:off x="5144150" y="-10600"/>
            <a:ext cx="0" cy="5149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0" name="Google Shape;3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0"/>
            <a:ext cx="5133599" cy="51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Statistical Analysis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6" name="Google Shape;34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5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Statistical tests are used in biology to ensure that the results obtained from experiments are not </a:t>
            </a:r>
            <a:r>
              <a:rPr lang="en" b="1">
                <a:solidFill>
                  <a:srgbClr val="CCCCCC"/>
                </a:solidFill>
              </a:rPr>
              <a:t>due to chance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arithmetic mean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standard deviation </a:t>
            </a:r>
            <a:r>
              <a:rPr lang="en">
                <a:solidFill>
                  <a:srgbClr val="CCCCCC"/>
                </a:solidFill>
              </a:rPr>
              <a:t>are 2 simple statistical tests.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arithmetic mean</a:t>
            </a:r>
            <a:r>
              <a:rPr lang="en">
                <a:solidFill>
                  <a:srgbClr val="CCCCCC"/>
                </a:solidFill>
              </a:rPr>
              <a:t> is the mathematical </a:t>
            </a:r>
            <a:r>
              <a:rPr lang="en" b="1">
                <a:solidFill>
                  <a:srgbClr val="CCCCCC"/>
                </a:solidFill>
              </a:rPr>
              <a:t>average </a:t>
            </a:r>
            <a:r>
              <a:rPr lang="en">
                <a:solidFill>
                  <a:srgbClr val="CCCCCC"/>
                </a:solidFill>
              </a:rPr>
              <a:t>of a collection of numbers: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Most samples follow a </a:t>
            </a:r>
            <a:r>
              <a:rPr lang="en" b="1">
                <a:solidFill>
                  <a:srgbClr val="CCCCCC"/>
                </a:solidFill>
              </a:rPr>
              <a:t>normal distribution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there are a relatively </a:t>
            </a:r>
            <a:r>
              <a:rPr lang="en" b="1">
                <a:solidFill>
                  <a:srgbClr val="CCCCCC"/>
                </a:solidFill>
              </a:rPr>
              <a:t>equal </a:t>
            </a:r>
            <a:r>
              <a:rPr lang="en">
                <a:solidFill>
                  <a:srgbClr val="CCCCCC"/>
                </a:solidFill>
              </a:rPr>
              <a:t>number of values either side of the mean.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Graphs that follow a normal distribution are </a:t>
            </a:r>
            <a:r>
              <a:rPr lang="en" b="1">
                <a:solidFill>
                  <a:srgbClr val="CCCCCC"/>
                </a:solidFill>
              </a:rPr>
              <a:t>bell-shaped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47" name="Google Shape;34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348" name="Google Shape;348;p35"/>
          <p:cNvGrpSpPr/>
          <p:nvPr/>
        </p:nvGrpSpPr>
        <p:grpSpPr>
          <a:xfrm>
            <a:off x="2358576" y="2659375"/>
            <a:ext cx="4426836" cy="831300"/>
            <a:chOff x="2481839" y="2641650"/>
            <a:chExt cx="4426836" cy="831300"/>
          </a:xfrm>
        </p:grpSpPr>
        <p:grpSp>
          <p:nvGrpSpPr>
            <p:cNvPr id="349" name="Google Shape;349;p35"/>
            <p:cNvGrpSpPr/>
            <p:nvPr/>
          </p:nvGrpSpPr>
          <p:grpSpPr>
            <a:xfrm>
              <a:off x="2481839" y="2659382"/>
              <a:ext cx="1624625" cy="795848"/>
              <a:chOff x="280125" y="1073675"/>
              <a:chExt cx="7051325" cy="3454200"/>
            </a:xfrm>
          </p:grpSpPr>
          <p:sp>
            <p:nvSpPr>
              <p:cNvPr id="350" name="Google Shape;350;p35"/>
              <p:cNvSpPr/>
              <p:nvPr/>
            </p:nvSpPr>
            <p:spPr>
              <a:xfrm>
                <a:off x="822225" y="2052775"/>
                <a:ext cx="55470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22188" h="1514" extrusionOk="0">
                    <a:moveTo>
                      <a:pt x="0" y="0"/>
                    </a:moveTo>
                    <a:lnTo>
                      <a:pt x="0" y="1513"/>
                    </a:lnTo>
                    <a:lnTo>
                      <a:pt x="22188" y="1513"/>
                    </a:lnTo>
                    <a:lnTo>
                      <a:pt x="221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5"/>
              <p:cNvSpPr/>
              <p:nvPr/>
            </p:nvSpPr>
            <p:spPr>
              <a:xfrm>
                <a:off x="280125" y="2288100"/>
                <a:ext cx="1327925" cy="1117800"/>
              </a:xfrm>
              <a:custGeom>
                <a:avLst/>
                <a:gdLst/>
                <a:ahLst/>
                <a:cxnLst/>
                <a:rect l="l" t="t" r="r" b="b"/>
                <a:pathLst>
                  <a:path w="53117" h="44712" extrusionOk="0">
                    <a:moveTo>
                      <a:pt x="12776" y="0"/>
                    </a:moveTo>
                    <a:cubicBezTo>
                      <a:pt x="12103" y="0"/>
                      <a:pt x="11599" y="0"/>
                      <a:pt x="11599" y="1345"/>
                    </a:cubicBezTo>
                    <a:cubicBezTo>
                      <a:pt x="11599" y="2017"/>
                      <a:pt x="12103" y="2017"/>
                      <a:pt x="12944" y="2017"/>
                    </a:cubicBezTo>
                    <a:cubicBezTo>
                      <a:pt x="16810" y="2017"/>
                      <a:pt x="16978" y="2690"/>
                      <a:pt x="17650" y="4202"/>
                    </a:cubicBezTo>
                    <a:lnTo>
                      <a:pt x="25382" y="22356"/>
                    </a:lnTo>
                    <a:lnTo>
                      <a:pt x="11263" y="37484"/>
                    </a:lnTo>
                    <a:cubicBezTo>
                      <a:pt x="8910" y="40005"/>
                      <a:pt x="6052" y="42526"/>
                      <a:pt x="1346" y="42862"/>
                    </a:cubicBezTo>
                    <a:cubicBezTo>
                      <a:pt x="505" y="42862"/>
                      <a:pt x="1" y="42862"/>
                      <a:pt x="1" y="44039"/>
                    </a:cubicBezTo>
                    <a:cubicBezTo>
                      <a:pt x="1" y="44207"/>
                      <a:pt x="1" y="44711"/>
                      <a:pt x="673" y="44711"/>
                    </a:cubicBezTo>
                    <a:cubicBezTo>
                      <a:pt x="1682" y="44711"/>
                      <a:pt x="2690" y="44543"/>
                      <a:pt x="3531" y="44543"/>
                    </a:cubicBezTo>
                    <a:lnTo>
                      <a:pt x="6556" y="44543"/>
                    </a:lnTo>
                    <a:cubicBezTo>
                      <a:pt x="8741" y="44543"/>
                      <a:pt x="10927" y="44711"/>
                      <a:pt x="13112" y="44711"/>
                    </a:cubicBezTo>
                    <a:cubicBezTo>
                      <a:pt x="13448" y="44711"/>
                      <a:pt x="14288" y="44711"/>
                      <a:pt x="14288" y="43535"/>
                    </a:cubicBezTo>
                    <a:cubicBezTo>
                      <a:pt x="14288" y="42862"/>
                      <a:pt x="13784" y="42862"/>
                      <a:pt x="13448" y="42862"/>
                    </a:cubicBezTo>
                    <a:cubicBezTo>
                      <a:pt x="12103" y="42694"/>
                      <a:pt x="11263" y="42022"/>
                      <a:pt x="11263" y="41013"/>
                    </a:cubicBezTo>
                    <a:cubicBezTo>
                      <a:pt x="11263" y="39837"/>
                      <a:pt x="12103" y="38996"/>
                      <a:pt x="13952" y="37147"/>
                    </a:cubicBezTo>
                    <a:lnTo>
                      <a:pt x="19835" y="30760"/>
                    </a:lnTo>
                    <a:cubicBezTo>
                      <a:pt x="21180" y="29247"/>
                      <a:pt x="24710" y="25381"/>
                      <a:pt x="26055" y="24037"/>
                    </a:cubicBezTo>
                    <a:lnTo>
                      <a:pt x="32946" y="40005"/>
                    </a:lnTo>
                    <a:cubicBezTo>
                      <a:pt x="33114" y="40173"/>
                      <a:pt x="33282" y="40845"/>
                      <a:pt x="33282" y="41013"/>
                    </a:cubicBezTo>
                    <a:cubicBezTo>
                      <a:pt x="33282" y="41518"/>
                      <a:pt x="31938" y="42694"/>
                      <a:pt x="29753" y="42862"/>
                    </a:cubicBezTo>
                    <a:cubicBezTo>
                      <a:pt x="29416" y="42862"/>
                      <a:pt x="28744" y="42862"/>
                      <a:pt x="28744" y="44039"/>
                    </a:cubicBezTo>
                    <a:cubicBezTo>
                      <a:pt x="28744" y="44711"/>
                      <a:pt x="29248" y="44711"/>
                      <a:pt x="29584" y="44711"/>
                    </a:cubicBezTo>
                    <a:cubicBezTo>
                      <a:pt x="30761" y="44711"/>
                      <a:pt x="32106" y="44543"/>
                      <a:pt x="33114" y="44543"/>
                    </a:cubicBezTo>
                    <a:lnTo>
                      <a:pt x="40342" y="44543"/>
                    </a:lnTo>
                    <a:cubicBezTo>
                      <a:pt x="41519" y="44543"/>
                      <a:pt x="42863" y="44711"/>
                      <a:pt x="43872" y="44711"/>
                    </a:cubicBezTo>
                    <a:cubicBezTo>
                      <a:pt x="44376" y="44711"/>
                      <a:pt x="45049" y="44711"/>
                      <a:pt x="45049" y="43535"/>
                    </a:cubicBezTo>
                    <a:cubicBezTo>
                      <a:pt x="45049" y="42862"/>
                      <a:pt x="44376" y="42862"/>
                      <a:pt x="43872" y="42862"/>
                    </a:cubicBezTo>
                    <a:cubicBezTo>
                      <a:pt x="39838" y="42694"/>
                      <a:pt x="39838" y="42358"/>
                      <a:pt x="38661" y="40005"/>
                    </a:cubicBezTo>
                    <a:lnTo>
                      <a:pt x="30089" y="19666"/>
                    </a:lnTo>
                    <a:lnTo>
                      <a:pt x="38325" y="10926"/>
                    </a:lnTo>
                    <a:cubicBezTo>
                      <a:pt x="38997" y="10254"/>
                      <a:pt x="40510" y="8573"/>
                      <a:pt x="41183" y="7900"/>
                    </a:cubicBezTo>
                    <a:cubicBezTo>
                      <a:pt x="43872" y="5043"/>
                      <a:pt x="46561" y="2353"/>
                      <a:pt x="51772" y="2017"/>
                    </a:cubicBezTo>
                    <a:cubicBezTo>
                      <a:pt x="52444" y="1849"/>
                      <a:pt x="53117" y="1849"/>
                      <a:pt x="53117" y="841"/>
                    </a:cubicBezTo>
                    <a:cubicBezTo>
                      <a:pt x="53117" y="0"/>
                      <a:pt x="52613" y="0"/>
                      <a:pt x="52276" y="0"/>
                    </a:cubicBezTo>
                    <a:cubicBezTo>
                      <a:pt x="51436" y="0"/>
                      <a:pt x="50427" y="168"/>
                      <a:pt x="49419" y="168"/>
                    </a:cubicBezTo>
                    <a:lnTo>
                      <a:pt x="46393" y="168"/>
                    </a:lnTo>
                    <a:cubicBezTo>
                      <a:pt x="44376" y="168"/>
                      <a:pt x="42023" y="0"/>
                      <a:pt x="40006" y="0"/>
                    </a:cubicBezTo>
                    <a:cubicBezTo>
                      <a:pt x="39670" y="0"/>
                      <a:pt x="38829" y="0"/>
                      <a:pt x="38829" y="1177"/>
                    </a:cubicBezTo>
                    <a:cubicBezTo>
                      <a:pt x="38829" y="1849"/>
                      <a:pt x="39334" y="2017"/>
                      <a:pt x="39670" y="2017"/>
                    </a:cubicBezTo>
                    <a:cubicBezTo>
                      <a:pt x="40678" y="2017"/>
                      <a:pt x="41855" y="2690"/>
                      <a:pt x="41855" y="3866"/>
                    </a:cubicBezTo>
                    <a:lnTo>
                      <a:pt x="41687" y="4034"/>
                    </a:lnTo>
                    <a:cubicBezTo>
                      <a:pt x="41687" y="4370"/>
                      <a:pt x="41519" y="5043"/>
                      <a:pt x="40846" y="5883"/>
                    </a:cubicBezTo>
                    <a:lnTo>
                      <a:pt x="29416" y="18154"/>
                    </a:lnTo>
                    <a:lnTo>
                      <a:pt x="23197" y="3866"/>
                    </a:lnTo>
                    <a:cubicBezTo>
                      <a:pt x="24038" y="2353"/>
                      <a:pt x="26055" y="2017"/>
                      <a:pt x="26895" y="2017"/>
                    </a:cubicBezTo>
                    <a:cubicBezTo>
                      <a:pt x="27231" y="2017"/>
                      <a:pt x="27904" y="1849"/>
                      <a:pt x="27904" y="841"/>
                    </a:cubicBezTo>
                    <a:cubicBezTo>
                      <a:pt x="27904" y="0"/>
                      <a:pt x="27399" y="0"/>
                      <a:pt x="26895" y="0"/>
                    </a:cubicBezTo>
                    <a:cubicBezTo>
                      <a:pt x="25886" y="0"/>
                      <a:pt x="24542" y="168"/>
                      <a:pt x="23365" y="168"/>
                    </a:cubicBezTo>
                    <a:lnTo>
                      <a:pt x="19667" y="168"/>
                    </a:lnTo>
                    <a:cubicBezTo>
                      <a:pt x="15633" y="168"/>
                      <a:pt x="12776" y="0"/>
                      <a:pt x="12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5"/>
              <p:cNvSpPr/>
              <p:nvPr/>
            </p:nvSpPr>
            <p:spPr>
              <a:xfrm>
                <a:off x="2225750" y="2825975"/>
                <a:ext cx="1025375" cy="344600"/>
              </a:xfrm>
              <a:custGeom>
                <a:avLst/>
                <a:gdLst/>
                <a:ahLst/>
                <a:cxnLst/>
                <a:rect l="l" t="t" r="r" b="b"/>
                <a:pathLst>
                  <a:path w="41015" h="13784" extrusionOk="0">
                    <a:moveTo>
                      <a:pt x="2186" y="0"/>
                    </a:moveTo>
                    <a:cubicBezTo>
                      <a:pt x="1009" y="0"/>
                      <a:pt x="1" y="0"/>
                      <a:pt x="1" y="1177"/>
                    </a:cubicBezTo>
                    <a:cubicBezTo>
                      <a:pt x="1" y="2185"/>
                      <a:pt x="1009" y="2185"/>
                      <a:pt x="1850" y="2185"/>
                    </a:cubicBezTo>
                    <a:lnTo>
                      <a:pt x="38997" y="2185"/>
                    </a:lnTo>
                    <a:cubicBezTo>
                      <a:pt x="40006" y="2185"/>
                      <a:pt x="41014" y="2185"/>
                      <a:pt x="41014" y="1177"/>
                    </a:cubicBezTo>
                    <a:cubicBezTo>
                      <a:pt x="41014" y="0"/>
                      <a:pt x="39838" y="0"/>
                      <a:pt x="38829" y="0"/>
                    </a:cubicBezTo>
                    <a:close/>
                    <a:moveTo>
                      <a:pt x="1850" y="11598"/>
                    </a:moveTo>
                    <a:cubicBezTo>
                      <a:pt x="1009" y="11598"/>
                      <a:pt x="1" y="11598"/>
                      <a:pt x="1" y="12607"/>
                    </a:cubicBezTo>
                    <a:cubicBezTo>
                      <a:pt x="1" y="13783"/>
                      <a:pt x="1009" y="13783"/>
                      <a:pt x="2186" y="13783"/>
                    </a:cubicBezTo>
                    <a:lnTo>
                      <a:pt x="38829" y="13783"/>
                    </a:lnTo>
                    <a:cubicBezTo>
                      <a:pt x="39838" y="13783"/>
                      <a:pt x="41014" y="13783"/>
                      <a:pt x="41014" y="12607"/>
                    </a:cubicBezTo>
                    <a:cubicBezTo>
                      <a:pt x="41014" y="11598"/>
                      <a:pt x="40006" y="11598"/>
                      <a:pt x="38997" y="115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5"/>
              <p:cNvSpPr/>
              <p:nvPr/>
            </p:nvSpPr>
            <p:spPr>
              <a:xfrm>
                <a:off x="3965475" y="1073675"/>
                <a:ext cx="1542225" cy="1634650"/>
              </a:xfrm>
              <a:custGeom>
                <a:avLst/>
                <a:gdLst/>
                <a:ahLst/>
                <a:cxnLst/>
                <a:rect l="l" t="t" r="r" b="b"/>
                <a:pathLst>
                  <a:path w="61689" h="65386" extrusionOk="0">
                    <a:moveTo>
                      <a:pt x="1849" y="0"/>
                    </a:moveTo>
                    <a:cubicBezTo>
                      <a:pt x="168" y="0"/>
                      <a:pt x="0" y="0"/>
                      <a:pt x="0" y="2017"/>
                    </a:cubicBezTo>
                    <a:lnTo>
                      <a:pt x="23869" y="34962"/>
                    </a:lnTo>
                    <a:lnTo>
                      <a:pt x="673" y="63705"/>
                    </a:lnTo>
                    <a:cubicBezTo>
                      <a:pt x="168" y="64377"/>
                      <a:pt x="168" y="64377"/>
                      <a:pt x="168" y="64714"/>
                    </a:cubicBezTo>
                    <a:cubicBezTo>
                      <a:pt x="168" y="65386"/>
                      <a:pt x="673" y="65386"/>
                      <a:pt x="1849" y="65386"/>
                    </a:cubicBezTo>
                    <a:lnTo>
                      <a:pt x="56142" y="65386"/>
                    </a:lnTo>
                    <a:lnTo>
                      <a:pt x="61689" y="49081"/>
                    </a:lnTo>
                    <a:lnTo>
                      <a:pt x="60176" y="49081"/>
                    </a:lnTo>
                    <a:cubicBezTo>
                      <a:pt x="58495" y="53956"/>
                      <a:pt x="54125" y="57990"/>
                      <a:pt x="48578" y="59839"/>
                    </a:cubicBezTo>
                    <a:cubicBezTo>
                      <a:pt x="47569" y="60175"/>
                      <a:pt x="43031" y="61856"/>
                      <a:pt x="33450" y="61856"/>
                    </a:cubicBezTo>
                    <a:lnTo>
                      <a:pt x="5547" y="61856"/>
                    </a:lnTo>
                    <a:lnTo>
                      <a:pt x="28239" y="33786"/>
                    </a:lnTo>
                    <a:cubicBezTo>
                      <a:pt x="28743" y="33113"/>
                      <a:pt x="28911" y="32945"/>
                      <a:pt x="28911" y="32777"/>
                    </a:cubicBezTo>
                    <a:cubicBezTo>
                      <a:pt x="28911" y="32441"/>
                      <a:pt x="28743" y="32441"/>
                      <a:pt x="28407" y="31768"/>
                    </a:cubicBezTo>
                    <a:lnTo>
                      <a:pt x="7060" y="2689"/>
                    </a:lnTo>
                    <a:lnTo>
                      <a:pt x="33114" y="2689"/>
                    </a:lnTo>
                    <a:cubicBezTo>
                      <a:pt x="40510" y="2689"/>
                      <a:pt x="55469" y="3026"/>
                      <a:pt x="60176" y="15296"/>
                    </a:cubicBezTo>
                    <a:lnTo>
                      <a:pt x="61689" y="15296"/>
                    </a:lnTo>
                    <a:lnTo>
                      <a:pt x="56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5"/>
              <p:cNvSpPr/>
              <p:nvPr/>
            </p:nvSpPr>
            <p:spPr>
              <a:xfrm>
                <a:off x="5915300" y="1182925"/>
                <a:ext cx="1327925" cy="1117800"/>
              </a:xfrm>
              <a:custGeom>
                <a:avLst/>
                <a:gdLst/>
                <a:ahLst/>
                <a:cxnLst/>
                <a:rect l="l" t="t" r="r" b="b"/>
                <a:pathLst>
                  <a:path w="53117" h="44712" extrusionOk="0">
                    <a:moveTo>
                      <a:pt x="12775" y="0"/>
                    </a:moveTo>
                    <a:cubicBezTo>
                      <a:pt x="12271" y="0"/>
                      <a:pt x="11598" y="0"/>
                      <a:pt x="11598" y="1177"/>
                    </a:cubicBezTo>
                    <a:cubicBezTo>
                      <a:pt x="11598" y="1849"/>
                      <a:pt x="12103" y="1849"/>
                      <a:pt x="12943" y="1849"/>
                    </a:cubicBezTo>
                    <a:cubicBezTo>
                      <a:pt x="16809" y="1849"/>
                      <a:pt x="17145" y="2522"/>
                      <a:pt x="17649" y="4202"/>
                    </a:cubicBezTo>
                    <a:lnTo>
                      <a:pt x="25550" y="22356"/>
                    </a:lnTo>
                    <a:lnTo>
                      <a:pt x="11262" y="37484"/>
                    </a:lnTo>
                    <a:cubicBezTo>
                      <a:pt x="8909" y="40005"/>
                      <a:pt x="6219" y="42526"/>
                      <a:pt x="1345" y="42862"/>
                    </a:cubicBezTo>
                    <a:cubicBezTo>
                      <a:pt x="504" y="42862"/>
                      <a:pt x="0" y="42862"/>
                      <a:pt x="0" y="44039"/>
                    </a:cubicBezTo>
                    <a:cubicBezTo>
                      <a:pt x="0" y="44207"/>
                      <a:pt x="0" y="44711"/>
                      <a:pt x="841" y="44711"/>
                    </a:cubicBezTo>
                    <a:cubicBezTo>
                      <a:pt x="1681" y="44711"/>
                      <a:pt x="2690" y="44543"/>
                      <a:pt x="3530" y="44543"/>
                    </a:cubicBezTo>
                    <a:lnTo>
                      <a:pt x="6724" y="44543"/>
                    </a:lnTo>
                    <a:cubicBezTo>
                      <a:pt x="8741" y="44543"/>
                      <a:pt x="11094" y="44711"/>
                      <a:pt x="13111" y="44711"/>
                    </a:cubicBezTo>
                    <a:cubicBezTo>
                      <a:pt x="13615" y="44711"/>
                      <a:pt x="14288" y="44711"/>
                      <a:pt x="14288" y="43535"/>
                    </a:cubicBezTo>
                    <a:cubicBezTo>
                      <a:pt x="14288" y="42862"/>
                      <a:pt x="13952" y="42862"/>
                      <a:pt x="13447" y="42862"/>
                    </a:cubicBezTo>
                    <a:cubicBezTo>
                      <a:pt x="12103" y="42694"/>
                      <a:pt x="11262" y="42022"/>
                      <a:pt x="11262" y="40845"/>
                    </a:cubicBezTo>
                    <a:cubicBezTo>
                      <a:pt x="11262" y="39837"/>
                      <a:pt x="12103" y="38996"/>
                      <a:pt x="13952" y="36979"/>
                    </a:cubicBezTo>
                    <a:lnTo>
                      <a:pt x="19835" y="30760"/>
                    </a:lnTo>
                    <a:cubicBezTo>
                      <a:pt x="21179" y="29247"/>
                      <a:pt x="24709" y="25381"/>
                      <a:pt x="26222" y="24037"/>
                    </a:cubicBezTo>
                    <a:lnTo>
                      <a:pt x="33114" y="40005"/>
                    </a:lnTo>
                    <a:cubicBezTo>
                      <a:pt x="33114" y="40173"/>
                      <a:pt x="33282" y="40845"/>
                      <a:pt x="33282" y="40845"/>
                    </a:cubicBezTo>
                    <a:cubicBezTo>
                      <a:pt x="33282" y="41518"/>
                      <a:pt x="31937" y="42694"/>
                      <a:pt x="29752" y="42862"/>
                    </a:cubicBezTo>
                    <a:cubicBezTo>
                      <a:pt x="29416" y="42862"/>
                      <a:pt x="28743" y="42862"/>
                      <a:pt x="28743" y="44039"/>
                    </a:cubicBezTo>
                    <a:cubicBezTo>
                      <a:pt x="28743" y="44711"/>
                      <a:pt x="29416" y="44711"/>
                      <a:pt x="29752" y="44711"/>
                    </a:cubicBezTo>
                    <a:cubicBezTo>
                      <a:pt x="30760" y="44711"/>
                      <a:pt x="32105" y="44543"/>
                      <a:pt x="33282" y="44543"/>
                    </a:cubicBezTo>
                    <a:lnTo>
                      <a:pt x="40341" y="44543"/>
                    </a:lnTo>
                    <a:cubicBezTo>
                      <a:pt x="41518" y="44543"/>
                      <a:pt x="42863" y="44711"/>
                      <a:pt x="44039" y="44711"/>
                    </a:cubicBezTo>
                    <a:cubicBezTo>
                      <a:pt x="44376" y="44711"/>
                      <a:pt x="45216" y="44711"/>
                      <a:pt x="45216" y="43367"/>
                    </a:cubicBezTo>
                    <a:cubicBezTo>
                      <a:pt x="45216" y="42862"/>
                      <a:pt x="44544" y="42862"/>
                      <a:pt x="43871" y="42862"/>
                    </a:cubicBezTo>
                    <a:cubicBezTo>
                      <a:pt x="40005" y="42694"/>
                      <a:pt x="39837" y="42358"/>
                      <a:pt x="38661" y="40005"/>
                    </a:cubicBezTo>
                    <a:lnTo>
                      <a:pt x="30088" y="19666"/>
                    </a:lnTo>
                    <a:lnTo>
                      <a:pt x="38324" y="10758"/>
                    </a:lnTo>
                    <a:cubicBezTo>
                      <a:pt x="38997" y="10085"/>
                      <a:pt x="40509" y="8573"/>
                      <a:pt x="41182" y="7900"/>
                    </a:cubicBezTo>
                    <a:cubicBezTo>
                      <a:pt x="44039" y="4875"/>
                      <a:pt x="46561" y="2185"/>
                      <a:pt x="51939" y="1849"/>
                    </a:cubicBezTo>
                    <a:cubicBezTo>
                      <a:pt x="52444" y="1849"/>
                      <a:pt x="53116" y="1849"/>
                      <a:pt x="53116" y="673"/>
                    </a:cubicBezTo>
                    <a:cubicBezTo>
                      <a:pt x="53116" y="0"/>
                      <a:pt x="52612" y="0"/>
                      <a:pt x="52276" y="0"/>
                    </a:cubicBezTo>
                    <a:cubicBezTo>
                      <a:pt x="51435" y="0"/>
                      <a:pt x="50427" y="168"/>
                      <a:pt x="49586" y="168"/>
                    </a:cubicBezTo>
                    <a:lnTo>
                      <a:pt x="46561" y="168"/>
                    </a:lnTo>
                    <a:cubicBezTo>
                      <a:pt x="44376" y="168"/>
                      <a:pt x="42190" y="0"/>
                      <a:pt x="40173" y="0"/>
                    </a:cubicBezTo>
                    <a:cubicBezTo>
                      <a:pt x="39669" y="0"/>
                      <a:pt x="38829" y="0"/>
                      <a:pt x="38829" y="1177"/>
                    </a:cubicBezTo>
                    <a:cubicBezTo>
                      <a:pt x="38829" y="1849"/>
                      <a:pt x="39333" y="1849"/>
                      <a:pt x="39669" y="1849"/>
                    </a:cubicBezTo>
                    <a:cubicBezTo>
                      <a:pt x="40678" y="2017"/>
                      <a:pt x="41854" y="2522"/>
                      <a:pt x="41854" y="3866"/>
                    </a:cubicBezTo>
                    <a:cubicBezTo>
                      <a:pt x="41686" y="4371"/>
                      <a:pt x="41518" y="5043"/>
                      <a:pt x="40846" y="5883"/>
                    </a:cubicBezTo>
                    <a:lnTo>
                      <a:pt x="29416" y="18154"/>
                    </a:lnTo>
                    <a:lnTo>
                      <a:pt x="23364" y="3866"/>
                    </a:lnTo>
                    <a:cubicBezTo>
                      <a:pt x="24205" y="2185"/>
                      <a:pt x="26054" y="2017"/>
                      <a:pt x="26894" y="1849"/>
                    </a:cubicBezTo>
                    <a:cubicBezTo>
                      <a:pt x="27231" y="1849"/>
                      <a:pt x="28071" y="1849"/>
                      <a:pt x="28071" y="673"/>
                    </a:cubicBezTo>
                    <a:cubicBezTo>
                      <a:pt x="28071" y="0"/>
                      <a:pt x="27399" y="0"/>
                      <a:pt x="27062" y="0"/>
                    </a:cubicBezTo>
                    <a:cubicBezTo>
                      <a:pt x="25886" y="0"/>
                      <a:pt x="24541" y="168"/>
                      <a:pt x="23533" y="168"/>
                    </a:cubicBezTo>
                    <a:lnTo>
                      <a:pt x="19667" y="168"/>
                    </a:lnTo>
                    <a:cubicBezTo>
                      <a:pt x="15632" y="168"/>
                      <a:pt x="12775" y="0"/>
                      <a:pt x="12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5"/>
              <p:cNvSpPr/>
              <p:nvPr/>
            </p:nvSpPr>
            <p:spPr>
              <a:xfrm>
                <a:off x="3877225" y="2964650"/>
                <a:ext cx="34542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38169" h="2690" extrusionOk="0">
                    <a:moveTo>
                      <a:pt x="0" y="0"/>
                    </a:moveTo>
                    <a:lnTo>
                      <a:pt x="0" y="2690"/>
                    </a:lnTo>
                    <a:lnTo>
                      <a:pt x="138169" y="2690"/>
                    </a:lnTo>
                    <a:lnTo>
                      <a:pt x="1381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5"/>
              <p:cNvSpPr/>
              <p:nvPr/>
            </p:nvSpPr>
            <p:spPr>
              <a:xfrm>
                <a:off x="4953000" y="3410075"/>
                <a:ext cx="1327900" cy="1117800"/>
              </a:xfrm>
              <a:custGeom>
                <a:avLst/>
                <a:gdLst/>
                <a:ahLst/>
                <a:cxnLst/>
                <a:rect l="l" t="t" r="r" b="b"/>
                <a:pathLst>
                  <a:path w="53116" h="44712" extrusionOk="0">
                    <a:moveTo>
                      <a:pt x="12607" y="0"/>
                    </a:moveTo>
                    <a:cubicBezTo>
                      <a:pt x="11262" y="0"/>
                      <a:pt x="10590" y="0"/>
                      <a:pt x="10590" y="1345"/>
                    </a:cubicBezTo>
                    <a:cubicBezTo>
                      <a:pt x="10590" y="2018"/>
                      <a:pt x="11094" y="2018"/>
                      <a:pt x="12270" y="2018"/>
                    </a:cubicBezTo>
                    <a:cubicBezTo>
                      <a:pt x="12607" y="2018"/>
                      <a:pt x="16473" y="2018"/>
                      <a:pt x="16473" y="2522"/>
                    </a:cubicBezTo>
                    <a:cubicBezTo>
                      <a:pt x="16473" y="2690"/>
                      <a:pt x="16473" y="3194"/>
                      <a:pt x="16305" y="3362"/>
                    </a:cubicBezTo>
                    <a:lnTo>
                      <a:pt x="7564" y="37988"/>
                    </a:lnTo>
                    <a:cubicBezTo>
                      <a:pt x="6892" y="41182"/>
                      <a:pt x="5211" y="42695"/>
                      <a:pt x="1009" y="42863"/>
                    </a:cubicBezTo>
                    <a:cubicBezTo>
                      <a:pt x="672" y="42863"/>
                      <a:pt x="0" y="42863"/>
                      <a:pt x="0" y="44039"/>
                    </a:cubicBezTo>
                    <a:cubicBezTo>
                      <a:pt x="0" y="44712"/>
                      <a:pt x="672" y="44712"/>
                      <a:pt x="840" y="44712"/>
                    </a:cubicBezTo>
                    <a:cubicBezTo>
                      <a:pt x="2185" y="44712"/>
                      <a:pt x="5547" y="44544"/>
                      <a:pt x="6724" y="44544"/>
                    </a:cubicBezTo>
                    <a:lnTo>
                      <a:pt x="9917" y="44544"/>
                    </a:lnTo>
                    <a:cubicBezTo>
                      <a:pt x="10758" y="44544"/>
                      <a:pt x="11934" y="44712"/>
                      <a:pt x="12943" y="44712"/>
                    </a:cubicBezTo>
                    <a:cubicBezTo>
                      <a:pt x="13279" y="44712"/>
                      <a:pt x="14119" y="44712"/>
                      <a:pt x="14119" y="43535"/>
                    </a:cubicBezTo>
                    <a:cubicBezTo>
                      <a:pt x="14119" y="42863"/>
                      <a:pt x="13447" y="42863"/>
                      <a:pt x="13111" y="42863"/>
                    </a:cubicBezTo>
                    <a:cubicBezTo>
                      <a:pt x="10926" y="42695"/>
                      <a:pt x="8909" y="42358"/>
                      <a:pt x="8909" y="40005"/>
                    </a:cubicBezTo>
                    <a:cubicBezTo>
                      <a:pt x="8909" y="39501"/>
                      <a:pt x="9077" y="38829"/>
                      <a:pt x="9077" y="38324"/>
                    </a:cubicBezTo>
                    <a:lnTo>
                      <a:pt x="17985" y="3362"/>
                    </a:lnTo>
                    <a:cubicBezTo>
                      <a:pt x="18322" y="4035"/>
                      <a:pt x="18322" y="4203"/>
                      <a:pt x="18658" y="4707"/>
                    </a:cubicBezTo>
                    <a:lnTo>
                      <a:pt x="34122" y="43535"/>
                    </a:lnTo>
                    <a:cubicBezTo>
                      <a:pt x="34458" y="44375"/>
                      <a:pt x="34626" y="44712"/>
                      <a:pt x="35299" y="44712"/>
                    </a:cubicBezTo>
                    <a:cubicBezTo>
                      <a:pt x="35971" y="44712"/>
                      <a:pt x="35971" y="44544"/>
                      <a:pt x="36139" y="43367"/>
                    </a:cubicBezTo>
                    <a:lnTo>
                      <a:pt x="45384" y="6892"/>
                    </a:lnTo>
                    <a:cubicBezTo>
                      <a:pt x="46056" y="4035"/>
                      <a:pt x="47065" y="2186"/>
                      <a:pt x="52107" y="2018"/>
                    </a:cubicBezTo>
                    <a:cubicBezTo>
                      <a:pt x="52275" y="2018"/>
                      <a:pt x="53116" y="1849"/>
                      <a:pt x="53116" y="841"/>
                    </a:cubicBezTo>
                    <a:cubicBezTo>
                      <a:pt x="53116" y="0"/>
                      <a:pt x="52444" y="0"/>
                      <a:pt x="52275" y="0"/>
                    </a:cubicBezTo>
                    <a:cubicBezTo>
                      <a:pt x="50931" y="0"/>
                      <a:pt x="47569" y="169"/>
                      <a:pt x="46224" y="169"/>
                    </a:cubicBezTo>
                    <a:lnTo>
                      <a:pt x="43199" y="169"/>
                    </a:lnTo>
                    <a:cubicBezTo>
                      <a:pt x="42190" y="169"/>
                      <a:pt x="41014" y="0"/>
                      <a:pt x="40173" y="0"/>
                    </a:cubicBezTo>
                    <a:cubicBezTo>
                      <a:pt x="39669" y="0"/>
                      <a:pt x="38996" y="0"/>
                      <a:pt x="38996" y="1345"/>
                    </a:cubicBezTo>
                    <a:cubicBezTo>
                      <a:pt x="38996" y="2018"/>
                      <a:pt x="39501" y="2018"/>
                      <a:pt x="40005" y="2018"/>
                    </a:cubicBezTo>
                    <a:cubicBezTo>
                      <a:pt x="43871" y="2018"/>
                      <a:pt x="44207" y="3530"/>
                      <a:pt x="44207" y="4707"/>
                    </a:cubicBezTo>
                    <a:cubicBezTo>
                      <a:pt x="44207" y="5379"/>
                      <a:pt x="44039" y="5547"/>
                      <a:pt x="43871" y="6388"/>
                    </a:cubicBezTo>
                    <a:lnTo>
                      <a:pt x="36475" y="35971"/>
                    </a:lnTo>
                    <a:lnTo>
                      <a:pt x="22524" y="1177"/>
                    </a:lnTo>
                    <a:cubicBezTo>
                      <a:pt x="22020" y="169"/>
                      <a:pt x="22020" y="0"/>
                      <a:pt x="20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7" name="Google Shape;357;p35"/>
            <p:cNvSpPr txBox="1"/>
            <p:nvPr/>
          </p:nvSpPr>
          <p:spPr>
            <a:xfrm>
              <a:off x="4470875" y="2641650"/>
              <a:ext cx="2437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X̄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mean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Σ</a:t>
              </a: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X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sum of values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number of values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63" name="Google Shape;363;p36"/>
          <p:cNvSpPr txBox="1"/>
          <p:nvPr/>
        </p:nvSpPr>
        <p:spPr>
          <a:xfrm>
            <a:off x="685650" y="310325"/>
            <a:ext cx="777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graphical representation of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normal distribution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64" name="Google Shape;364;p36"/>
          <p:cNvGrpSpPr/>
          <p:nvPr/>
        </p:nvGrpSpPr>
        <p:grpSpPr>
          <a:xfrm>
            <a:off x="1291713" y="994402"/>
            <a:ext cx="6067914" cy="3789198"/>
            <a:chOff x="266625" y="552000"/>
            <a:chExt cx="7096975" cy="4515250"/>
          </a:xfrm>
        </p:grpSpPr>
        <p:sp>
          <p:nvSpPr>
            <p:cNvPr id="365" name="Google Shape;365;p36"/>
            <p:cNvSpPr/>
            <p:nvPr/>
          </p:nvSpPr>
          <p:spPr>
            <a:xfrm>
              <a:off x="877975" y="4411550"/>
              <a:ext cx="6481600" cy="25"/>
            </a:xfrm>
            <a:custGeom>
              <a:avLst/>
              <a:gdLst/>
              <a:ahLst/>
              <a:cxnLst/>
              <a:rect l="l" t="t" r="r" b="b"/>
              <a:pathLst>
                <a:path w="259264" h="1" extrusionOk="0">
                  <a:moveTo>
                    <a:pt x="0" y="1"/>
                  </a:moveTo>
                  <a:lnTo>
                    <a:pt x="25926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877975" y="4411550"/>
              <a:ext cx="6481600" cy="25"/>
            </a:xfrm>
            <a:custGeom>
              <a:avLst/>
              <a:gdLst/>
              <a:ahLst/>
              <a:cxnLst/>
              <a:rect l="l" t="t" r="r" b="b"/>
              <a:pathLst>
                <a:path w="259264" h="1" fill="none" extrusionOk="0">
                  <a:moveTo>
                    <a:pt x="0" y="1"/>
                  </a:moveTo>
                  <a:lnTo>
                    <a:pt x="259264" y="1"/>
                  </a:lnTo>
                </a:path>
              </a:pathLst>
            </a:custGeom>
            <a:noFill/>
            <a:ln w="7750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71556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71556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fill="none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877650" y="754950"/>
              <a:ext cx="6481000" cy="25"/>
            </a:xfrm>
            <a:custGeom>
              <a:avLst/>
              <a:gdLst/>
              <a:ahLst/>
              <a:cxnLst/>
              <a:rect l="l" t="t" r="r" b="b"/>
              <a:pathLst>
                <a:path w="259240" h="1" extrusionOk="0">
                  <a:moveTo>
                    <a:pt x="259239" y="0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877650" y="754950"/>
              <a:ext cx="6481000" cy="25"/>
            </a:xfrm>
            <a:custGeom>
              <a:avLst/>
              <a:gdLst/>
              <a:ahLst/>
              <a:cxnLst/>
              <a:rect l="l" t="t" r="r" b="b"/>
              <a:pathLst>
                <a:path w="259240" h="1" fill="none" extrusionOk="0">
                  <a:moveTo>
                    <a:pt x="259239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10697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10697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fill="none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6"/>
            <p:cNvSpPr/>
            <p:nvPr/>
          </p:nvSpPr>
          <p:spPr>
            <a:xfrm>
              <a:off x="872075" y="556950"/>
              <a:ext cx="6491525" cy="4057275"/>
            </a:xfrm>
            <a:custGeom>
              <a:avLst/>
              <a:gdLst/>
              <a:ahLst/>
              <a:cxnLst/>
              <a:rect l="l" t="t" r="r" b="b"/>
              <a:pathLst>
                <a:path w="259661" h="162291" fill="none" extrusionOk="0">
                  <a:moveTo>
                    <a:pt x="1" y="0"/>
                  </a:moveTo>
                  <a:lnTo>
                    <a:pt x="259661" y="0"/>
                  </a:lnTo>
                  <a:lnTo>
                    <a:pt x="259661" y="162291"/>
                  </a:lnTo>
                  <a:lnTo>
                    <a:pt x="1" y="162291"/>
                  </a:lnTo>
                  <a:close/>
                </a:path>
              </a:pathLst>
            </a:custGeom>
            <a:noFill/>
            <a:ln w="7750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>
              <a:off x="872075" y="40409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0"/>
                  </a:moveTo>
                  <a:lnTo>
                    <a:pt x="4054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872075" y="385847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872075" y="422347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872075" y="33106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0"/>
                  </a:moveTo>
                  <a:lnTo>
                    <a:pt x="4054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872075" y="312812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872075" y="349315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872075" y="258062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0"/>
                  </a:moveTo>
                  <a:lnTo>
                    <a:pt x="4054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872075" y="239812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872075" y="276282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>
              <a:off x="872075" y="18502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1"/>
                  </a:moveTo>
                  <a:lnTo>
                    <a:pt x="4054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>
              <a:off x="872075" y="166777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872075" y="203280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872075" y="11199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1"/>
                  </a:moveTo>
                  <a:lnTo>
                    <a:pt x="4054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872075" y="93745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872075" y="130245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7252025" y="40409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7302550" y="385847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7302550" y="422347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7252025" y="33106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6"/>
            <p:cNvSpPr/>
            <p:nvPr/>
          </p:nvSpPr>
          <p:spPr>
            <a:xfrm>
              <a:off x="7302550" y="312812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6"/>
            <p:cNvSpPr/>
            <p:nvPr/>
          </p:nvSpPr>
          <p:spPr>
            <a:xfrm>
              <a:off x="7302550" y="349315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7252025" y="258062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7302550" y="239812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7302550" y="276282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7252025" y="18502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7302550" y="166777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>
              <a:off x="7302550" y="203280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7252025" y="11199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7302550" y="93745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7302550" y="130245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1374050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1526200" y="556950"/>
              <a:ext cx="0" cy="50825"/>
            </a:xfrm>
            <a:custGeom>
              <a:avLst/>
              <a:gdLst/>
              <a:ahLst/>
              <a:cxnLst/>
              <a:rect l="l" t="t" r="r" b="b"/>
              <a:pathLst>
                <a:path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1526200" y="556950"/>
              <a:ext cx="0" cy="50825"/>
            </a:xfrm>
            <a:custGeom>
              <a:avLst/>
              <a:gdLst/>
              <a:ahLst/>
              <a:cxnLst/>
              <a:rect l="l" t="t" r="r" b="b"/>
              <a:pathLst>
                <a:path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12219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12219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>
              <a:off x="198292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21347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>
              <a:off x="21347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>
              <a:off x="18304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>
              <a:off x="18304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>
              <a:off x="4416850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4568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4568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4264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4264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380827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1"/>
                  </a:moveTo>
                  <a:lnTo>
                    <a:pt x="1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39604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6"/>
            <p:cNvSpPr/>
            <p:nvPr/>
          </p:nvSpPr>
          <p:spPr>
            <a:xfrm>
              <a:off x="39604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6"/>
            <p:cNvSpPr/>
            <p:nvPr/>
          </p:nvSpPr>
          <p:spPr>
            <a:xfrm>
              <a:off x="36561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36561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624282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1"/>
                  </a:moveTo>
                  <a:lnTo>
                    <a:pt x="1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6394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6"/>
            <p:cNvSpPr/>
            <p:nvPr/>
          </p:nvSpPr>
          <p:spPr>
            <a:xfrm>
              <a:off x="6394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6"/>
            <p:cNvSpPr/>
            <p:nvPr/>
          </p:nvSpPr>
          <p:spPr>
            <a:xfrm>
              <a:off x="6090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6090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591175" y="55695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0"/>
                  </a:moveTo>
                  <a:lnTo>
                    <a:pt x="0" y="3867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743300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2743300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2439025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439025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5025700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1"/>
                  </a:moveTo>
                  <a:lnTo>
                    <a:pt x="1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51778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51778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4873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873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563427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57864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57864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54821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54821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6851400" y="561900"/>
              <a:ext cx="0" cy="96700"/>
            </a:xfrm>
            <a:custGeom>
              <a:avLst/>
              <a:gdLst/>
              <a:ahLst/>
              <a:cxnLst/>
              <a:rect l="l" t="t" r="r" b="b"/>
              <a:pathLst>
                <a:path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70035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70035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66992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66992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319972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33518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3518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47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3047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374050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526200" y="4563700"/>
              <a:ext cx="0" cy="50525"/>
            </a:xfrm>
            <a:custGeom>
              <a:avLst/>
              <a:gdLst/>
              <a:ahLst/>
              <a:cxnLst/>
              <a:rect l="l" t="t" r="r" b="b"/>
              <a:pathLst>
                <a:path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526200" y="4563700"/>
              <a:ext cx="0" cy="50525"/>
            </a:xfrm>
            <a:custGeom>
              <a:avLst/>
              <a:gdLst/>
              <a:ahLst/>
              <a:cxnLst/>
              <a:rect l="l" t="t" r="r" b="b"/>
              <a:pathLst>
                <a:path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219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219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98292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21347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21347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18304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18304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16850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568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568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264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264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380827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3868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39604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39604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36561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36561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624282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3868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6394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6394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6090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6090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2591175" y="451752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2743300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2743300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2439025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2439025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5025700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3868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51778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51778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4873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4873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563427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57864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57864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54821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54821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6851400" y="4512875"/>
              <a:ext cx="0" cy="96700"/>
            </a:xfrm>
            <a:custGeom>
              <a:avLst/>
              <a:gdLst/>
              <a:ahLst/>
              <a:cxnLst/>
              <a:rect l="l" t="t" r="r" b="b"/>
              <a:pathLst>
                <a:path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70035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70035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66992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66992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319972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33518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33518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3047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3047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97850" y="1431975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4"/>
                  </a:moveTo>
                  <a:cubicBezTo>
                    <a:pt x="2033" y="534"/>
                    <a:pt x="2133" y="881"/>
                    <a:pt x="2133" y="1562"/>
                  </a:cubicBezTo>
                  <a:cubicBezTo>
                    <a:pt x="2133" y="1885"/>
                    <a:pt x="2071" y="2244"/>
                    <a:pt x="1934" y="2653"/>
                  </a:cubicBezTo>
                  <a:cubicBezTo>
                    <a:pt x="1798" y="3062"/>
                    <a:pt x="1637" y="3409"/>
                    <a:pt x="1451" y="3682"/>
                  </a:cubicBezTo>
                  <a:cubicBezTo>
                    <a:pt x="1277" y="3954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4" y="2405"/>
                  </a:cubicBezTo>
                  <a:cubicBezTo>
                    <a:pt x="831" y="2058"/>
                    <a:pt x="943" y="1748"/>
                    <a:pt x="1079" y="1476"/>
                  </a:cubicBezTo>
                  <a:cubicBezTo>
                    <a:pt x="1215" y="1215"/>
                    <a:pt x="1352" y="992"/>
                    <a:pt x="1488" y="806"/>
                  </a:cubicBezTo>
                  <a:cubicBezTo>
                    <a:pt x="1624" y="633"/>
                    <a:pt x="1748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21"/>
                  </a:cubicBezTo>
                  <a:cubicBezTo>
                    <a:pt x="720" y="856"/>
                    <a:pt x="484" y="1290"/>
                    <a:pt x="286" y="1835"/>
                  </a:cubicBezTo>
                  <a:cubicBezTo>
                    <a:pt x="100" y="2368"/>
                    <a:pt x="1" y="2901"/>
                    <a:pt x="1" y="3422"/>
                  </a:cubicBezTo>
                  <a:cubicBezTo>
                    <a:pt x="1" y="3719"/>
                    <a:pt x="100" y="4004"/>
                    <a:pt x="298" y="4240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8"/>
                    <a:pt x="1810" y="4103"/>
                  </a:cubicBezTo>
                  <a:cubicBezTo>
                    <a:pt x="2083" y="3769"/>
                    <a:pt x="2306" y="3360"/>
                    <a:pt x="2467" y="2889"/>
                  </a:cubicBezTo>
                  <a:cubicBezTo>
                    <a:pt x="2641" y="2405"/>
                    <a:pt x="2715" y="1934"/>
                    <a:pt x="2715" y="1476"/>
                  </a:cubicBezTo>
                  <a:cubicBezTo>
                    <a:pt x="2715" y="1005"/>
                    <a:pt x="2641" y="658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679650" y="1526475"/>
              <a:ext cx="19550" cy="24525"/>
            </a:xfrm>
            <a:custGeom>
              <a:avLst/>
              <a:gdLst/>
              <a:ahLst/>
              <a:cxnLst/>
              <a:rect l="l" t="t" r="r" b="b"/>
              <a:pathLst>
                <a:path w="782" h="981" extrusionOk="0">
                  <a:moveTo>
                    <a:pt x="348" y="1"/>
                  </a:moveTo>
                  <a:cubicBezTo>
                    <a:pt x="261" y="1"/>
                    <a:pt x="187" y="51"/>
                    <a:pt x="112" y="150"/>
                  </a:cubicBezTo>
                  <a:cubicBezTo>
                    <a:pt x="38" y="236"/>
                    <a:pt x="1" y="336"/>
                    <a:pt x="1" y="422"/>
                  </a:cubicBezTo>
                  <a:cubicBezTo>
                    <a:pt x="1" y="522"/>
                    <a:pt x="75" y="633"/>
                    <a:pt x="212" y="782"/>
                  </a:cubicBezTo>
                  <a:cubicBezTo>
                    <a:pt x="348" y="918"/>
                    <a:pt x="472" y="980"/>
                    <a:pt x="583" y="980"/>
                  </a:cubicBezTo>
                  <a:cubicBezTo>
                    <a:pt x="621" y="980"/>
                    <a:pt x="670" y="968"/>
                    <a:pt x="720" y="918"/>
                  </a:cubicBezTo>
                  <a:cubicBezTo>
                    <a:pt x="757" y="881"/>
                    <a:pt x="782" y="844"/>
                    <a:pt x="782" y="807"/>
                  </a:cubicBezTo>
                  <a:cubicBezTo>
                    <a:pt x="782" y="695"/>
                    <a:pt x="732" y="534"/>
                    <a:pt x="621" y="323"/>
                  </a:cubicBezTo>
                  <a:cubicBezTo>
                    <a:pt x="521" y="113"/>
                    <a:pt x="422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723650" y="1431675"/>
              <a:ext cx="83075" cy="114975"/>
            </a:xfrm>
            <a:custGeom>
              <a:avLst/>
              <a:gdLst/>
              <a:ahLst/>
              <a:cxnLst/>
              <a:rect l="l" t="t" r="r" b="b"/>
              <a:pathLst>
                <a:path w="3323" h="4599" extrusionOk="0">
                  <a:moveTo>
                    <a:pt x="1637" y="2677"/>
                  </a:moveTo>
                  <a:cubicBezTo>
                    <a:pt x="1922" y="2938"/>
                    <a:pt x="2058" y="3124"/>
                    <a:pt x="2058" y="3248"/>
                  </a:cubicBezTo>
                  <a:cubicBezTo>
                    <a:pt x="2058" y="3471"/>
                    <a:pt x="1934" y="3669"/>
                    <a:pt x="1686" y="3843"/>
                  </a:cubicBezTo>
                  <a:cubicBezTo>
                    <a:pt x="1426" y="4016"/>
                    <a:pt x="1191" y="4103"/>
                    <a:pt x="943" y="4103"/>
                  </a:cubicBezTo>
                  <a:cubicBezTo>
                    <a:pt x="856" y="4103"/>
                    <a:pt x="769" y="4066"/>
                    <a:pt x="695" y="4004"/>
                  </a:cubicBezTo>
                  <a:cubicBezTo>
                    <a:pt x="621" y="3942"/>
                    <a:pt x="583" y="3867"/>
                    <a:pt x="583" y="3793"/>
                  </a:cubicBezTo>
                  <a:cubicBezTo>
                    <a:pt x="583" y="3706"/>
                    <a:pt x="633" y="3607"/>
                    <a:pt x="744" y="3471"/>
                  </a:cubicBezTo>
                  <a:cubicBezTo>
                    <a:pt x="856" y="3347"/>
                    <a:pt x="968" y="3223"/>
                    <a:pt x="1092" y="3124"/>
                  </a:cubicBezTo>
                  <a:cubicBezTo>
                    <a:pt x="1228" y="3012"/>
                    <a:pt x="1401" y="2863"/>
                    <a:pt x="1637" y="2677"/>
                  </a:cubicBezTo>
                  <a:close/>
                  <a:moveTo>
                    <a:pt x="2294" y="0"/>
                  </a:moveTo>
                  <a:cubicBezTo>
                    <a:pt x="1959" y="0"/>
                    <a:pt x="1624" y="62"/>
                    <a:pt x="1290" y="186"/>
                  </a:cubicBezTo>
                  <a:cubicBezTo>
                    <a:pt x="955" y="310"/>
                    <a:pt x="794" y="434"/>
                    <a:pt x="794" y="558"/>
                  </a:cubicBezTo>
                  <a:cubicBezTo>
                    <a:pt x="794" y="620"/>
                    <a:pt x="831" y="682"/>
                    <a:pt x="930" y="756"/>
                  </a:cubicBezTo>
                  <a:cubicBezTo>
                    <a:pt x="1017" y="818"/>
                    <a:pt x="1104" y="856"/>
                    <a:pt x="1166" y="856"/>
                  </a:cubicBezTo>
                  <a:cubicBezTo>
                    <a:pt x="1228" y="856"/>
                    <a:pt x="1389" y="794"/>
                    <a:pt x="1674" y="694"/>
                  </a:cubicBezTo>
                  <a:cubicBezTo>
                    <a:pt x="1959" y="583"/>
                    <a:pt x="2207" y="533"/>
                    <a:pt x="2418" y="533"/>
                  </a:cubicBezTo>
                  <a:cubicBezTo>
                    <a:pt x="2641" y="533"/>
                    <a:pt x="2752" y="608"/>
                    <a:pt x="2752" y="781"/>
                  </a:cubicBezTo>
                  <a:cubicBezTo>
                    <a:pt x="2752" y="868"/>
                    <a:pt x="2690" y="992"/>
                    <a:pt x="2566" y="1141"/>
                  </a:cubicBezTo>
                  <a:cubicBezTo>
                    <a:pt x="2455" y="1277"/>
                    <a:pt x="2331" y="1401"/>
                    <a:pt x="2195" y="1512"/>
                  </a:cubicBezTo>
                  <a:cubicBezTo>
                    <a:pt x="2071" y="1636"/>
                    <a:pt x="1872" y="1785"/>
                    <a:pt x="1624" y="1996"/>
                  </a:cubicBezTo>
                  <a:cubicBezTo>
                    <a:pt x="1525" y="1909"/>
                    <a:pt x="1401" y="1810"/>
                    <a:pt x="1228" y="1686"/>
                  </a:cubicBezTo>
                  <a:cubicBezTo>
                    <a:pt x="1067" y="1550"/>
                    <a:pt x="918" y="1426"/>
                    <a:pt x="782" y="1326"/>
                  </a:cubicBezTo>
                  <a:cubicBezTo>
                    <a:pt x="645" y="1215"/>
                    <a:pt x="559" y="1128"/>
                    <a:pt x="497" y="1079"/>
                  </a:cubicBezTo>
                  <a:lnTo>
                    <a:pt x="311" y="893"/>
                  </a:lnTo>
                  <a:cubicBezTo>
                    <a:pt x="236" y="818"/>
                    <a:pt x="187" y="781"/>
                    <a:pt x="137" y="781"/>
                  </a:cubicBezTo>
                  <a:cubicBezTo>
                    <a:pt x="100" y="781"/>
                    <a:pt x="75" y="818"/>
                    <a:pt x="50" y="893"/>
                  </a:cubicBezTo>
                  <a:cubicBezTo>
                    <a:pt x="26" y="967"/>
                    <a:pt x="13" y="1041"/>
                    <a:pt x="13" y="1128"/>
                  </a:cubicBezTo>
                  <a:cubicBezTo>
                    <a:pt x="13" y="1190"/>
                    <a:pt x="38" y="1277"/>
                    <a:pt x="100" y="1364"/>
                  </a:cubicBezTo>
                  <a:cubicBezTo>
                    <a:pt x="212" y="1525"/>
                    <a:pt x="583" y="1847"/>
                    <a:pt x="1203" y="2330"/>
                  </a:cubicBezTo>
                  <a:cubicBezTo>
                    <a:pt x="831" y="2640"/>
                    <a:pt x="534" y="2913"/>
                    <a:pt x="323" y="3161"/>
                  </a:cubicBezTo>
                  <a:cubicBezTo>
                    <a:pt x="112" y="3409"/>
                    <a:pt x="1" y="3619"/>
                    <a:pt x="1" y="3818"/>
                  </a:cubicBezTo>
                  <a:cubicBezTo>
                    <a:pt x="1" y="4016"/>
                    <a:pt x="112" y="4202"/>
                    <a:pt x="323" y="4363"/>
                  </a:cubicBezTo>
                  <a:cubicBezTo>
                    <a:pt x="534" y="4512"/>
                    <a:pt x="744" y="4599"/>
                    <a:pt x="955" y="4599"/>
                  </a:cubicBezTo>
                  <a:cubicBezTo>
                    <a:pt x="1178" y="4599"/>
                    <a:pt x="1414" y="4537"/>
                    <a:pt x="1686" y="4425"/>
                  </a:cubicBezTo>
                  <a:cubicBezTo>
                    <a:pt x="1947" y="4314"/>
                    <a:pt x="2182" y="4152"/>
                    <a:pt x="2368" y="3954"/>
                  </a:cubicBezTo>
                  <a:cubicBezTo>
                    <a:pt x="2554" y="3743"/>
                    <a:pt x="2653" y="3545"/>
                    <a:pt x="2653" y="3334"/>
                  </a:cubicBezTo>
                  <a:cubicBezTo>
                    <a:pt x="2653" y="3062"/>
                    <a:pt x="2443" y="2739"/>
                    <a:pt x="2046" y="2355"/>
                  </a:cubicBezTo>
                  <a:cubicBezTo>
                    <a:pt x="2443" y="2033"/>
                    <a:pt x="2765" y="1748"/>
                    <a:pt x="2988" y="1500"/>
                  </a:cubicBezTo>
                  <a:cubicBezTo>
                    <a:pt x="3211" y="1240"/>
                    <a:pt x="3322" y="1004"/>
                    <a:pt x="3322" y="769"/>
                  </a:cubicBezTo>
                  <a:cubicBezTo>
                    <a:pt x="3322" y="533"/>
                    <a:pt x="3236" y="347"/>
                    <a:pt x="3062" y="211"/>
                  </a:cubicBezTo>
                  <a:cubicBezTo>
                    <a:pt x="2889" y="75"/>
                    <a:pt x="2641" y="0"/>
                    <a:pt x="2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597850" y="2162300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4"/>
                  </a:moveTo>
                  <a:cubicBezTo>
                    <a:pt x="2033" y="534"/>
                    <a:pt x="2133" y="881"/>
                    <a:pt x="2133" y="1563"/>
                  </a:cubicBezTo>
                  <a:cubicBezTo>
                    <a:pt x="2133" y="1885"/>
                    <a:pt x="2071" y="2244"/>
                    <a:pt x="1934" y="2653"/>
                  </a:cubicBezTo>
                  <a:cubicBezTo>
                    <a:pt x="1798" y="3062"/>
                    <a:pt x="1637" y="3409"/>
                    <a:pt x="1451" y="3682"/>
                  </a:cubicBezTo>
                  <a:cubicBezTo>
                    <a:pt x="1277" y="3955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4" y="2405"/>
                  </a:cubicBezTo>
                  <a:cubicBezTo>
                    <a:pt x="831" y="2058"/>
                    <a:pt x="943" y="1749"/>
                    <a:pt x="1079" y="1476"/>
                  </a:cubicBezTo>
                  <a:cubicBezTo>
                    <a:pt x="1215" y="1216"/>
                    <a:pt x="1352" y="993"/>
                    <a:pt x="1488" y="807"/>
                  </a:cubicBezTo>
                  <a:cubicBezTo>
                    <a:pt x="1624" y="633"/>
                    <a:pt x="1748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22"/>
                  </a:cubicBezTo>
                  <a:cubicBezTo>
                    <a:pt x="720" y="856"/>
                    <a:pt x="484" y="1290"/>
                    <a:pt x="286" y="1835"/>
                  </a:cubicBezTo>
                  <a:cubicBezTo>
                    <a:pt x="100" y="2368"/>
                    <a:pt x="1" y="2901"/>
                    <a:pt x="1" y="3422"/>
                  </a:cubicBezTo>
                  <a:cubicBezTo>
                    <a:pt x="1" y="3719"/>
                    <a:pt x="100" y="4004"/>
                    <a:pt x="298" y="4240"/>
                  </a:cubicBezTo>
                  <a:cubicBezTo>
                    <a:pt x="497" y="4488"/>
                    <a:pt x="720" y="4612"/>
                    <a:pt x="992" y="4612"/>
                  </a:cubicBezTo>
                  <a:cubicBezTo>
                    <a:pt x="1253" y="4612"/>
                    <a:pt x="1525" y="4438"/>
                    <a:pt x="1810" y="4103"/>
                  </a:cubicBezTo>
                  <a:cubicBezTo>
                    <a:pt x="2083" y="3769"/>
                    <a:pt x="2306" y="3360"/>
                    <a:pt x="2467" y="2889"/>
                  </a:cubicBezTo>
                  <a:cubicBezTo>
                    <a:pt x="2641" y="2405"/>
                    <a:pt x="2715" y="1934"/>
                    <a:pt x="2715" y="1476"/>
                  </a:cubicBezTo>
                  <a:cubicBezTo>
                    <a:pt x="2715" y="1005"/>
                    <a:pt x="2641" y="658"/>
                    <a:pt x="2492" y="398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679650" y="2256825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0"/>
                  </a:moveTo>
                  <a:cubicBezTo>
                    <a:pt x="261" y="0"/>
                    <a:pt x="187" y="50"/>
                    <a:pt x="112" y="149"/>
                  </a:cubicBezTo>
                  <a:cubicBezTo>
                    <a:pt x="38" y="236"/>
                    <a:pt x="1" y="335"/>
                    <a:pt x="1" y="422"/>
                  </a:cubicBezTo>
                  <a:cubicBezTo>
                    <a:pt x="1" y="521"/>
                    <a:pt x="75" y="632"/>
                    <a:pt x="212" y="781"/>
                  </a:cubicBezTo>
                  <a:cubicBezTo>
                    <a:pt x="348" y="917"/>
                    <a:pt x="472" y="979"/>
                    <a:pt x="583" y="979"/>
                  </a:cubicBezTo>
                  <a:cubicBezTo>
                    <a:pt x="621" y="979"/>
                    <a:pt x="670" y="967"/>
                    <a:pt x="720" y="917"/>
                  </a:cubicBezTo>
                  <a:cubicBezTo>
                    <a:pt x="757" y="880"/>
                    <a:pt x="782" y="843"/>
                    <a:pt x="782" y="806"/>
                  </a:cubicBezTo>
                  <a:cubicBezTo>
                    <a:pt x="782" y="694"/>
                    <a:pt x="732" y="533"/>
                    <a:pt x="621" y="322"/>
                  </a:cubicBezTo>
                  <a:cubicBezTo>
                    <a:pt x="521" y="112"/>
                    <a:pt x="422" y="0"/>
                    <a:pt x="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716525" y="2163550"/>
              <a:ext cx="72225" cy="113750"/>
            </a:xfrm>
            <a:custGeom>
              <a:avLst/>
              <a:gdLst/>
              <a:ahLst/>
              <a:cxnLst/>
              <a:rect l="l" t="t" r="r" b="b"/>
              <a:pathLst>
                <a:path w="2889" h="4550" extrusionOk="0">
                  <a:moveTo>
                    <a:pt x="980" y="2331"/>
                  </a:moveTo>
                  <a:cubicBezTo>
                    <a:pt x="1364" y="2368"/>
                    <a:pt x="1674" y="2467"/>
                    <a:pt x="1897" y="2603"/>
                  </a:cubicBezTo>
                  <a:cubicBezTo>
                    <a:pt x="2133" y="2740"/>
                    <a:pt x="2257" y="2901"/>
                    <a:pt x="2257" y="3062"/>
                  </a:cubicBezTo>
                  <a:cubicBezTo>
                    <a:pt x="2257" y="3297"/>
                    <a:pt x="2108" y="3508"/>
                    <a:pt x="1835" y="3719"/>
                  </a:cubicBezTo>
                  <a:cubicBezTo>
                    <a:pt x="1562" y="3917"/>
                    <a:pt x="1290" y="4016"/>
                    <a:pt x="1005" y="4016"/>
                  </a:cubicBezTo>
                  <a:cubicBezTo>
                    <a:pt x="868" y="4016"/>
                    <a:pt x="769" y="3979"/>
                    <a:pt x="695" y="3905"/>
                  </a:cubicBezTo>
                  <a:cubicBezTo>
                    <a:pt x="620" y="3843"/>
                    <a:pt x="583" y="3731"/>
                    <a:pt x="583" y="3582"/>
                  </a:cubicBezTo>
                  <a:cubicBezTo>
                    <a:pt x="583" y="3211"/>
                    <a:pt x="720" y="2789"/>
                    <a:pt x="980" y="2331"/>
                  </a:cubicBezTo>
                  <a:close/>
                  <a:moveTo>
                    <a:pt x="2281" y="1"/>
                  </a:moveTo>
                  <a:cubicBezTo>
                    <a:pt x="2195" y="1"/>
                    <a:pt x="2021" y="124"/>
                    <a:pt x="1773" y="360"/>
                  </a:cubicBezTo>
                  <a:cubicBezTo>
                    <a:pt x="1538" y="595"/>
                    <a:pt x="1277" y="893"/>
                    <a:pt x="1017" y="1228"/>
                  </a:cubicBezTo>
                  <a:cubicBezTo>
                    <a:pt x="757" y="1575"/>
                    <a:pt x="521" y="1959"/>
                    <a:pt x="311" y="2393"/>
                  </a:cubicBezTo>
                  <a:cubicBezTo>
                    <a:pt x="112" y="2839"/>
                    <a:pt x="1" y="3211"/>
                    <a:pt x="1" y="3533"/>
                  </a:cubicBezTo>
                  <a:cubicBezTo>
                    <a:pt x="1" y="3843"/>
                    <a:pt x="88" y="4091"/>
                    <a:pt x="261" y="4277"/>
                  </a:cubicBezTo>
                  <a:cubicBezTo>
                    <a:pt x="447" y="4450"/>
                    <a:pt x="670" y="4549"/>
                    <a:pt x="943" y="4549"/>
                  </a:cubicBezTo>
                  <a:cubicBezTo>
                    <a:pt x="1401" y="4549"/>
                    <a:pt x="1835" y="4388"/>
                    <a:pt x="2257" y="4053"/>
                  </a:cubicBezTo>
                  <a:cubicBezTo>
                    <a:pt x="2678" y="3719"/>
                    <a:pt x="2889" y="3372"/>
                    <a:pt x="2889" y="3012"/>
                  </a:cubicBezTo>
                  <a:cubicBezTo>
                    <a:pt x="2889" y="2777"/>
                    <a:pt x="2728" y="2554"/>
                    <a:pt x="2405" y="2343"/>
                  </a:cubicBezTo>
                  <a:cubicBezTo>
                    <a:pt x="2095" y="2132"/>
                    <a:pt x="1699" y="2008"/>
                    <a:pt x="1215" y="1959"/>
                  </a:cubicBezTo>
                  <a:cubicBezTo>
                    <a:pt x="1451" y="1612"/>
                    <a:pt x="1872" y="1128"/>
                    <a:pt x="2455" y="509"/>
                  </a:cubicBezTo>
                  <a:cubicBezTo>
                    <a:pt x="2604" y="348"/>
                    <a:pt x="2678" y="248"/>
                    <a:pt x="2678" y="211"/>
                  </a:cubicBezTo>
                  <a:cubicBezTo>
                    <a:pt x="2678" y="162"/>
                    <a:pt x="2628" y="112"/>
                    <a:pt x="2542" y="75"/>
                  </a:cubicBezTo>
                  <a:cubicBezTo>
                    <a:pt x="2455" y="25"/>
                    <a:pt x="2368" y="1"/>
                    <a:pt x="2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597850" y="2892650"/>
              <a:ext cx="67900" cy="115275"/>
            </a:xfrm>
            <a:custGeom>
              <a:avLst/>
              <a:gdLst/>
              <a:ahLst/>
              <a:cxnLst/>
              <a:rect l="l" t="t" r="r" b="b"/>
              <a:pathLst>
                <a:path w="2716" h="4611" extrusionOk="0">
                  <a:moveTo>
                    <a:pt x="1835" y="533"/>
                  </a:moveTo>
                  <a:cubicBezTo>
                    <a:pt x="2033" y="533"/>
                    <a:pt x="2133" y="880"/>
                    <a:pt x="2133" y="1562"/>
                  </a:cubicBezTo>
                  <a:cubicBezTo>
                    <a:pt x="2133" y="1884"/>
                    <a:pt x="2071" y="2244"/>
                    <a:pt x="1934" y="2653"/>
                  </a:cubicBezTo>
                  <a:cubicBezTo>
                    <a:pt x="1798" y="3062"/>
                    <a:pt x="1637" y="3396"/>
                    <a:pt x="1451" y="3681"/>
                  </a:cubicBezTo>
                  <a:cubicBezTo>
                    <a:pt x="1277" y="3954"/>
                    <a:pt x="1129" y="4090"/>
                    <a:pt x="1005" y="4090"/>
                  </a:cubicBezTo>
                  <a:cubicBezTo>
                    <a:pt x="732" y="4090"/>
                    <a:pt x="608" y="3842"/>
                    <a:pt x="608" y="3347"/>
                  </a:cubicBezTo>
                  <a:cubicBezTo>
                    <a:pt x="608" y="3062"/>
                    <a:pt x="645" y="2739"/>
                    <a:pt x="744" y="2405"/>
                  </a:cubicBezTo>
                  <a:cubicBezTo>
                    <a:pt x="831" y="2058"/>
                    <a:pt x="943" y="1748"/>
                    <a:pt x="1079" y="1475"/>
                  </a:cubicBezTo>
                  <a:cubicBezTo>
                    <a:pt x="1215" y="1215"/>
                    <a:pt x="1352" y="992"/>
                    <a:pt x="1488" y="806"/>
                  </a:cubicBezTo>
                  <a:cubicBezTo>
                    <a:pt x="1624" y="632"/>
                    <a:pt x="1748" y="533"/>
                    <a:pt x="1835" y="533"/>
                  </a:cubicBezTo>
                  <a:close/>
                  <a:moveTo>
                    <a:pt x="1860" y="0"/>
                  </a:moveTo>
                  <a:cubicBezTo>
                    <a:pt x="1587" y="0"/>
                    <a:pt x="1302" y="174"/>
                    <a:pt x="1017" y="521"/>
                  </a:cubicBezTo>
                  <a:cubicBezTo>
                    <a:pt x="720" y="855"/>
                    <a:pt x="484" y="1289"/>
                    <a:pt x="286" y="1835"/>
                  </a:cubicBezTo>
                  <a:cubicBezTo>
                    <a:pt x="100" y="2368"/>
                    <a:pt x="1" y="2901"/>
                    <a:pt x="1" y="3421"/>
                  </a:cubicBezTo>
                  <a:cubicBezTo>
                    <a:pt x="1" y="3719"/>
                    <a:pt x="100" y="3991"/>
                    <a:pt x="298" y="4239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7"/>
                    <a:pt x="1810" y="4103"/>
                  </a:cubicBezTo>
                  <a:cubicBezTo>
                    <a:pt x="2083" y="3768"/>
                    <a:pt x="2306" y="3359"/>
                    <a:pt x="2467" y="2876"/>
                  </a:cubicBezTo>
                  <a:cubicBezTo>
                    <a:pt x="2641" y="2405"/>
                    <a:pt x="2715" y="1934"/>
                    <a:pt x="2715" y="1475"/>
                  </a:cubicBezTo>
                  <a:cubicBezTo>
                    <a:pt x="2715" y="1004"/>
                    <a:pt x="2641" y="645"/>
                    <a:pt x="2492" y="397"/>
                  </a:cubicBezTo>
                  <a:cubicBezTo>
                    <a:pt x="2343" y="137"/>
                    <a:pt x="2133" y="0"/>
                    <a:pt x="1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679650" y="2987150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1"/>
                  </a:moveTo>
                  <a:cubicBezTo>
                    <a:pt x="261" y="1"/>
                    <a:pt x="187" y="50"/>
                    <a:pt x="112" y="149"/>
                  </a:cubicBezTo>
                  <a:cubicBezTo>
                    <a:pt x="38" y="236"/>
                    <a:pt x="1" y="335"/>
                    <a:pt x="1" y="422"/>
                  </a:cubicBezTo>
                  <a:cubicBezTo>
                    <a:pt x="1" y="521"/>
                    <a:pt x="75" y="633"/>
                    <a:pt x="212" y="781"/>
                  </a:cubicBezTo>
                  <a:cubicBezTo>
                    <a:pt x="348" y="918"/>
                    <a:pt x="472" y="980"/>
                    <a:pt x="583" y="980"/>
                  </a:cubicBezTo>
                  <a:cubicBezTo>
                    <a:pt x="621" y="980"/>
                    <a:pt x="670" y="967"/>
                    <a:pt x="720" y="918"/>
                  </a:cubicBezTo>
                  <a:cubicBezTo>
                    <a:pt x="757" y="880"/>
                    <a:pt x="782" y="831"/>
                    <a:pt x="782" y="806"/>
                  </a:cubicBezTo>
                  <a:cubicBezTo>
                    <a:pt x="782" y="695"/>
                    <a:pt x="732" y="533"/>
                    <a:pt x="621" y="323"/>
                  </a:cubicBezTo>
                  <a:cubicBezTo>
                    <a:pt x="521" y="112"/>
                    <a:pt x="422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20550" y="2893275"/>
              <a:ext cx="71000" cy="119300"/>
            </a:xfrm>
            <a:custGeom>
              <a:avLst/>
              <a:gdLst/>
              <a:ahLst/>
              <a:cxnLst/>
              <a:rect l="l" t="t" r="r" b="b"/>
              <a:pathLst>
                <a:path w="2840" h="4772" extrusionOk="0">
                  <a:moveTo>
                    <a:pt x="1649" y="0"/>
                  </a:moveTo>
                  <a:cubicBezTo>
                    <a:pt x="1575" y="0"/>
                    <a:pt x="1451" y="87"/>
                    <a:pt x="1277" y="273"/>
                  </a:cubicBezTo>
                  <a:cubicBezTo>
                    <a:pt x="1092" y="459"/>
                    <a:pt x="906" y="682"/>
                    <a:pt x="720" y="930"/>
                  </a:cubicBezTo>
                  <a:cubicBezTo>
                    <a:pt x="534" y="1177"/>
                    <a:pt x="373" y="1450"/>
                    <a:pt x="224" y="1735"/>
                  </a:cubicBezTo>
                  <a:cubicBezTo>
                    <a:pt x="75" y="2033"/>
                    <a:pt x="1" y="2268"/>
                    <a:pt x="1" y="2454"/>
                  </a:cubicBezTo>
                  <a:cubicBezTo>
                    <a:pt x="1" y="2727"/>
                    <a:pt x="88" y="2925"/>
                    <a:pt x="261" y="3086"/>
                  </a:cubicBezTo>
                  <a:cubicBezTo>
                    <a:pt x="435" y="3235"/>
                    <a:pt x="645" y="3309"/>
                    <a:pt x="893" y="3309"/>
                  </a:cubicBezTo>
                  <a:cubicBezTo>
                    <a:pt x="1265" y="3309"/>
                    <a:pt x="1662" y="3210"/>
                    <a:pt x="2071" y="3024"/>
                  </a:cubicBezTo>
                  <a:lnTo>
                    <a:pt x="2071" y="3024"/>
                  </a:lnTo>
                  <a:cubicBezTo>
                    <a:pt x="2021" y="3210"/>
                    <a:pt x="1959" y="3421"/>
                    <a:pt x="1885" y="3644"/>
                  </a:cubicBezTo>
                  <a:cubicBezTo>
                    <a:pt x="1823" y="3867"/>
                    <a:pt x="1761" y="4041"/>
                    <a:pt x="1724" y="4177"/>
                  </a:cubicBezTo>
                  <a:cubicBezTo>
                    <a:pt x="1687" y="4313"/>
                    <a:pt x="1674" y="4412"/>
                    <a:pt x="1674" y="4487"/>
                  </a:cubicBezTo>
                  <a:cubicBezTo>
                    <a:pt x="1674" y="4549"/>
                    <a:pt x="1687" y="4623"/>
                    <a:pt x="1736" y="4685"/>
                  </a:cubicBezTo>
                  <a:cubicBezTo>
                    <a:pt x="1786" y="4747"/>
                    <a:pt x="1823" y="4772"/>
                    <a:pt x="1872" y="4772"/>
                  </a:cubicBezTo>
                  <a:cubicBezTo>
                    <a:pt x="2021" y="4772"/>
                    <a:pt x="2219" y="4363"/>
                    <a:pt x="2467" y="3520"/>
                  </a:cubicBezTo>
                  <a:cubicBezTo>
                    <a:pt x="2715" y="2690"/>
                    <a:pt x="2839" y="2070"/>
                    <a:pt x="2839" y="1686"/>
                  </a:cubicBezTo>
                  <a:cubicBezTo>
                    <a:pt x="2839" y="1599"/>
                    <a:pt x="2790" y="1500"/>
                    <a:pt x="2678" y="1401"/>
                  </a:cubicBezTo>
                  <a:cubicBezTo>
                    <a:pt x="2567" y="1301"/>
                    <a:pt x="2467" y="1239"/>
                    <a:pt x="2405" y="1239"/>
                  </a:cubicBezTo>
                  <a:cubicBezTo>
                    <a:pt x="2306" y="1239"/>
                    <a:pt x="2269" y="1314"/>
                    <a:pt x="2269" y="1450"/>
                  </a:cubicBezTo>
                  <a:cubicBezTo>
                    <a:pt x="2269" y="1760"/>
                    <a:pt x="2244" y="2095"/>
                    <a:pt x="2182" y="2442"/>
                  </a:cubicBezTo>
                  <a:cubicBezTo>
                    <a:pt x="2182" y="2454"/>
                    <a:pt x="2021" y="2504"/>
                    <a:pt x="1711" y="2628"/>
                  </a:cubicBezTo>
                  <a:cubicBezTo>
                    <a:pt x="1414" y="2739"/>
                    <a:pt x="1154" y="2789"/>
                    <a:pt x="943" y="2789"/>
                  </a:cubicBezTo>
                  <a:cubicBezTo>
                    <a:pt x="707" y="2789"/>
                    <a:pt x="583" y="2677"/>
                    <a:pt x="583" y="2429"/>
                  </a:cubicBezTo>
                  <a:cubicBezTo>
                    <a:pt x="583" y="2243"/>
                    <a:pt x="695" y="1971"/>
                    <a:pt x="930" y="1648"/>
                  </a:cubicBezTo>
                  <a:cubicBezTo>
                    <a:pt x="1154" y="1314"/>
                    <a:pt x="1389" y="1016"/>
                    <a:pt x="1612" y="756"/>
                  </a:cubicBezTo>
                  <a:cubicBezTo>
                    <a:pt x="1848" y="483"/>
                    <a:pt x="1959" y="310"/>
                    <a:pt x="1959" y="248"/>
                  </a:cubicBezTo>
                  <a:cubicBezTo>
                    <a:pt x="1959" y="186"/>
                    <a:pt x="1922" y="124"/>
                    <a:pt x="1860" y="74"/>
                  </a:cubicBezTo>
                  <a:cubicBezTo>
                    <a:pt x="1786" y="25"/>
                    <a:pt x="1724" y="0"/>
                    <a:pt x="16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597850" y="3622975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3"/>
                  </a:moveTo>
                  <a:cubicBezTo>
                    <a:pt x="2033" y="533"/>
                    <a:pt x="2133" y="881"/>
                    <a:pt x="2133" y="1550"/>
                  </a:cubicBezTo>
                  <a:cubicBezTo>
                    <a:pt x="2133" y="1884"/>
                    <a:pt x="2071" y="2244"/>
                    <a:pt x="1934" y="2653"/>
                  </a:cubicBezTo>
                  <a:cubicBezTo>
                    <a:pt x="1798" y="3062"/>
                    <a:pt x="1637" y="3397"/>
                    <a:pt x="1451" y="3682"/>
                  </a:cubicBezTo>
                  <a:cubicBezTo>
                    <a:pt x="1277" y="3954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4" y="2393"/>
                  </a:cubicBezTo>
                  <a:cubicBezTo>
                    <a:pt x="831" y="2058"/>
                    <a:pt x="943" y="1748"/>
                    <a:pt x="1079" y="1475"/>
                  </a:cubicBezTo>
                  <a:cubicBezTo>
                    <a:pt x="1215" y="1203"/>
                    <a:pt x="1352" y="980"/>
                    <a:pt x="1488" y="806"/>
                  </a:cubicBezTo>
                  <a:cubicBezTo>
                    <a:pt x="1624" y="633"/>
                    <a:pt x="1748" y="533"/>
                    <a:pt x="1835" y="533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21"/>
                  </a:cubicBezTo>
                  <a:cubicBezTo>
                    <a:pt x="720" y="856"/>
                    <a:pt x="484" y="1290"/>
                    <a:pt x="286" y="1822"/>
                  </a:cubicBezTo>
                  <a:cubicBezTo>
                    <a:pt x="100" y="2368"/>
                    <a:pt x="1" y="2888"/>
                    <a:pt x="1" y="3421"/>
                  </a:cubicBezTo>
                  <a:cubicBezTo>
                    <a:pt x="1" y="3719"/>
                    <a:pt x="100" y="3991"/>
                    <a:pt x="298" y="4239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8"/>
                    <a:pt x="1810" y="4103"/>
                  </a:cubicBezTo>
                  <a:cubicBezTo>
                    <a:pt x="2083" y="3768"/>
                    <a:pt x="2306" y="3359"/>
                    <a:pt x="2467" y="2876"/>
                  </a:cubicBezTo>
                  <a:cubicBezTo>
                    <a:pt x="2641" y="2393"/>
                    <a:pt x="2715" y="1934"/>
                    <a:pt x="2715" y="1475"/>
                  </a:cubicBezTo>
                  <a:cubicBezTo>
                    <a:pt x="2715" y="1004"/>
                    <a:pt x="2641" y="645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679650" y="3717475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1"/>
                  </a:moveTo>
                  <a:cubicBezTo>
                    <a:pt x="261" y="1"/>
                    <a:pt x="187" y="50"/>
                    <a:pt x="112" y="150"/>
                  </a:cubicBezTo>
                  <a:cubicBezTo>
                    <a:pt x="38" y="236"/>
                    <a:pt x="1" y="323"/>
                    <a:pt x="1" y="422"/>
                  </a:cubicBezTo>
                  <a:cubicBezTo>
                    <a:pt x="1" y="509"/>
                    <a:pt x="75" y="633"/>
                    <a:pt x="212" y="769"/>
                  </a:cubicBezTo>
                  <a:cubicBezTo>
                    <a:pt x="348" y="918"/>
                    <a:pt x="472" y="980"/>
                    <a:pt x="583" y="980"/>
                  </a:cubicBezTo>
                  <a:cubicBezTo>
                    <a:pt x="621" y="980"/>
                    <a:pt x="670" y="955"/>
                    <a:pt x="720" y="918"/>
                  </a:cubicBezTo>
                  <a:cubicBezTo>
                    <a:pt x="757" y="868"/>
                    <a:pt x="782" y="831"/>
                    <a:pt x="782" y="794"/>
                  </a:cubicBezTo>
                  <a:cubicBezTo>
                    <a:pt x="782" y="695"/>
                    <a:pt x="732" y="534"/>
                    <a:pt x="621" y="323"/>
                  </a:cubicBezTo>
                  <a:cubicBezTo>
                    <a:pt x="521" y="112"/>
                    <a:pt x="422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15600" y="3623275"/>
              <a:ext cx="76250" cy="114375"/>
            </a:xfrm>
            <a:custGeom>
              <a:avLst/>
              <a:gdLst/>
              <a:ahLst/>
              <a:cxnLst/>
              <a:rect l="l" t="t" r="r" b="b"/>
              <a:pathLst>
                <a:path w="3050" h="4575" extrusionOk="0">
                  <a:moveTo>
                    <a:pt x="1922" y="1"/>
                  </a:moveTo>
                  <a:cubicBezTo>
                    <a:pt x="1624" y="1"/>
                    <a:pt x="1339" y="100"/>
                    <a:pt x="1066" y="298"/>
                  </a:cubicBezTo>
                  <a:cubicBezTo>
                    <a:pt x="806" y="497"/>
                    <a:pt x="670" y="670"/>
                    <a:pt x="670" y="831"/>
                  </a:cubicBezTo>
                  <a:cubicBezTo>
                    <a:pt x="670" y="893"/>
                    <a:pt x="719" y="955"/>
                    <a:pt x="819" y="1030"/>
                  </a:cubicBezTo>
                  <a:cubicBezTo>
                    <a:pt x="918" y="1092"/>
                    <a:pt x="1005" y="1116"/>
                    <a:pt x="1079" y="1116"/>
                  </a:cubicBezTo>
                  <a:cubicBezTo>
                    <a:pt x="1104" y="1116"/>
                    <a:pt x="1153" y="1079"/>
                    <a:pt x="1228" y="992"/>
                  </a:cubicBezTo>
                  <a:cubicBezTo>
                    <a:pt x="1302" y="906"/>
                    <a:pt x="1414" y="819"/>
                    <a:pt x="1537" y="732"/>
                  </a:cubicBezTo>
                  <a:cubicBezTo>
                    <a:pt x="1661" y="645"/>
                    <a:pt x="1798" y="608"/>
                    <a:pt x="1934" y="608"/>
                  </a:cubicBezTo>
                  <a:cubicBezTo>
                    <a:pt x="2083" y="608"/>
                    <a:pt x="2194" y="658"/>
                    <a:pt x="2281" y="769"/>
                  </a:cubicBezTo>
                  <a:cubicBezTo>
                    <a:pt x="2355" y="869"/>
                    <a:pt x="2393" y="1017"/>
                    <a:pt x="2393" y="1203"/>
                  </a:cubicBezTo>
                  <a:cubicBezTo>
                    <a:pt x="2393" y="1377"/>
                    <a:pt x="2343" y="1587"/>
                    <a:pt x="2219" y="1798"/>
                  </a:cubicBezTo>
                  <a:cubicBezTo>
                    <a:pt x="2095" y="2021"/>
                    <a:pt x="1959" y="2219"/>
                    <a:pt x="1773" y="2405"/>
                  </a:cubicBezTo>
                  <a:cubicBezTo>
                    <a:pt x="1401" y="2777"/>
                    <a:pt x="1017" y="3112"/>
                    <a:pt x="633" y="3397"/>
                  </a:cubicBezTo>
                  <a:cubicBezTo>
                    <a:pt x="211" y="3707"/>
                    <a:pt x="1" y="3918"/>
                    <a:pt x="1" y="4017"/>
                  </a:cubicBezTo>
                  <a:cubicBezTo>
                    <a:pt x="1" y="4153"/>
                    <a:pt x="75" y="4277"/>
                    <a:pt x="224" y="4401"/>
                  </a:cubicBezTo>
                  <a:cubicBezTo>
                    <a:pt x="360" y="4512"/>
                    <a:pt x="509" y="4574"/>
                    <a:pt x="645" y="4574"/>
                  </a:cubicBezTo>
                  <a:cubicBezTo>
                    <a:pt x="943" y="4574"/>
                    <a:pt x="1414" y="4500"/>
                    <a:pt x="2070" y="4351"/>
                  </a:cubicBezTo>
                  <a:cubicBezTo>
                    <a:pt x="2727" y="4190"/>
                    <a:pt x="3050" y="4054"/>
                    <a:pt x="3050" y="3930"/>
                  </a:cubicBezTo>
                  <a:cubicBezTo>
                    <a:pt x="3050" y="3868"/>
                    <a:pt x="3012" y="3831"/>
                    <a:pt x="2950" y="3818"/>
                  </a:cubicBezTo>
                  <a:cubicBezTo>
                    <a:pt x="2888" y="3794"/>
                    <a:pt x="2802" y="3781"/>
                    <a:pt x="2678" y="3781"/>
                  </a:cubicBezTo>
                  <a:cubicBezTo>
                    <a:pt x="2566" y="3781"/>
                    <a:pt x="2380" y="3806"/>
                    <a:pt x="2120" y="3831"/>
                  </a:cubicBezTo>
                  <a:cubicBezTo>
                    <a:pt x="1872" y="3868"/>
                    <a:pt x="1575" y="3918"/>
                    <a:pt x="1240" y="3967"/>
                  </a:cubicBezTo>
                  <a:cubicBezTo>
                    <a:pt x="905" y="4017"/>
                    <a:pt x="682" y="4054"/>
                    <a:pt x="583" y="4066"/>
                  </a:cubicBezTo>
                  <a:cubicBezTo>
                    <a:pt x="2182" y="3038"/>
                    <a:pt x="2988" y="2058"/>
                    <a:pt x="2988" y="1116"/>
                  </a:cubicBezTo>
                  <a:cubicBezTo>
                    <a:pt x="2988" y="807"/>
                    <a:pt x="2876" y="546"/>
                    <a:pt x="2678" y="323"/>
                  </a:cubicBezTo>
                  <a:cubicBezTo>
                    <a:pt x="2479" y="112"/>
                    <a:pt x="2232" y="1"/>
                    <a:pt x="19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597850" y="4353300"/>
              <a:ext cx="67900" cy="115000"/>
            </a:xfrm>
            <a:custGeom>
              <a:avLst/>
              <a:gdLst/>
              <a:ahLst/>
              <a:cxnLst/>
              <a:rect l="l" t="t" r="r" b="b"/>
              <a:pathLst>
                <a:path w="2716" h="4600" extrusionOk="0">
                  <a:moveTo>
                    <a:pt x="1835" y="534"/>
                  </a:moveTo>
                  <a:cubicBezTo>
                    <a:pt x="2033" y="534"/>
                    <a:pt x="2133" y="868"/>
                    <a:pt x="2133" y="1550"/>
                  </a:cubicBezTo>
                  <a:cubicBezTo>
                    <a:pt x="2133" y="1872"/>
                    <a:pt x="2071" y="2244"/>
                    <a:pt x="1934" y="2653"/>
                  </a:cubicBezTo>
                  <a:cubicBezTo>
                    <a:pt x="1798" y="3062"/>
                    <a:pt x="1637" y="3397"/>
                    <a:pt x="1451" y="3682"/>
                  </a:cubicBezTo>
                  <a:cubicBezTo>
                    <a:pt x="1277" y="3955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50"/>
                    <a:pt x="645" y="2740"/>
                    <a:pt x="744" y="2393"/>
                  </a:cubicBezTo>
                  <a:cubicBezTo>
                    <a:pt x="831" y="2046"/>
                    <a:pt x="943" y="1748"/>
                    <a:pt x="1079" y="1476"/>
                  </a:cubicBezTo>
                  <a:cubicBezTo>
                    <a:pt x="1215" y="1203"/>
                    <a:pt x="1352" y="980"/>
                    <a:pt x="1488" y="806"/>
                  </a:cubicBezTo>
                  <a:cubicBezTo>
                    <a:pt x="1624" y="621"/>
                    <a:pt x="1748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09"/>
                  </a:cubicBezTo>
                  <a:cubicBezTo>
                    <a:pt x="720" y="856"/>
                    <a:pt x="484" y="1290"/>
                    <a:pt x="286" y="1823"/>
                  </a:cubicBezTo>
                  <a:cubicBezTo>
                    <a:pt x="100" y="2368"/>
                    <a:pt x="1" y="2889"/>
                    <a:pt x="1" y="3422"/>
                  </a:cubicBezTo>
                  <a:cubicBezTo>
                    <a:pt x="1" y="3719"/>
                    <a:pt x="100" y="3992"/>
                    <a:pt x="298" y="4240"/>
                  </a:cubicBezTo>
                  <a:cubicBezTo>
                    <a:pt x="497" y="4488"/>
                    <a:pt x="720" y="4599"/>
                    <a:pt x="992" y="4599"/>
                  </a:cubicBezTo>
                  <a:cubicBezTo>
                    <a:pt x="1253" y="4599"/>
                    <a:pt x="1525" y="4438"/>
                    <a:pt x="1810" y="4103"/>
                  </a:cubicBezTo>
                  <a:cubicBezTo>
                    <a:pt x="2083" y="3769"/>
                    <a:pt x="2306" y="3360"/>
                    <a:pt x="2467" y="2876"/>
                  </a:cubicBezTo>
                  <a:cubicBezTo>
                    <a:pt x="2641" y="2393"/>
                    <a:pt x="2715" y="1922"/>
                    <a:pt x="2715" y="1463"/>
                  </a:cubicBezTo>
                  <a:cubicBezTo>
                    <a:pt x="2715" y="1005"/>
                    <a:pt x="2641" y="645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679650" y="4447825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0"/>
                  </a:moveTo>
                  <a:cubicBezTo>
                    <a:pt x="261" y="0"/>
                    <a:pt x="187" y="50"/>
                    <a:pt x="112" y="136"/>
                  </a:cubicBezTo>
                  <a:cubicBezTo>
                    <a:pt x="38" y="236"/>
                    <a:pt x="1" y="322"/>
                    <a:pt x="1" y="421"/>
                  </a:cubicBezTo>
                  <a:cubicBezTo>
                    <a:pt x="1" y="508"/>
                    <a:pt x="75" y="632"/>
                    <a:pt x="212" y="768"/>
                  </a:cubicBezTo>
                  <a:cubicBezTo>
                    <a:pt x="348" y="905"/>
                    <a:pt x="472" y="979"/>
                    <a:pt x="583" y="979"/>
                  </a:cubicBezTo>
                  <a:cubicBezTo>
                    <a:pt x="621" y="979"/>
                    <a:pt x="670" y="954"/>
                    <a:pt x="720" y="917"/>
                  </a:cubicBezTo>
                  <a:cubicBezTo>
                    <a:pt x="757" y="868"/>
                    <a:pt x="782" y="830"/>
                    <a:pt x="782" y="793"/>
                  </a:cubicBezTo>
                  <a:cubicBezTo>
                    <a:pt x="782" y="694"/>
                    <a:pt x="732" y="533"/>
                    <a:pt x="621" y="322"/>
                  </a:cubicBezTo>
                  <a:cubicBezTo>
                    <a:pt x="521" y="99"/>
                    <a:pt x="422" y="0"/>
                    <a:pt x="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717450" y="4353300"/>
              <a:ext cx="67900" cy="115000"/>
            </a:xfrm>
            <a:custGeom>
              <a:avLst/>
              <a:gdLst/>
              <a:ahLst/>
              <a:cxnLst/>
              <a:rect l="l" t="t" r="r" b="b"/>
              <a:pathLst>
                <a:path w="2716" h="4600" extrusionOk="0">
                  <a:moveTo>
                    <a:pt x="1835" y="534"/>
                  </a:moveTo>
                  <a:cubicBezTo>
                    <a:pt x="2034" y="534"/>
                    <a:pt x="2133" y="868"/>
                    <a:pt x="2133" y="1550"/>
                  </a:cubicBezTo>
                  <a:cubicBezTo>
                    <a:pt x="2133" y="1872"/>
                    <a:pt x="2071" y="2244"/>
                    <a:pt x="1934" y="2653"/>
                  </a:cubicBezTo>
                  <a:cubicBezTo>
                    <a:pt x="1798" y="3062"/>
                    <a:pt x="1637" y="3397"/>
                    <a:pt x="1451" y="3682"/>
                  </a:cubicBezTo>
                  <a:cubicBezTo>
                    <a:pt x="1278" y="3955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50"/>
                    <a:pt x="645" y="2740"/>
                    <a:pt x="745" y="2393"/>
                  </a:cubicBezTo>
                  <a:cubicBezTo>
                    <a:pt x="831" y="2046"/>
                    <a:pt x="943" y="1748"/>
                    <a:pt x="1079" y="1476"/>
                  </a:cubicBezTo>
                  <a:cubicBezTo>
                    <a:pt x="1216" y="1203"/>
                    <a:pt x="1352" y="980"/>
                    <a:pt x="1488" y="806"/>
                  </a:cubicBezTo>
                  <a:cubicBezTo>
                    <a:pt x="1625" y="621"/>
                    <a:pt x="1749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09"/>
                  </a:cubicBezTo>
                  <a:cubicBezTo>
                    <a:pt x="720" y="856"/>
                    <a:pt x="484" y="1290"/>
                    <a:pt x="286" y="1823"/>
                  </a:cubicBezTo>
                  <a:cubicBezTo>
                    <a:pt x="100" y="2368"/>
                    <a:pt x="1" y="2889"/>
                    <a:pt x="1" y="3422"/>
                  </a:cubicBezTo>
                  <a:cubicBezTo>
                    <a:pt x="1" y="3719"/>
                    <a:pt x="100" y="3992"/>
                    <a:pt x="298" y="4240"/>
                  </a:cubicBezTo>
                  <a:cubicBezTo>
                    <a:pt x="497" y="4488"/>
                    <a:pt x="720" y="4599"/>
                    <a:pt x="992" y="4599"/>
                  </a:cubicBezTo>
                  <a:cubicBezTo>
                    <a:pt x="1253" y="4599"/>
                    <a:pt x="1525" y="4438"/>
                    <a:pt x="1811" y="4103"/>
                  </a:cubicBezTo>
                  <a:cubicBezTo>
                    <a:pt x="2083" y="3769"/>
                    <a:pt x="2306" y="3360"/>
                    <a:pt x="2467" y="2876"/>
                  </a:cubicBezTo>
                  <a:cubicBezTo>
                    <a:pt x="2641" y="2393"/>
                    <a:pt x="2715" y="1922"/>
                    <a:pt x="2715" y="1463"/>
                  </a:cubicBezTo>
                  <a:cubicBezTo>
                    <a:pt x="2715" y="1005"/>
                    <a:pt x="2641" y="645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976500" y="4729475"/>
              <a:ext cx="89575" cy="16750"/>
            </a:xfrm>
            <a:custGeom>
              <a:avLst/>
              <a:gdLst/>
              <a:ahLst/>
              <a:cxnLst/>
              <a:rect l="l" t="t" r="r" b="b"/>
              <a:pathLst>
                <a:path w="3583" h="670" extrusionOk="0">
                  <a:moveTo>
                    <a:pt x="3136" y="0"/>
                  </a:moveTo>
                  <a:cubicBezTo>
                    <a:pt x="3037" y="0"/>
                    <a:pt x="2740" y="25"/>
                    <a:pt x="2219" y="62"/>
                  </a:cubicBezTo>
                  <a:cubicBezTo>
                    <a:pt x="1711" y="112"/>
                    <a:pt x="1339" y="137"/>
                    <a:pt x="1116" y="137"/>
                  </a:cubicBezTo>
                  <a:cubicBezTo>
                    <a:pt x="905" y="137"/>
                    <a:pt x="595" y="149"/>
                    <a:pt x="174" y="149"/>
                  </a:cubicBezTo>
                  <a:cubicBezTo>
                    <a:pt x="63" y="149"/>
                    <a:pt x="1" y="186"/>
                    <a:pt x="1" y="286"/>
                  </a:cubicBezTo>
                  <a:cubicBezTo>
                    <a:pt x="1" y="372"/>
                    <a:pt x="50" y="459"/>
                    <a:pt x="125" y="546"/>
                  </a:cubicBezTo>
                  <a:cubicBezTo>
                    <a:pt x="211" y="633"/>
                    <a:pt x="298" y="670"/>
                    <a:pt x="410" y="670"/>
                  </a:cubicBezTo>
                  <a:cubicBezTo>
                    <a:pt x="1066" y="670"/>
                    <a:pt x="1748" y="620"/>
                    <a:pt x="2479" y="521"/>
                  </a:cubicBezTo>
                  <a:cubicBezTo>
                    <a:pt x="3211" y="422"/>
                    <a:pt x="3583" y="298"/>
                    <a:pt x="3583" y="149"/>
                  </a:cubicBezTo>
                  <a:cubicBezTo>
                    <a:pt x="3583" y="50"/>
                    <a:pt x="3434" y="0"/>
                    <a:pt x="3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1072250" y="4675550"/>
              <a:ext cx="91125" cy="113125"/>
            </a:xfrm>
            <a:custGeom>
              <a:avLst/>
              <a:gdLst/>
              <a:ahLst/>
              <a:cxnLst/>
              <a:rect l="l" t="t" r="r" b="b"/>
              <a:pathLst>
                <a:path w="3645" h="4525" extrusionOk="0">
                  <a:moveTo>
                    <a:pt x="2690" y="1"/>
                  </a:moveTo>
                  <a:cubicBezTo>
                    <a:pt x="2231" y="1"/>
                    <a:pt x="1872" y="38"/>
                    <a:pt x="1599" y="125"/>
                  </a:cubicBezTo>
                  <a:cubicBezTo>
                    <a:pt x="1475" y="150"/>
                    <a:pt x="1302" y="323"/>
                    <a:pt x="1103" y="645"/>
                  </a:cubicBezTo>
                  <a:cubicBezTo>
                    <a:pt x="905" y="968"/>
                    <a:pt x="806" y="1215"/>
                    <a:pt x="806" y="1401"/>
                  </a:cubicBezTo>
                  <a:cubicBezTo>
                    <a:pt x="806" y="1575"/>
                    <a:pt x="856" y="1724"/>
                    <a:pt x="942" y="1860"/>
                  </a:cubicBezTo>
                  <a:cubicBezTo>
                    <a:pt x="1042" y="1996"/>
                    <a:pt x="1153" y="2108"/>
                    <a:pt x="1289" y="2207"/>
                  </a:cubicBezTo>
                  <a:cubicBezTo>
                    <a:pt x="1413" y="2306"/>
                    <a:pt x="1550" y="2393"/>
                    <a:pt x="1674" y="2492"/>
                  </a:cubicBezTo>
                  <a:cubicBezTo>
                    <a:pt x="1996" y="2715"/>
                    <a:pt x="2157" y="2913"/>
                    <a:pt x="2157" y="3099"/>
                  </a:cubicBezTo>
                  <a:cubicBezTo>
                    <a:pt x="2157" y="3298"/>
                    <a:pt x="2033" y="3508"/>
                    <a:pt x="1773" y="3707"/>
                  </a:cubicBezTo>
                  <a:cubicBezTo>
                    <a:pt x="1512" y="3917"/>
                    <a:pt x="1277" y="4017"/>
                    <a:pt x="1054" y="4017"/>
                  </a:cubicBezTo>
                  <a:cubicBezTo>
                    <a:pt x="843" y="4017"/>
                    <a:pt x="583" y="3868"/>
                    <a:pt x="285" y="3570"/>
                  </a:cubicBezTo>
                  <a:cubicBezTo>
                    <a:pt x="186" y="3471"/>
                    <a:pt x="124" y="3422"/>
                    <a:pt x="100" y="3422"/>
                  </a:cubicBezTo>
                  <a:cubicBezTo>
                    <a:pt x="38" y="3422"/>
                    <a:pt x="0" y="3484"/>
                    <a:pt x="0" y="3608"/>
                  </a:cubicBezTo>
                  <a:cubicBezTo>
                    <a:pt x="0" y="3806"/>
                    <a:pt x="112" y="4017"/>
                    <a:pt x="360" y="4215"/>
                  </a:cubicBezTo>
                  <a:cubicBezTo>
                    <a:pt x="595" y="4413"/>
                    <a:pt x="856" y="4525"/>
                    <a:pt x="1165" y="4525"/>
                  </a:cubicBezTo>
                  <a:cubicBezTo>
                    <a:pt x="1537" y="4525"/>
                    <a:pt x="1909" y="4364"/>
                    <a:pt x="2256" y="4054"/>
                  </a:cubicBezTo>
                  <a:cubicBezTo>
                    <a:pt x="2591" y="3744"/>
                    <a:pt x="2764" y="3409"/>
                    <a:pt x="2764" y="3037"/>
                  </a:cubicBezTo>
                  <a:cubicBezTo>
                    <a:pt x="2764" y="2802"/>
                    <a:pt x="2616" y="2566"/>
                    <a:pt x="2306" y="2319"/>
                  </a:cubicBezTo>
                  <a:cubicBezTo>
                    <a:pt x="2169" y="2219"/>
                    <a:pt x="2033" y="2120"/>
                    <a:pt x="1897" y="2021"/>
                  </a:cubicBezTo>
                  <a:cubicBezTo>
                    <a:pt x="1773" y="1922"/>
                    <a:pt x="1661" y="1823"/>
                    <a:pt x="1574" y="1724"/>
                  </a:cubicBezTo>
                  <a:cubicBezTo>
                    <a:pt x="1475" y="1624"/>
                    <a:pt x="1438" y="1525"/>
                    <a:pt x="1438" y="1426"/>
                  </a:cubicBezTo>
                  <a:cubicBezTo>
                    <a:pt x="1438" y="1339"/>
                    <a:pt x="1488" y="1178"/>
                    <a:pt x="1599" y="980"/>
                  </a:cubicBezTo>
                  <a:cubicBezTo>
                    <a:pt x="1723" y="769"/>
                    <a:pt x="1822" y="645"/>
                    <a:pt x="1897" y="633"/>
                  </a:cubicBezTo>
                  <a:cubicBezTo>
                    <a:pt x="1983" y="608"/>
                    <a:pt x="2194" y="571"/>
                    <a:pt x="2529" y="521"/>
                  </a:cubicBezTo>
                  <a:cubicBezTo>
                    <a:pt x="3272" y="410"/>
                    <a:pt x="3644" y="298"/>
                    <a:pt x="3644" y="199"/>
                  </a:cubicBezTo>
                  <a:cubicBezTo>
                    <a:pt x="3644" y="75"/>
                    <a:pt x="3322" y="1"/>
                    <a:pt x="2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2194250" y="4729475"/>
              <a:ext cx="89250" cy="16750"/>
            </a:xfrm>
            <a:custGeom>
              <a:avLst/>
              <a:gdLst/>
              <a:ahLst/>
              <a:cxnLst/>
              <a:rect l="l" t="t" r="r" b="b"/>
              <a:pathLst>
                <a:path w="3570" h="670" extrusionOk="0">
                  <a:moveTo>
                    <a:pt x="3123" y="0"/>
                  </a:moveTo>
                  <a:cubicBezTo>
                    <a:pt x="3037" y="0"/>
                    <a:pt x="2727" y="25"/>
                    <a:pt x="2219" y="62"/>
                  </a:cubicBezTo>
                  <a:cubicBezTo>
                    <a:pt x="1698" y="112"/>
                    <a:pt x="1339" y="137"/>
                    <a:pt x="1116" y="137"/>
                  </a:cubicBezTo>
                  <a:cubicBezTo>
                    <a:pt x="892" y="137"/>
                    <a:pt x="583" y="149"/>
                    <a:pt x="174" y="149"/>
                  </a:cubicBezTo>
                  <a:cubicBezTo>
                    <a:pt x="62" y="149"/>
                    <a:pt x="0" y="186"/>
                    <a:pt x="0" y="286"/>
                  </a:cubicBezTo>
                  <a:cubicBezTo>
                    <a:pt x="0" y="372"/>
                    <a:pt x="37" y="459"/>
                    <a:pt x="124" y="546"/>
                  </a:cubicBezTo>
                  <a:cubicBezTo>
                    <a:pt x="198" y="633"/>
                    <a:pt x="298" y="670"/>
                    <a:pt x="397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0" y="422"/>
                    <a:pt x="3570" y="298"/>
                    <a:pt x="3570" y="149"/>
                  </a:cubicBezTo>
                  <a:cubicBezTo>
                    <a:pt x="3570" y="50"/>
                    <a:pt x="3421" y="0"/>
                    <a:pt x="3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290600" y="4674950"/>
              <a:ext cx="81525" cy="114350"/>
            </a:xfrm>
            <a:custGeom>
              <a:avLst/>
              <a:gdLst/>
              <a:ahLst/>
              <a:cxnLst/>
              <a:rect l="l" t="t" r="r" b="b"/>
              <a:pathLst>
                <a:path w="3261" h="4574" extrusionOk="0">
                  <a:moveTo>
                    <a:pt x="2294" y="0"/>
                  </a:moveTo>
                  <a:cubicBezTo>
                    <a:pt x="2021" y="0"/>
                    <a:pt x="1711" y="74"/>
                    <a:pt x="1352" y="211"/>
                  </a:cubicBezTo>
                  <a:cubicBezTo>
                    <a:pt x="1005" y="347"/>
                    <a:pt x="819" y="483"/>
                    <a:pt x="819" y="607"/>
                  </a:cubicBezTo>
                  <a:cubicBezTo>
                    <a:pt x="819" y="657"/>
                    <a:pt x="868" y="731"/>
                    <a:pt x="967" y="830"/>
                  </a:cubicBezTo>
                  <a:cubicBezTo>
                    <a:pt x="1079" y="917"/>
                    <a:pt x="1141" y="967"/>
                    <a:pt x="1178" y="967"/>
                  </a:cubicBezTo>
                  <a:cubicBezTo>
                    <a:pt x="1215" y="967"/>
                    <a:pt x="1364" y="892"/>
                    <a:pt x="1637" y="756"/>
                  </a:cubicBezTo>
                  <a:cubicBezTo>
                    <a:pt x="1909" y="607"/>
                    <a:pt x="2145" y="533"/>
                    <a:pt x="2318" y="533"/>
                  </a:cubicBezTo>
                  <a:cubicBezTo>
                    <a:pt x="2542" y="533"/>
                    <a:pt x="2653" y="645"/>
                    <a:pt x="2653" y="843"/>
                  </a:cubicBezTo>
                  <a:cubicBezTo>
                    <a:pt x="2653" y="1016"/>
                    <a:pt x="2566" y="1190"/>
                    <a:pt x="2405" y="1351"/>
                  </a:cubicBezTo>
                  <a:cubicBezTo>
                    <a:pt x="2244" y="1525"/>
                    <a:pt x="2071" y="1661"/>
                    <a:pt x="1872" y="1760"/>
                  </a:cubicBezTo>
                  <a:cubicBezTo>
                    <a:pt x="1686" y="1872"/>
                    <a:pt x="1500" y="1971"/>
                    <a:pt x="1314" y="2082"/>
                  </a:cubicBezTo>
                  <a:cubicBezTo>
                    <a:pt x="1129" y="2194"/>
                    <a:pt x="1017" y="2281"/>
                    <a:pt x="980" y="2343"/>
                  </a:cubicBezTo>
                  <a:cubicBezTo>
                    <a:pt x="967" y="2355"/>
                    <a:pt x="955" y="2380"/>
                    <a:pt x="955" y="2417"/>
                  </a:cubicBezTo>
                  <a:cubicBezTo>
                    <a:pt x="955" y="2516"/>
                    <a:pt x="1215" y="2603"/>
                    <a:pt x="1711" y="2677"/>
                  </a:cubicBezTo>
                  <a:cubicBezTo>
                    <a:pt x="1909" y="2702"/>
                    <a:pt x="2083" y="2752"/>
                    <a:pt x="2232" y="2826"/>
                  </a:cubicBezTo>
                  <a:cubicBezTo>
                    <a:pt x="2393" y="2900"/>
                    <a:pt x="2467" y="2987"/>
                    <a:pt x="2467" y="3099"/>
                  </a:cubicBezTo>
                  <a:cubicBezTo>
                    <a:pt x="2467" y="3309"/>
                    <a:pt x="2331" y="3495"/>
                    <a:pt x="2083" y="3656"/>
                  </a:cubicBezTo>
                  <a:cubicBezTo>
                    <a:pt x="1823" y="3805"/>
                    <a:pt x="1538" y="3929"/>
                    <a:pt x="1228" y="4003"/>
                  </a:cubicBezTo>
                  <a:cubicBezTo>
                    <a:pt x="930" y="4065"/>
                    <a:pt x="645" y="4140"/>
                    <a:pt x="385" y="4202"/>
                  </a:cubicBezTo>
                  <a:cubicBezTo>
                    <a:pt x="125" y="4264"/>
                    <a:pt x="1" y="4313"/>
                    <a:pt x="1" y="4350"/>
                  </a:cubicBezTo>
                  <a:cubicBezTo>
                    <a:pt x="1" y="4499"/>
                    <a:pt x="199" y="4574"/>
                    <a:pt x="596" y="4574"/>
                  </a:cubicBezTo>
                  <a:cubicBezTo>
                    <a:pt x="1005" y="4574"/>
                    <a:pt x="1401" y="4512"/>
                    <a:pt x="1785" y="4375"/>
                  </a:cubicBezTo>
                  <a:cubicBezTo>
                    <a:pt x="2182" y="4251"/>
                    <a:pt x="2517" y="4065"/>
                    <a:pt x="2789" y="3842"/>
                  </a:cubicBezTo>
                  <a:cubicBezTo>
                    <a:pt x="3062" y="3607"/>
                    <a:pt x="3198" y="3371"/>
                    <a:pt x="3198" y="3148"/>
                  </a:cubicBezTo>
                  <a:cubicBezTo>
                    <a:pt x="3198" y="2900"/>
                    <a:pt x="3087" y="2714"/>
                    <a:pt x="2851" y="2566"/>
                  </a:cubicBezTo>
                  <a:cubicBezTo>
                    <a:pt x="2616" y="2429"/>
                    <a:pt x="2306" y="2330"/>
                    <a:pt x="1909" y="2281"/>
                  </a:cubicBezTo>
                  <a:cubicBezTo>
                    <a:pt x="2269" y="2107"/>
                    <a:pt x="2579" y="1896"/>
                    <a:pt x="2851" y="1661"/>
                  </a:cubicBezTo>
                  <a:cubicBezTo>
                    <a:pt x="3124" y="1401"/>
                    <a:pt x="3260" y="1165"/>
                    <a:pt x="3260" y="917"/>
                  </a:cubicBezTo>
                  <a:cubicBezTo>
                    <a:pt x="3260" y="682"/>
                    <a:pt x="3174" y="471"/>
                    <a:pt x="2975" y="285"/>
                  </a:cubicBezTo>
                  <a:cubicBezTo>
                    <a:pt x="2789" y="99"/>
                    <a:pt x="2566" y="0"/>
                    <a:pt x="2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4686425" y="4674000"/>
              <a:ext cx="33175" cy="116550"/>
            </a:xfrm>
            <a:custGeom>
              <a:avLst/>
              <a:gdLst/>
              <a:ahLst/>
              <a:cxnLst/>
              <a:rect l="l" t="t" r="r" b="b"/>
              <a:pathLst>
                <a:path w="1327" h="4662" extrusionOk="0">
                  <a:moveTo>
                    <a:pt x="843" y="1"/>
                  </a:moveTo>
                  <a:cubicBezTo>
                    <a:pt x="756" y="1"/>
                    <a:pt x="707" y="63"/>
                    <a:pt x="694" y="199"/>
                  </a:cubicBezTo>
                  <a:cubicBezTo>
                    <a:pt x="657" y="881"/>
                    <a:pt x="570" y="1525"/>
                    <a:pt x="459" y="2145"/>
                  </a:cubicBezTo>
                  <a:cubicBezTo>
                    <a:pt x="347" y="2752"/>
                    <a:pt x="236" y="3236"/>
                    <a:pt x="137" y="3595"/>
                  </a:cubicBezTo>
                  <a:cubicBezTo>
                    <a:pt x="50" y="3955"/>
                    <a:pt x="0" y="4178"/>
                    <a:pt x="0" y="4277"/>
                  </a:cubicBezTo>
                  <a:cubicBezTo>
                    <a:pt x="0" y="4364"/>
                    <a:pt x="37" y="4450"/>
                    <a:pt x="99" y="4537"/>
                  </a:cubicBezTo>
                  <a:cubicBezTo>
                    <a:pt x="174" y="4624"/>
                    <a:pt x="236" y="4661"/>
                    <a:pt x="298" y="4661"/>
                  </a:cubicBezTo>
                  <a:cubicBezTo>
                    <a:pt x="384" y="4661"/>
                    <a:pt x="459" y="4512"/>
                    <a:pt x="546" y="4203"/>
                  </a:cubicBezTo>
                  <a:cubicBezTo>
                    <a:pt x="595" y="4054"/>
                    <a:pt x="645" y="3893"/>
                    <a:pt x="682" y="3744"/>
                  </a:cubicBezTo>
                  <a:cubicBezTo>
                    <a:pt x="719" y="3595"/>
                    <a:pt x="769" y="3384"/>
                    <a:pt x="831" y="3124"/>
                  </a:cubicBezTo>
                  <a:cubicBezTo>
                    <a:pt x="893" y="2876"/>
                    <a:pt x="942" y="2653"/>
                    <a:pt x="992" y="2480"/>
                  </a:cubicBezTo>
                  <a:cubicBezTo>
                    <a:pt x="1215" y="1612"/>
                    <a:pt x="1326" y="955"/>
                    <a:pt x="1326" y="484"/>
                  </a:cubicBezTo>
                  <a:cubicBezTo>
                    <a:pt x="1326" y="410"/>
                    <a:pt x="1264" y="298"/>
                    <a:pt x="1153" y="187"/>
                  </a:cubicBezTo>
                  <a:cubicBezTo>
                    <a:pt x="1041" y="63"/>
                    <a:pt x="942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5896725" y="4674950"/>
              <a:ext cx="81825" cy="114350"/>
            </a:xfrm>
            <a:custGeom>
              <a:avLst/>
              <a:gdLst/>
              <a:ahLst/>
              <a:cxnLst/>
              <a:rect l="l" t="t" r="r" b="b"/>
              <a:pathLst>
                <a:path w="3273" h="4574" extrusionOk="0">
                  <a:moveTo>
                    <a:pt x="2293" y="0"/>
                  </a:moveTo>
                  <a:cubicBezTo>
                    <a:pt x="2021" y="0"/>
                    <a:pt x="1711" y="74"/>
                    <a:pt x="1351" y="211"/>
                  </a:cubicBezTo>
                  <a:cubicBezTo>
                    <a:pt x="1004" y="347"/>
                    <a:pt x="831" y="483"/>
                    <a:pt x="831" y="607"/>
                  </a:cubicBezTo>
                  <a:cubicBezTo>
                    <a:pt x="831" y="657"/>
                    <a:pt x="880" y="731"/>
                    <a:pt x="979" y="830"/>
                  </a:cubicBezTo>
                  <a:cubicBezTo>
                    <a:pt x="1079" y="917"/>
                    <a:pt x="1141" y="967"/>
                    <a:pt x="1178" y="967"/>
                  </a:cubicBezTo>
                  <a:cubicBezTo>
                    <a:pt x="1215" y="967"/>
                    <a:pt x="1376" y="892"/>
                    <a:pt x="1649" y="756"/>
                  </a:cubicBezTo>
                  <a:cubicBezTo>
                    <a:pt x="1921" y="607"/>
                    <a:pt x="2144" y="533"/>
                    <a:pt x="2318" y="533"/>
                  </a:cubicBezTo>
                  <a:cubicBezTo>
                    <a:pt x="2541" y="533"/>
                    <a:pt x="2653" y="645"/>
                    <a:pt x="2653" y="843"/>
                  </a:cubicBezTo>
                  <a:cubicBezTo>
                    <a:pt x="2653" y="1016"/>
                    <a:pt x="2578" y="1190"/>
                    <a:pt x="2417" y="1351"/>
                  </a:cubicBezTo>
                  <a:cubicBezTo>
                    <a:pt x="2256" y="1525"/>
                    <a:pt x="2082" y="1661"/>
                    <a:pt x="1884" y="1760"/>
                  </a:cubicBezTo>
                  <a:cubicBezTo>
                    <a:pt x="1686" y="1872"/>
                    <a:pt x="1500" y="1971"/>
                    <a:pt x="1314" y="2082"/>
                  </a:cubicBezTo>
                  <a:cubicBezTo>
                    <a:pt x="1128" y="2194"/>
                    <a:pt x="1017" y="2281"/>
                    <a:pt x="992" y="2343"/>
                  </a:cubicBezTo>
                  <a:cubicBezTo>
                    <a:pt x="967" y="2355"/>
                    <a:pt x="967" y="2380"/>
                    <a:pt x="967" y="2417"/>
                  </a:cubicBezTo>
                  <a:cubicBezTo>
                    <a:pt x="967" y="2516"/>
                    <a:pt x="1215" y="2603"/>
                    <a:pt x="1723" y="2677"/>
                  </a:cubicBezTo>
                  <a:cubicBezTo>
                    <a:pt x="1909" y="2702"/>
                    <a:pt x="2082" y="2752"/>
                    <a:pt x="2244" y="2826"/>
                  </a:cubicBezTo>
                  <a:cubicBezTo>
                    <a:pt x="2392" y="2900"/>
                    <a:pt x="2467" y="2987"/>
                    <a:pt x="2467" y="3099"/>
                  </a:cubicBezTo>
                  <a:cubicBezTo>
                    <a:pt x="2467" y="3309"/>
                    <a:pt x="2343" y="3495"/>
                    <a:pt x="2082" y="3656"/>
                  </a:cubicBezTo>
                  <a:cubicBezTo>
                    <a:pt x="1822" y="3805"/>
                    <a:pt x="1550" y="3929"/>
                    <a:pt x="1240" y="4003"/>
                  </a:cubicBezTo>
                  <a:cubicBezTo>
                    <a:pt x="930" y="4065"/>
                    <a:pt x="645" y="4140"/>
                    <a:pt x="384" y="4202"/>
                  </a:cubicBezTo>
                  <a:cubicBezTo>
                    <a:pt x="137" y="4264"/>
                    <a:pt x="0" y="4313"/>
                    <a:pt x="0" y="4350"/>
                  </a:cubicBezTo>
                  <a:cubicBezTo>
                    <a:pt x="0" y="4499"/>
                    <a:pt x="199" y="4574"/>
                    <a:pt x="608" y="4574"/>
                  </a:cubicBezTo>
                  <a:cubicBezTo>
                    <a:pt x="1004" y="4574"/>
                    <a:pt x="1401" y="4512"/>
                    <a:pt x="1785" y="4375"/>
                  </a:cubicBezTo>
                  <a:cubicBezTo>
                    <a:pt x="2182" y="4251"/>
                    <a:pt x="2516" y="4065"/>
                    <a:pt x="2789" y="3842"/>
                  </a:cubicBezTo>
                  <a:cubicBezTo>
                    <a:pt x="3062" y="3607"/>
                    <a:pt x="3210" y="3371"/>
                    <a:pt x="3210" y="3148"/>
                  </a:cubicBezTo>
                  <a:cubicBezTo>
                    <a:pt x="3210" y="2900"/>
                    <a:pt x="3086" y="2714"/>
                    <a:pt x="2851" y="2566"/>
                  </a:cubicBezTo>
                  <a:cubicBezTo>
                    <a:pt x="2628" y="2429"/>
                    <a:pt x="2306" y="2330"/>
                    <a:pt x="1909" y="2281"/>
                  </a:cubicBezTo>
                  <a:cubicBezTo>
                    <a:pt x="2268" y="2107"/>
                    <a:pt x="2591" y="1896"/>
                    <a:pt x="2863" y="1661"/>
                  </a:cubicBezTo>
                  <a:cubicBezTo>
                    <a:pt x="3136" y="1401"/>
                    <a:pt x="3272" y="1165"/>
                    <a:pt x="3272" y="917"/>
                  </a:cubicBezTo>
                  <a:cubicBezTo>
                    <a:pt x="3272" y="682"/>
                    <a:pt x="3173" y="471"/>
                    <a:pt x="2987" y="285"/>
                  </a:cubicBezTo>
                  <a:cubicBezTo>
                    <a:pt x="2801" y="99"/>
                    <a:pt x="2566" y="0"/>
                    <a:pt x="22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3855075" y="4930250"/>
              <a:ext cx="101650" cy="136675"/>
            </a:xfrm>
            <a:custGeom>
              <a:avLst/>
              <a:gdLst/>
              <a:ahLst/>
              <a:cxnLst/>
              <a:rect l="l" t="t" r="r" b="b"/>
              <a:pathLst>
                <a:path w="4066" h="5467" extrusionOk="0">
                  <a:moveTo>
                    <a:pt x="137" y="1"/>
                  </a:moveTo>
                  <a:cubicBezTo>
                    <a:pt x="50" y="1"/>
                    <a:pt x="0" y="75"/>
                    <a:pt x="0" y="236"/>
                  </a:cubicBezTo>
                  <a:cubicBezTo>
                    <a:pt x="0" y="534"/>
                    <a:pt x="124" y="1315"/>
                    <a:pt x="347" y="2567"/>
                  </a:cubicBezTo>
                  <a:cubicBezTo>
                    <a:pt x="583" y="3818"/>
                    <a:pt x="781" y="4624"/>
                    <a:pt x="918" y="4971"/>
                  </a:cubicBezTo>
                  <a:cubicBezTo>
                    <a:pt x="967" y="5095"/>
                    <a:pt x="1041" y="5207"/>
                    <a:pt x="1128" y="5318"/>
                  </a:cubicBezTo>
                  <a:cubicBezTo>
                    <a:pt x="1215" y="5417"/>
                    <a:pt x="1289" y="5467"/>
                    <a:pt x="1351" y="5467"/>
                  </a:cubicBezTo>
                  <a:cubicBezTo>
                    <a:pt x="1463" y="5467"/>
                    <a:pt x="1599" y="5306"/>
                    <a:pt x="1760" y="4983"/>
                  </a:cubicBezTo>
                  <a:cubicBezTo>
                    <a:pt x="1847" y="4822"/>
                    <a:pt x="1921" y="4636"/>
                    <a:pt x="2008" y="4450"/>
                  </a:cubicBezTo>
                  <a:cubicBezTo>
                    <a:pt x="2095" y="4265"/>
                    <a:pt x="2207" y="4017"/>
                    <a:pt x="2355" y="3694"/>
                  </a:cubicBezTo>
                  <a:cubicBezTo>
                    <a:pt x="2504" y="3372"/>
                    <a:pt x="2665" y="3050"/>
                    <a:pt x="2826" y="2715"/>
                  </a:cubicBezTo>
                  <a:cubicBezTo>
                    <a:pt x="3000" y="2393"/>
                    <a:pt x="3198" y="2021"/>
                    <a:pt x="3421" y="1612"/>
                  </a:cubicBezTo>
                  <a:cubicBezTo>
                    <a:pt x="3657" y="1203"/>
                    <a:pt x="3818" y="906"/>
                    <a:pt x="3917" y="720"/>
                  </a:cubicBezTo>
                  <a:cubicBezTo>
                    <a:pt x="4016" y="534"/>
                    <a:pt x="4066" y="398"/>
                    <a:pt x="4066" y="311"/>
                  </a:cubicBezTo>
                  <a:cubicBezTo>
                    <a:pt x="4066" y="224"/>
                    <a:pt x="4016" y="150"/>
                    <a:pt x="3942" y="100"/>
                  </a:cubicBezTo>
                  <a:cubicBezTo>
                    <a:pt x="3855" y="26"/>
                    <a:pt x="3768" y="1"/>
                    <a:pt x="3694" y="1"/>
                  </a:cubicBezTo>
                  <a:cubicBezTo>
                    <a:pt x="3520" y="1"/>
                    <a:pt x="3186" y="509"/>
                    <a:pt x="2665" y="1513"/>
                  </a:cubicBezTo>
                  <a:cubicBezTo>
                    <a:pt x="2132" y="2517"/>
                    <a:pt x="1711" y="3484"/>
                    <a:pt x="1376" y="4426"/>
                  </a:cubicBezTo>
                  <a:cubicBezTo>
                    <a:pt x="1227" y="3831"/>
                    <a:pt x="1091" y="3075"/>
                    <a:pt x="967" y="2145"/>
                  </a:cubicBezTo>
                  <a:cubicBezTo>
                    <a:pt x="843" y="1203"/>
                    <a:pt x="769" y="683"/>
                    <a:pt x="744" y="596"/>
                  </a:cubicBezTo>
                  <a:cubicBezTo>
                    <a:pt x="670" y="422"/>
                    <a:pt x="583" y="286"/>
                    <a:pt x="471" y="174"/>
                  </a:cubicBezTo>
                  <a:cubicBezTo>
                    <a:pt x="347" y="63"/>
                    <a:pt x="248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3952975" y="4928100"/>
              <a:ext cx="101050" cy="138200"/>
            </a:xfrm>
            <a:custGeom>
              <a:avLst/>
              <a:gdLst/>
              <a:ahLst/>
              <a:cxnLst/>
              <a:rect l="l" t="t" r="r" b="b"/>
              <a:pathLst>
                <a:path w="4042" h="5528" extrusionOk="0">
                  <a:moveTo>
                    <a:pt x="2393" y="756"/>
                  </a:moveTo>
                  <a:cubicBezTo>
                    <a:pt x="2492" y="1202"/>
                    <a:pt x="2579" y="1872"/>
                    <a:pt x="2666" y="2752"/>
                  </a:cubicBezTo>
                  <a:cubicBezTo>
                    <a:pt x="2257" y="2814"/>
                    <a:pt x="1873" y="2900"/>
                    <a:pt x="1513" y="3000"/>
                  </a:cubicBezTo>
                  <a:cubicBezTo>
                    <a:pt x="1873" y="2045"/>
                    <a:pt x="2170" y="1289"/>
                    <a:pt x="2393" y="756"/>
                  </a:cubicBezTo>
                  <a:close/>
                  <a:moveTo>
                    <a:pt x="2579" y="0"/>
                  </a:moveTo>
                  <a:cubicBezTo>
                    <a:pt x="2443" y="0"/>
                    <a:pt x="2306" y="50"/>
                    <a:pt x="2158" y="149"/>
                  </a:cubicBezTo>
                  <a:cubicBezTo>
                    <a:pt x="2021" y="248"/>
                    <a:pt x="1922" y="372"/>
                    <a:pt x="1860" y="508"/>
                  </a:cubicBezTo>
                  <a:cubicBezTo>
                    <a:pt x="1811" y="657"/>
                    <a:pt x="1674" y="979"/>
                    <a:pt x="1463" y="1487"/>
                  </a:cubicBezTo>
                  <a:cubicBezTo>
                    <a:pt x="1253" y="1996"/>
                    <a:pt x="1079" y="2405"/>
                    <a:pt x="968" y="2702"/>
                  </a:cubicBezTo>
                  <a:cubicBezTo>
                    <a:pt x="918" y="2851"/>
                    <a:pt x="844" y="3012"/>
                    <a:pt x="769" y="3198"/>
                  </a:cubicBezTo>
                  <a:cubicBezTo>
                    <a:pt x="249" y="3371"/>
                    <a:pt x="1" y="3495"/>
                    <a:pt x="1" y="3607"/>
                  </a:cubicBezTo>
                  <a:cubicBezTo>
                    <a:pt x="1" y="3706"/>
                    <a:pt x="38" y="3780"/>
                    <a:pt x="113" y="3855"/>
                  </a:cubicBezTo>
                  <a:cubicBezTo>
                    <a:pt x="199" y="3917"/>
                    <a:pt x="286" y="3954"/>
                    <a:pt x="398" y="3954"/>
                  </a:cubicBezTo>
                  <a:lnTo>
                    <a:pt x="447" y="3954"/>
                  </a:lnTo>
                  <a:cubicBezTo>
                    <a:pt x="150" y="4636"/>
                    <a:pt x="1" y="4995"/>
                    <a:pt x="1" y="5057"/>
                  </a:cubicBezTo>
                  <a:cubicBezTo>
                    <a:pt x="1" y="5169"/>
                    <a:pt x="51" y="5280"/>
                    <a:pt x="150" y="5379"/>
                  </a:cubicBezTo>
                  <a:cubicBezTo>
                    <a:pt x="249" y="5478"/>
                    <a:pt x="336" y="5528"/>
                    <a:pt x="410" y="5528"/>
                  </a:cubicBezTo>
                  <a:cubicBezTo>
                    <a:pt x="497" y="5528"/>
                    <a:pt x="769" y="4933"/>
                    <a:pt x="1216" y="3743"/>
                  </a:cubicBezTo>
                  <a:cubicBezTo>
                    <a:pt x="1612" y="3632"/>
                    <a:pt x="1897" y="3557"/>
                    <a:pt x="2083" y="3508"/>
                  </a:cubicBezTo>
                  <a:cubicBezTo>
                    <a:pt x="2282" y="3458"/>
                    <a:pt x="2492" y="3409"/>
                    <a:pt x="2728" y="3334"/>
                  </a:cubicBezTo>
                  <a:cubicBezTo>
                    <a:pt x="2765" y="3818"/>
                    <a:pt x="2802" y="4301"/>
                    <a:pt x="2839" y="4797"/>
                  </a:cubicBezTo>
                  <a:cubicBezTo>
                    <a:pt x="2876" y="5069"/>
                    <a:pt x="2914" y="5255"/>
                    <a:pt x="2963" y="5367"/>
                  </a:cubicBezTo>
                  <a:cubicBezTo>
                    <a:pt x="3013" y="5466"/>
                    <a:pt x="3087" y="5528"/>
                    <a:pt x="3174" y="5528"/>
                  </a:cubicBezTo>
                  <a:cubicBezTo>
                    <a:pt x="3335" y="5528"/>
                    <a:pt x="3422" y="5206"/>
                    <a:pt x="3422" y="4549"/>
                  </a:cubicBezTo>
                  <a:cubicBezTo>
                    <a:pt x="3422" y="4177"/>
                    <a:pt x="3397" y="3718"/>
                    <a:pt x="3360" y="3173"/>
                  </a:cubicBezTo>
                  <a:cubicBezTo>
                    <a:pt x="3818" y="3049"/>
                    <a:pt x="4041" y="2938"/>
                    <a:pt x="4041" y="2838"/>
                  </a:cubicBezTo>
                  <a:cubicBezTo>
                    <a:pt x="4041" y="2702"/>
                    <a:pt x="3930" y="2640"/>
                    <a:pt x="3694" y="2640"/>
                  </a:cubicBezTo>
                  <a:cubicBezTo>
                    <a:pt x="3583" y="2640"/>
                    <a:pt x="3459" y="2640"/>
                    <a:pt x="3310" y="2665"/>
                  </a:cubicBezTo>
                  <a:cubicBezTo>
                    <a:pt x="3236" y="1909"/>
                    <a:pt x="3137" y="1277"/>
                    <a:pt x="3000" y="756"/>
                  </a:cubicBezTo>
                  <a:cubicBezTo>
                    <a:pt x="2876" y="248"/>
                    <a:pt x="2740" y="0"/>
                    <a:pt x="2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4074450" y="4929025"/>
              <a:ext cx="83375" cy="136975"/>
            </a:xfrm>
            <a:custGeom>
              <a:avLst/>
              <a:gdLst/>
              <a:ahLst/>
              <a:cxnLst/>
              <a:rect l="l" t="t" r="r" b="b"/>
              <a:pathLst>
                <a:path w="3335" h="5479" extrusionOk="0">
                  <a:moveTo>
                    <a:pt x="1240" y="0"/>
                  </a:moveTo>
                  <a:cubicBezTo>
                    <a:pt x="1166" y="0"/>
                    <a:pt x="1116" y="13"/>
                    <a:pt x="1091" y="50"/>
                  </a:cubicBezTo>
                  <a:cubicBezTo>
                    <a:pt x="1079" y="87"/>
                    <a:pt x="1066" y="149"/>
                    <a:pt x="1066" y="223"/>
                  </a:cubicBezTo>
                  <a:cubicBezTo>
                    <a:pt x="1066" y="583"/>
                    <a:pt x="881" y="1376"/>
                    <a:pt x="533" y="2603"/>
                  </a:cubicBezTo>
                  <a:cubicBezTo>
                    <a:pt x="174" y="3830"/>
                    <a:pt x="1" y="4549"/>
                    <a:pt x="1" y="4747"/>
                  </a:cubicBezTo>
                  <a:cubicBezTo>
                    <a:pt x="1" y="4946"/>
                    <a:pt x="100" y="5119"/>
                    <a:pt x="273" y="5268"/>
                  </a:cubicBezTo>
                  <a:cubicBezTo>
                    <a:pt x="459" y="5404"/>
                    <a:pt x="682" y="5479"/>
                    <a:pt x="930" y="5479"/>
                  </a:cubicBezTo>
                  <a:cubicBezTo>
                    <a:pt x="1475" y="5479"/>
                    <a:pt x="2008" y="5379"/>
                    <a:pt x="2541" y="5194"/>
                  </a:cubicBezTo>
                  <a:cubicBezTo>
                    <a:pt x="3074" y="5008"/>
                    <a:pt x="3335" y="4797"/>
                    <a:pt x="3335" y="4586"/>
                  </a:cubicBezTo>
                  <a:cubicBezTo>
                    <a:pt x="3335" y="4524"/>
                    <a:pt x="3322" y="4499"/>
                    <a:pt x="3310" y="4487"/>
                  </a:cubicBezTo>
                  <a:cubicBezTo>
                    <a:pt x="3297" y="4462"/>
                    <a:pt x="3260" y="4450"/>
                    <a:pt x="3223" y="4450"/>
                  </a:cubicBezTo>
                  <a:cubicBezTo>
                    <a:pt x="3173" y="4450"/>
                    <a:pt x="3050" y="4475"/>
                    <a:pt x="2826" y="4537"/>
                  </a:cubicBezTo>
                  <a:cubicBezTo>
                    <a:pt x="2120" y="4735"/>
                    <a:pt x="1488" y="4834"/>
                    <a:pt x="905" y="4834"/>
                  </a:cubicBezTo>
                  <a:cubicBezTo>
                    <a:pt x="769" y="4834"/>
                    <a:pt x="695" y="4760"/>
                    <a:pt x="695" y="4623"/>
                  </a:cubicBezTo>
                  <a:cubicBezTo>
                    <a:pt x="695" y="4487"/>
                    <a:pt x="806" y="4053"/>
                    <a:pt x="1029" y="3347"/>
                  </a:cubicBezTo>
                  <a:cubicBezTo>
                    <a:pt x="1475" y="1872"/>
                    <a:pt x="1699" y="967"/>
                    <a:pt x="1699" y="595"/>
                  </a:cubicBezTo>
                  <a:cubicBezTo>
                    <a:pt x="1699" y="459"/>
                    <a:pt x="1649" y="323"/>
                    <a:pt x="1525" y="186"/>
                  </a:cubicBezTo>
                  <a:cubicBezTo>
                    <a:pt x="1413" y="62"/>
                    <a:pt x="1314" y="0"/>
                    <a:pt x="1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4184750" y="4929950"/>
              <a:ext cx="93600" cy="137300"/>
            </a:xfrm>
            <a:custGeom>
              <a:avLst/>
              <a:gdLst/>
              <a:ahLst/>
              <a:cxnLst/>
              <a:rect l="l" t="t" r="r" b="b"/>
              <a:pathLst>
                <a:path w="3744" h="5492" extrusionOk="0">
                  <a:moveTo>
                    <a:pt x="819" y="1"/>
                  </a:moveTo>
                  <a:cubicBezTo>
                    <a:pt x="745" y="1"/>
                    <a:pt x="707" y="25"/>
                    <a:pt x="683" y="62"/>
                  </a:cubicBezTo>
                  <a:cubicBezTo>
                    <a:pt x="658" y="87"/>
                    <a:pt x="645" y="149"/>
                    <a:pt x="645" y="236"/>
                  </a:cubicBezTo>
                  <a:cubicBezTo>
                    <a:pt x="645" y="546"/>
                    <a:pt x="546" y="1128"/>
                    <a:pt x="323" y="2008"/>
                  </a:cubicBezTo>
                  <a:cubicBezTo>
                    <a:pt x="112" y="2888"/>
                    <a:pt x="1" y="3520"/>
                    <a:pt x="1" y="3930"/>
                  </a:cubicBezTo>
                  <a:cubicBezTo>
                    <a:pt x="1" y="4339"/>
                    <a:pt x="112" y="4698"/>
                    <a:pt x="360" y="5020"/>
                  </a:cubicBezTo>
                  <a:cubicBezTo>
                    <a:pt x="596" y="5330"/>
                    <a:pt x="881" y="5491"/>
                    <a:pt x="1203" y="5491"/>
                  </a:cubicBezTo>
                  <a:cubicBezTo>
                    <a:pt x="1649" y="5491"/>
                    <a:pt x="2071" y="5280"/>
                    <a:pt x="2467" y="4871"/>
                  </a:cubicBezTo>
                  <a:cubicBezTo>
                    <a:pt x="2852" y="4450"/>
                    <a:pt x="3161" y="3892"/>
                    <a:pt x="3397" y="3198"/>
                  </a:cubicBezTo>
                  <a:cubicBezTo>
                    <a:pt x="3632" y="2504"/>
                    <a:pt x="3744" y="1748"/>
                    <a:pt x="3744" y="955"/>
                  </a:cubicBezTo>
                  <a:cubicBezTo>
                    <a:pt x="3744" y="682"/>
                    <a:pt x="3670" y="447"/>
                    <a:pt x="3521" y="273"/>
                  </a:cubicBezTo>
                  <a:cubicBezTo>
                    <a:pt x="3360" y="100"/>
                    <a:pt x="3223" y="1"/>
                    <a:pt x="3099" y="1"/>
                  </a:cubicBezTo>
                  <a:cubicBezTo>
                    <a:pt x="3013" y="1"/>
                    <a:pt x="2963" y="62"/>
                    <a:pt x="2963" y="162"/>
                  </a:cubicBezTo>
                  <a:cubicBezTo>
                    <a:pt x="2963" y="224"/>
                    <a:pt x="2976" y="348"/>
                    <a:pt x="3000" y="571"/>
                  </a:cubicBezTo>
                  <a:cubicBezTo>
                    <a:pt x="3025" y="781"/>
                    <a:pt x="3037" y="1004"/>
                    <a:pt x="3037" y="1228"/>
                  </a:cubicBezTo>
                  <a:cubicBezTo>
                    <a:pt x="3037" y="1686"/>
                    <a:pt x="2976" y="2145"/>
                    <a:pt x="2852" y="2603"/>
                  </a:cubicBezTo>
                  <a:cubicBezTo>
                    <a:pt x="2728" y="3062"/>
                    <a:pt x="2579" y="3446"/>
                    <a:pt x="2405" y="3768"/>
                  </a:cubicBezTo>
                  <a:cubicBezTo>
                    <a:pt x="2219" y="4091"/>
                    <a:pt x="2034" y="4339"/>
                    <a:pt x="1823" y="4537"/>
                  </a:cubicBezTo>
                  <a:cubicBezTo>
                    <a:pt x="1625" y="4735"/>
                    <a:pt x="1426" y="4834"/>
                    <a:pt x="1265" y="4834"/>
                  </a:cubicBezTo>
                  <a:cubicBezTo>
                    <a:pt x="1092" y="4834"/>
                    <a:pt x="955" y="4735"/>
                    <a:pt x="844" y="4562"/>
                  </a:cubicBezTo>
                  <a:cubicBezTo>
                    <a:pt x="732" y="4376"/>
                    <a:pt x="683" y="4140"/>
                    <a:pt x="683" y="3855"/>
                  </a:cubicBezTo>
                  <a:cubicBezTo>
                    <a:pt x="683" y="3558"/>
                    <a:pt x="782" y="3000"/>
                    <a:pt x="992" y="2194"/>
                  </a:cubicBezTo>
                  <a:cubicBezTo>
                    <a:pt x="1203" y="1376"/>
                    <a:pt x="1302" y="881"/>
                    <a:pt x="1302" y="695"/>
                  </a:cubicBezTo>
                  <a:cubicBezTo>
                    <a:pt x="1302" y="509"/>
                    <a:pt x="1240" y="348"/>
                    <a:pt x="1116" y="211"/>
                  </a:cubicBezTo>
                  <a:cubicBezTo>
                    <a:pt x="992" y="75"/>
                    <a:pt x="893" y="1"/>
                    <a:pt x="8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296300" y="4931800"/>
              <a:ext cx="105075" cy="134500"/>
            </a:xfrm>
            <a:custGeom>
              <a:avLst/>
              <a:gdLst/>
              <a:ahLst/>
              <a:cxnLst/>
              <a:rect l="l" t="t" r="r" b="b"/>
              <a:pathLst>
                <a:path w="4203" h="5380" extrusionOk="0">
                  <a:moveTo>
                    <a:pt x="2641" y="1"/>
                  </a:moveTo>
                  <a:cubicBezTo>
                    <a:pt x="1600" y="1"/>
                    <a:pt x="1042" y="100"/>
                    <a:pt x="955" y="286"/>
                  </a:cubicBezTo>
                  <a:cubicBezTo>
                    <a:pt x="930" y="348"/>
                    <a:pt x="918" y="410"/>
                    <a:pt x="918" y="472"/>
                  </a:cubicBezTo>
                  <a:cubicBezTo>
                    <a:pt x="918" y="868"/>
                    <a:pt x="844" y="1352"/>
                    <a:pt x="683" y="1934"/>
                  </a:cubicBezTo>
                  <a:cubicBezTo>
                    <a:pt x="534" y="2505"/>
                    <a:pt x="373" y="3050"/>
                    <a:pt x="224" y="3570"/>
                  </a:cubicBezTo>
                  <a:cubicBezTo>
                    <a:pt x="75" y="4079"/>
                    <a:pt x="1" y="4438"/>
                    <a:pt x="1" y="4649"/>
                  </a:cubicBezTo>
                  <a:cubicBezTo>
                    <a:pt x="1" y="4859"/>
                    <a:pt x="88" y="5033"/>
                    <a:pt x="261" y="5182"/>
                  </a:cubicBezTo>
                  <a:cubicBezTo>
                    <a:pt x="447" y="5318"/>
                    <a:pt x="658" y="5380"/>
                    <a:pt x="893" y="5380"/>
                  </a:cubicBezTo>
                  <a:cubicBezTo>
                    <a:pt x="1426" y="5380"/>
                    <a:pt x="1972" y="5281"/>
                    <a:pt x="2542" y="5095"/>
                  </a:cubicBezTo>
                  <a:cubicBezTo>
                    <a:pt x="3112" y="4897"/>
                    <a:pt x="3397" y="4698"/>
                    <a:pt x="3397" y="4512"/>
                  </a:cubicBezTo>
                  <a:cubicBezTo>
                    <a:pt x="3397" y="4413"/>
                    <a:pt x="3360" y="4351"/>
                    <a:pt x="3285" y="4351"/>
                  </a:cubicBezTo>
                  <a:cubicBezTo>
                    <a:pt x="3248" y="4351"/>
                    <a:pt x="3112" y="4388"/>
                    <a:pt x="2876" y="4450"/>
                  </a:cubicBezTo>
                  <a:cubicBezTo>
                    <a:pt x="2157" y="4636"/>
                    <a:pt x="1513" y="4735"/>
                    <a:pt x="918" y="4735"/>
                  </a:cubicBezTo>
                  <a:cubicBezTo>
                    <a:pt x="856" y="4735"/>
                    <a:pt x="794" y="4711"/>
                    <a:pt x="757" y="4686"/>
                  </a:cubicBezTo>
                  <a:cubicBezTo>
                    <a:pt x="720" y="4636"/>
                    <a:pt x="707" y="4587"/>
                    <a:pt x="707" y="4525"/>
                  </a:cubicBezTo>
                  <a:cubicBezTo>
                    <a:pt x="707" y="4339"/>
                    <a:pt x="844" y="3806"/>
                    <a:pt x="1116" y="2926"/>
                  </a:cubicBezTo>
                  <a:cubicBezTo>
                    <a:pt x="1674" y="2926"/>
                    <a:pt x="2170" y="2876"/>
                    <a:pt x="2591" y="2790"/>
                  </a:cubicBezTo>
                  <a:cubicBezTo>
                    <a:pt x="3013" y="2703"/>
                    <a:pt x="3223" y="2567"/>
                    <a:pt x="3223" y="2393"/>
                  </a:cubicBezTo>
                  <a:cubicBezTo>
                    <a:pt x="3223" y="2319"/>
                    <a:pt x="3149" y="2281"/>
                    <a:pt x="3000" y="2281"/>
                  </a:cubicBezTo>
                  <a:cubicBezTo>
                    <a:pt x="2852" y="2281"/>
                    <a:pt x="2628" y="2294"/>
                    <a:pt x="2319" y="2319"/>
                  </a:cubicBezTo>
                  <a:cubicBezTo>
                    <a:pt x="2021" y="2343"/>
                    <a:pt x="1786" y="2356"/>
                    <a:pt x="1600" y="2356"/>
                  </a:cubicBezTo>
                  <a:cubicBezTo>
                    <a:pt x="1426" y="2356"/>
                    <a:pt x="1327" y="2356"/>
                    <a:pt x="1290" y="2343"/>
                  </a:cubicBezTo>
                  <a:cubicBezTo>
                    <a:pt x="1488" y="1637"/>
                    <a:pt x="1575" y="1116"/>
                    <a:pt x="1575" y="757"/>
                  </a:cubicBezTo>
                  <a:lnTo>
                    <a:pt x="1575" y="732"/>
                  </a:lnTo>
                  <a:cubicBezTo>
                    <a:pt x="2058" y="658"/>
                    <a:pt x="2356" y="608"/>
                    <a:pt x="2480" y="596"/>
                  </a:cubicBezTo>
                  <a:cubicBezTo>
                    <a:pt x="2604" y="583"/>
                    <a:pt x="2814" y="559"/>
                    <a:pt x="3124" y="534"/>
                  </a:cubicBezTo>
                  <a:cubicBezTo>
                    <a:pt x="3434" y="509"/>
                    <a:pt x="3682" y="472"/>
                    <a:pt x="3868" y="435"/>
                  </a:cubicBezTo>
                  <a:cubicBezTo>
                    <a:pt x="4091" y="398"/>
                    <a:pt x="4202" y="323"/>
                    <a:pt x="4202" y="224"/>
                  </a:cubicBezTo>
                  <a:cubicBezTo>
                    <a:pt x="4202" y="75"/>
                    <a:pt x="3682" y="1"/>
                    <a:pt x="2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600325" y="701950"/>
              <a:ext cx="33200" cy="116850"/>
            </a:xfrm>
            <a:custGeom>
              <a:avLst/>
              <a:gdLst/>
              <a:ahLst/>
              <a:cxnLst/>
              <a:rect l="l" t="t" r="r" b="b"/>
              <a:pathLst>
                <a:path w="1328" h="4674" extrusionOk="0">
                  <a:moveTo>
                    <a:pt x="844" y="1"/>
                  </a:moveTo>
                  <a:cubicBezTo>
                    <a:pt x="757" y="1"/>
                    <a:pt x="707" y="75"/>
                    <a:pt x="695" y="199"/>
                  </a:cubicBezTo>
                  <a:cubicBezTo>
                    <a:pt x="658" y="881"/>
                    <a:pt x="571" y="1525"/>
                    <a:pt x="459" y="2145"/>
                  </a:cubicBezTo>
                  <a:cubicBezTo>
                    <a:pt x="348" y="2765"/>
                    <a:pt x="236" y="3248"/>
                    <a:pt x="137" y="3595"/>
                  </a:cubicBezTo>
                  <a:cubicBezTo>
                    <a:pt x="50" y="3955"/>
                    <a:pt x="1" y="4178"/>
                    <a:pt x="1" y="4277"/>
                  </a:cubicBezTo>
                  <a:cubicBezTo>
                    <a:pt x="1" y="4364"/>
                    <a:pt x="38" y="4450"/>
                    <a:pt x="100" y="4537"/>
                  </a:cubicBezTo>
                  <a:cubicBezTo>
                    <a:pt x="174" y="4624"/>
                    <a:pt x="236" y="4673"/>
                    <a:pt x="298" y="4673"/>
                  </a:cubicBezTo>
                  <a:cubicBezTo>
                    <a:pt x="385" y="4673"/>
                    <a:pt x="459" y="4512"/>
                    <a:pt x="546" y="4215"/>
                  </a:cubicBezTo>
                  <a:cubicBezTo>
                    <a:pt x="596" y="4054"/>
                    <a:pt x="645" y="3905"/>
                    <a:pt x="683" y="3744"/>
                  </a:cubicBezTo>
                  <a:cubicBezTo>
                    <a:pt x="720" y="3595"/>
                    <a:pt x="769" y="3384"/>
                    <a:pt x="831" y="3137"/>
                  </a:cubicBezTo>
                  <a:cubicBezTo>
                    <a:pt x="893" y="2876"/>
                    <a:pt x="943" y="2666"/>
                    <a:pt x="992" y="2492"/>
                  </a:cubicBezTo>
                  <a:cubicBezTo>
                    <a:pt x="1216" y="1624"/>
                    <a:pt x="1327" y="955"/>
                    <a:pt x="1327" y="484"/>
                  </a:cubicBezTo>
                  <a:cubicBezTo>
                    <a:pt x="1327" y="410"/>
                    <a:pt x="1265" y="311"/>
                    <a:pt x="1154" y="187"/>
                  </a:cubicBezTo>
                  <a:cubicBezTo>
                    <a:pt x="1042" y="63"/>
                    <a:pt x="943" y="1"/>
                    <a:pt x="8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649600" y="796150"/>
              <a:ext cx="19550" cy="24825"/>
            </a:xfrm>
            <a:custGeom>
              <a:avLst/>
              <a:gdLst/>
              <a:ahLst/>
              <a:cxnLst/>
              <a:rect l="l" t="t" r="r" b="b"/>
              <a:pathLst>
                <a:path w="782" h="993" extrusionOk="0">
                  <a:moveTo>
                    <a:pt x="335" y="1"/>
                  </a:moveTo>
                  <a:cubicBezTo>
                    <a:pt x="261" y="1"/>
                    <a:pt x="187" y="50"/>
                    <a:pt x="100" y="149"/>
                  </a:cubicBezTo>
                  <a:cubicBezTo>
                    <a:pt x="38" y="236"/>
                    <a:pt x="1" y="335"/>
                    <a:pt x="1" y="422"/>
                  </a:cubicBezTo>
                  <a:cubicBezTo>
                    <a:pt x="1" y="521"/>
                    <a:pt x="63" y="633"/>
                    <a:pt x="199" y="782"/>
                  </a:cubicBezTo>
                  <a:cubicBezTo>
                    <a:pt x="335" y="918"/>
                    <a:pt x="459" y="992"/>
                    <a:pt x="571" y="992"/>
                  </a:cubicBezTo>
                  <a:cubicBezTo>
                    <a:pt x="620" y="992"/>
                    <a:pt x="657" y="967"/>
                    <a:pt x="707" y="918"/>
                  </a:cubicBezTo>
                  <a:cubicBezTo>
                    <a:pt x="757" y="881"/>
                    <a:pt x="781" y="843"/>
                    <a:pt x="781" y="806"/>
                  </a:cubicBezTo>
                  <a:cubicBezTo>
                    <a:pt x="781" y="695"/>
                    <a:pt x="732" y="534"/>
                    <a:pt x="620" y="323"/>
                  </a:cubicBezTo>
                  <a:cubicBezTo>
                    <a:pt x="509" y="112"/>
                    <a:pt x="422" y="1"/>
                    <a:pt x="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87400" y="701950"/>
              <a:ext cx="67900" cy="115000"/>
            </a:xfrm>
            <a:custGeom>
              <a:avLst/>
              <a:gdLst/>
              <a:ahLst/>
              <a:cxnLst/>
              <a:rect l="l" t="t" r="r" b="b"/>
              <a:pathLst>
                <a:path w="2716" h="4600" extrusionOk="0">
                  <a:moveTo>
                    <a:pt x="1835" y="534"/>
                  </a:moveTo>
                  <a:cubicBezTo>
                    <a:pt x="2033" y="534"/>
                    <a:pt x="2133" y="868"/>
                    <a:pt x="2133" y="1550"/>
                  </a:cubicBezTo>
                  <a:cubicBezTo>
                    <a:pt x="2133" y="1872"/>
                    <a:pt x="2058" y="2232"/>
                    <a:pt x="1922" y="2641"/>
                  </a:cubicBezTo>
                  <a:cubicBezTo>
                    <a:pt x="1785" y="3050"/>
                    <a:pt x="1637" y="3397"/>
                    <a:pt x="1451" y="3670"/>
                  </a:cubicBezTo>
                  <a:cubicBezTo>
                    <a:pt x="1277" y="3942"/>
                    <a:pt x="1116" y="4091"/>
                    <a:pt x="992" y="4091"/>
                  </a:cubicBezTo>
                  <a:cubicBezTo>
                    <a:pt x="732" y="4091"/>
                    <a:pt x="596" y="3831"/>
                    <a:pt x="596" y="3335"/>
                  </a:cubicBezTo>
                  <a:cubicBezTo>
                    <a:pt x="596" y="3050"/>
                    <a:pt x="645" y="2728"/>
                    <a:pt x="732" y="2393"/>
                  </a:cubicBezTo>
                  <a:cubicBezTo>
                    <a:pt x="831" y="2046"/>
                    <a:pt x="943" y="1736"/>
                    <a:pt x="1079" y="1463"/>
                  </a:cubicBezTo>
                  <a:cubicBezTo>
                    <a:pt x="1203" y="1203"/>
                    <a:pt x="1339" y="980"/>
                    <a:pt x="1488" y="806"/>
                  </a:cubicBezTo>
                  <a:cubicBezTo>
                    <a:pt x="1624" y="621"/>
                    <a:pt x="1736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62"/>
                    <a:pt x="1005" y="509"/>
                  </a:cubicBezTo>
                  <a:cubicBezTo>
                    <a:pt x="720" y="844"/>
                    <a:pt x="472" y="1277"/>
                    <a:pt x="286" y="1823"/>
                  </a:cubicBezTo>
                  <a:cubicBezTo>
                    <a:pt x="87" y="2356"/>
                    <a:pt x="1" y="2889"/>
                    <a:pt x="1" y="3409"/>
                  </a:cubicBezTo>
                  <a:cubicBezTo>
                    <a:pt x="1" y="3719"/>
                    <a:pt x="87" y="3992"/>
                    <a:pt x="286" y="4240"/>
                  </a:cubicBezTo>
                  <a:cubicBezTo>
                    <a:pt x="484" y="4475"/>
                    <a:pt x="720" y="4599"/>
                    <a:pt x="980" y="4599"/>
                  </a:cubicBezTo>
                  <a:cubicBezTo>
                    <a:pt x="1253" y="4599"/>
                    <a:pt x="1525" y="4438"/>
                    <a:pt x="1798" y="4103"/>
                  </a:cubicBezTo>
                  <a:cubicBezTo>
                    <a:pt x="2083" y="3756"/>
                    <a:pt x="2294" y="3347"/>
                    <a:pt x="2467" y="2876"/>
                  </a:cubicBezTo>
                  <a:cubicBezTo>
                    <a:pt x="2628" y="2393"/>
                    <a:pt x="2715" y="1922"/>
                    <a:pt x="2715" y="1463"/>
                  </a:cubicBezTo>
                  <a:cubicBezTo>
                    <a:pt x="2715" y="1005"/>
                    <a:pt x="2641" y="645"/>
                    <a:pt x="2492" y="385"/>
                  </a:cubicBezTo>
                  <a:cubicBezTo>
                    <a:pt x="2343" y="125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3418175" y="4729475"/>
              <a:ext cx="89575" cy="16750"/>
            </a:xfrm>
            <a:custGeom>
              <a:avLst/>
              <a:gdLst/>
              <a:ahLst/>
              <a:cxnLst/>
              <a:rect l="l" t="t" r="r" b="b"/>
              <a:pathLst>
                <a:path w="3583" h="670" extrusionOk="0">
                  <a:moveTo>
                    <a:pt x="3136" y="0"/>
                  </a:moveTo>
                  <a:cubicBezTo>
                    <a:pt x="3037" y="0"/>
                    <a:pt x="2740" y="25"/>
                    <a:pt x="2219" y="62"/>
                  </a:cubicBezTo>
                  <a:cubicBezTo>
                    <a:pt x="1711" y="112"/>
                    <a:pt x="1339" y="137"/>
                    <a:pt x="1116" y="137"/>
                  </a:cubicBezTo>
                  <a:cubicBezTo>
                    <a:pt x="905" y="137"/>
                    <a:pt x="583" y="149"/>
                    <a:pt x="174" y="149"/>
                  </a:cubicBezTo>
                  <a:cubicBezTo>
                    <a:pt x="62" y="149"/>
                    <a:pt x="0" y="186"/>
                    <a:pt x="0" y="286"/>
                  </a:cubicBezTo>
                  <a:cubicBezTo>
                    <a:pt x="0" y="372"/>
                    <a:pt x="38" y="459"/>
                    <a:pt x="124" y="546"/>
                  </a:cubicBezTo>
                  <a:cubicBezTo>
                    <a:pt x="211" y="633"/>
                    <a:pt x="298" y="670"/>
                    <a:pt x="409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1" y="422"/>
                    <a:pt x="3582" y="298"/>
                    <a:pt x="3582" y="149"/>
                  </a:cubicBezTo>
                  <a:cubicBezTo>
                    <a:pt x="3582" y="50"/>
                    <a:pt x="3434" y="0"/>
                    <a:pt x="3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520125" y="4674000"/>
              <a:ext cx="32850" cy="116550"/>
            </a:xfrm>
            <a:custGeom>
              <a:avLst/>
              <a:gdLst/>
              <a:ahLst/>
              <a:cxnLst/>
              <a:rect l="l" t="t" r="r" b="b"/>
              <a:pathLst>
                <a:path w="1314" h="4662" extrusionOk="0">
                  <a:moveTo>
                    <a:pt x="843" y="1"/>
                  </a:moveTo>
                  <a:cubicBezTo>
                    <a:pt x="756" y="1"/>
                    <a:pt x="707" y="63"/>
                    <a:pt x="694" y="199"/>
                  </a:cubicBezTo>
                  <a:cubicBezTo>
                    <a:pt x="657" y="881"/>
                    <a:pt x="570" y="1525"/>
                    <a:pt x="459" y="2145"/>
                  </a:cubicBezTo>
                  <a:cubicBezTo>
                    <a:pt x="335" y="2752"/>
                    <a:pt x="236" y="3236"/>
                    <a:pt x="137" y="3595"/>
                  </a:cubicBezTo>
                  <a:cubicBezTo>
                    <a:pt x="50" y="3955"/>
                    <a:pt x="0" y="4178"/>
                    <a:pt x="0" y="4277"/>
                  </a:cubicBezTo>
                  <a:cubicBezTo>
                    <a:pt x="0" y="4364"/>
                    <a:pt x="37" y="4450"/>
                    <a:pt x="99" y="4537"/>
                  </a:cubicBezTo>
                  <a:cubicBezTo>
                    <a:pt x="161" y="4624"/>
                    <a:pt x="236" y="4661"/>
                    <a:pt x="298" y="4661"/>
                  </a:cubicBezTo>
                  <a:cubicBezTo>
                    <a:pt x="372" y="4661"/>
                    <a:pt x="459" y="4512"/>
                    <a:pt x="546" y="4203"/>
                  </a:cubicBezTo>
                  <a:cubicBezTo>
                    <a:pt x="595" y="4054"/>
                    <a:pt x="632" y="3893"/>
                    <a:pt x="669" y="3744"/>
                  </a:cubicBezTo>
                  <a:cubicBezTo>
                    <a:pt x="719" y="3595"/>
                    <a:pt x="769" y="3384"/>
                    <a:pt x="831" y="3124"/>
                  </a:cubicBezTo>
                  <a:cubicBezTo>
                    <a:pt x="880" y="2876"/>
                    <a:pt x="942" y="2653"/>
                    <a:pt x="992" y="2480"/>
                  </a:cubicBezTo>
                  <a:cubicBezTo>
                    <a:pt x="1202" y="1612"/>
                    <a:pt x="1314" y="955"/>
                    <a:pt x="1314" y="484"/>
                  </a:cubicBezTo>
                  <a:cubicBezTo>
                    <a:pt x="1314" y="410"/>
                    <a:pt x="1264" y="298"/>
                    <a:pt x="1153" y="187"/>
                  </a:cubicBezTo>
                  <a:cubicBezTo>
                    <a:pt x="1041" y="63"/>
                    <a:pt x="942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073200" y="4673700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3"/>
                  </a:moveTo>
                  <a:cubicBezTo>
                    <a:pt x="2034" y="533"/>
                    <a:pt x="2133" y="880"/>
                    <a:pt x="2133" y="1562"/>
                  </a:cubicBezTo>
                  <a:cubicBezTo>
                    <a:pt x="2133" y="1884"/>
                    <a:pt x="2071" y="2244"/>
                    <a:pt x="1934" y="2653"/>
                  </a:cubicBezTo>
                  <a:cubicBezTo>
                    <a:pt x="1798" y="3062"/>
                    <a:pt x="1637" y="3396"/>
                    <a:pt x="1451" y="3682"/>
                  </a:cubicBezTo>
                  <a:cubicBezTo>
                    <a:pt x="1278" y="3954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5" y="2405"/>
                  </a:cubicBezTo>
                  <a:cubicBezTo>
                    <a:pt x="831" y="2058"/>
                    <a:pt x="943" y="1748"/>
                    <a:pt x="1079" y="1475"/>
                  </a:cubicBezTo>
                  <a:cubicBezTo>
                    <a:pt x="1216" y="1215"/>
                    <a:pt x="1352" y="992"/>
                    <a:pt x="1488" y="806"/>
                  </a:cubicBezTo>
                  <a:cubicBezTo>
                    <a:pt x="1625" y="633"/>
                    <a:pt x="1749" y="533"/>
                    <a:pt x="1835" y="533"/>
                  </a:cubicBezTo>
                  <a:close/>
                  <a:moveTo>
                    <a:pt x="1860" y="0"/>
                  </a:moveTo>
                  <a:cubicBezTo>
                    <a:pt x="1587" y="0"/>
                    <a:pt x="1302" y="174"/>
                    <a:pt x="1017" y="521"/>
                  </a:cubicBezTo>
                  <a:cubicBezTo>
                    <a:pt x="720" y="856"/>
                    <a:pt x="484" y="1289"/>
                    <a:pt x="286" y="1835"/>
                  </a:cubicBezTo>
                  <a:cubicBezTo>
                    <a:pt x="100" y="2368"/>
                    <a:pt x="1" y="2901"/>
                    <a:pt x="1" y="3421"/>
                  </a:cubicBezTo>
                  <a:cubicBezTo>
                    <a:pt x="1" y="3719"/>
                    <a:pt x="100" y="3991"/>
                    <a:pt x="298" y="4239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8"/>
                    <a:pt x="1811" y="4103"/>
                  </a:cubicBezTo>
                  <a:cubicBezTo>
                    <a:pt x="2083" y="3768"/>
                    <a:pt x="2306" y="3359"/>
                    <a:pt x="2467" y="2876"/>
                  </a:cubicBezTo>
                  <a:cubicBezTo>
                    <a:pt x="2641" y="2405"/>
                    <a:pt x="2715" y="1934"/>
                    <a:pt x="2715" y="1475"/>
                  </a:cubicBezTo>
                  <a:cubicBezTo>
                    <a:pt x="2715" y="1004"/>
                    <a:pt x="2641" y="645"/>
                    <a:pt x="2492" y="397"/>
                  </a:cubicBezTo>
                  <a:cubicBezTo>
                    <a:pt x="2343" y="137"/>
                    <a:pt x="2133" y="0"/>
                    <a:pt x="1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291875" y="4674000"/>
              <a:ext cx="76250" cy="114375"/>
            </a:xfrm>
            <a:custGeom>
              <a:avLst/>
              <a:gdLst/>
              <a:ahLst/>
              <a:cxnLst/>
              <a:rect l="l" t="t" r="r" b="b"/>
              <a:pathLst>
                <a:path w="3050" h="4575" extrusionOk="0">
                  <a:moveTo>
                    <a:pt x="1922" y="1"/>
                  </a:moveTo>
                  <a:cubicBezTo>
                    <a:pt x="1624" y="1"/>
                    <a:pt x="1339" y="100"/>
                    <a:pt x="1067" y="298"/>
                  </a:cubicBezTo>
                  <a:cubicBezTo>
                    <a:pt x="806" y="497"/>
                    <a:pt x="670" y="670"/>
                    <a:pt x="670" y="831"/>
                  </a:cubicBezTo>
                  <a:cubicBezTo>
                    <a:pt x="670" y="893"/>
                    <a:pt x="719" y="955"/>
                    <a:pt x="819" y="1030"/>
                  </a:cubicBezTo>
                  <a:cubicBezTo>
                    <a:pt x="918" y="1092"/>
                    <a:pt x="1005" y="1116"/>
                    <a:pt x="1079" y="1116"/>
                  </a:cubicBezTo>
                  <a:cubicBezTo>
                    <a:pt x="1104" y="1116"/>
                    <a:pt x="1153" y="1079"/>
                    <a:pt x="1228" y="1005"/>
                  </a:cubicBezTo>
                  <a:cubicBezTo>
                    <a:pt x="1314" y="918"/>
                    <a:pt x="1414" y="831"/>
                    <a:pt x="1538" y="745"/>
                  </a:cubicBezTo>
                  <a:cubicBezTo>
                    <a:pt x="1661" y="658"/>
                    <a:pt x="1798" y="608"/>
                    <a:pt x="1934" y="608"/>
                  </a:cubicBezTo>
                  <a:cubicBezTo>
                    <a:pt x="2083" y="608"/>
                    <a:pt x="2194" y="658"/>
                    <a:pt x="2281" y="769"/>
                  </a:cubicBezTo>
                  <a:cubicBezTo>
                    <a:pt x="2356" y="868"/>
                    <a:pt x="2405" y="1017"/>
                    <a:pt x="2405" y="1203"/>
                  </a:cubicBezTo>
                  <a:cubicBezTo>
                    <a:pt x="2405" y="1377"/>
                    <a:pt x="2343" y="1587"/>
                    <a:pt x="2219" y="1798"/>
                  </a:cubicBezTo>
                  <a:cubicBezTo>
                    <a:pt x="2108" y="2021"/>
                    <a:pt x="1959" y="2219"/>
                    <a:pt x="1773" y="2405"/>
                  </a:cubicBezTo>
                  <a:cubicBezTo>
                    <a:pt x="1401" y="2777"/>
                    <a:pt x="1017" y="3112"/>
                    <a:pt x="633" y="3397"/>
                  </a:cubicBezTo>
                  <a:cubicBezTo>
                    <a:pt x="211" y="3707"/>
                    <a:pt x="1" y="3917"/>
                    <a:pt x="1" y="4029"/>
                  </a:cubicBezTo>
                  <a:cubicBezTo>
                    <a:pt x="1" y="4153"/>
                    <a:pt x="75" y="4277"/>
                    <a:pt x="224" y="4401"/>
                  </a:cubicBezTo>
                  <a:cubicBezTo>
                    <a:pt x="372" y="4512"/>
                    <a:pt x="509" y="4574"/>
                    <a:pt x="645" y="4574"/>
                  </a:cubicBezTo>
                  <a:cubicBezTo>
                    <a:pt x="943" y="4574"/>
                    <a:pt x="1426" y="4500"/>
                    <a:pt x="2070" y="4351"/>
                  </a:cubicBezTo>
                  <a:cubicBezTo>
                    <a:pt x="2727" y="4190"/>
                    <a:pt x="3050" y="4054"/>
                    <a:pt x="3050" y="3930"/>
                  </a:cubicBezTo>
                  <a:cubicBezTo>
                    <a:pt x="3050" y="3868"/>
                    <a:pt x="3012" y="3831"/>
                    <a:pt x="2950" y="3818"/>
                  </a:cubicBezTo>
                  <a:cubicBezTo>
                    <a:pt x="2888" y="3794"/>
                    <a:pt x="2802" y="3781"/>
                    <a:pt x="2678" y="3781"/>
                  </a:cubicBezTo>
                  <a:cubicBezTo>
                    <a:pt x="2566" y="3781"/>
                    <a:pt x="2380" y="3806"/>
                    <a:pt x="2120" y="3831"/>
                  </a:cubicBezTo>
                  <a:cubicBezTo>
                    <a:pt x="1872" y="3868"/>
                    <a:pt x="1575" y="3917"/>
                    <a:pt x="1240" y="3967"/>
                  </a:cubicBezTo>
                  <a:cubicBezTo>
                    <a:pt x="905" y="4017"/>
                    <a:pt x="682" y="4054"/>
                    <a:pt x="583" y="4066"/>
                  </a:cubicBezTo>
                  <a:cubicBezTo>
                    <a:pt x="2182" y="3037"/>
                    <a:pt x="2988" y="2058"/>
                    <a:pt x="2988" y="1116"/>
                  </a:cubicBezTo>
                  <a:cubicBezTo>
                    <a:pt x="2988" y="806"/>
                    <a:pt x="2888" y="546"/>
                    <a:pt x="2678" y="336"/>
                  </a:cubicBezTo>
                  <a:cubicBezTo>
                    <a:pt x="2479" y="112"/>
                    <a:pt x="2232" y="1"/>
                    <a:pt x="19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2805275" y="4729475"/>
              <a:ext cx="89575" cy="16750"/>
            </a:xfrm>
            <a:custGeom>
              <a:avLst/>
              <a:gdLst/>
              <a:ahLst/>
              <a:cxnLst/>
              <a:rect l="l" t="t" r="r" b="b"/>
              <a:pathLst>
                <a:path w="3583" h="670" extrusionOk="0">
                  <a:moveTo>
                    <a:pt x="3136" y="0"/>
                  </a:moveTo>
                  <a:cubicBezTo>
                    <a:pt x="3037" y="0"/>
                    <a:pt x="2740" y="25"/>
                    <a:pt x="2219" y="62"/>
                  </a:cubicBezTo>
                  <a:cubicBezTo>
                    <a:pt x="1711" y="112"/>
                    <a:pt x="1339" y="137"/>
                    <a:pt x="1116" y="137"/>
                  </a:cubicBezTo>
                  <a:cubicBezTo>
                    <a:pt x="905" y="137"/>
                    <a:pt x="583" y="149"/>
                    <a:pt x="174" y="149"/>
                  </a:cubicBezTo>
                  <a:cubicBezTo>
                    <a:pt x="63" y="149"/>
                    <a:pt x="1" y="186"/>
                    <a:pt x="1" y="286"/>
                  </a:cubicBezTo>
                  <a:cubicBezTo>
                    <a:pt x="1" y="372"/>
                    <a:pt x="38" y="459"/>
                    <a:pt x="125" y="546"/>
                  </a:cubicBezTo>
                  <a:cubicBezTo>
                    <a:pt x="211" y="633"/>
                    <a:pt x="298" y="670"/>
                    <a:pt x="410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1" y="422"/>
                    <a:pt x="3583" y="298"/>
                    <a:pt x="3583" y="149"/>
                  </a:cubicBezTo>
                  <a:cubicBezTo>
                    <a:pt x="3583" y="50"/>
                    <a:pt x="3434" y="0"/>
                    <a:pt x="3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2902875" y="4674000"/>
              <a:ext cx="75950" cy="114375"/>
            </a:xfrm>
            <a:custGeom>
              <a:avLst/>
              <a:gdLst/>
              <a:ahLst/>
              <a:cxnLst/>
              <a:rect l="l" t="t" r="r" b="b"/>
              <a:pathLst>
                <a:path w="3038" h="4575" extrusionOk="0">
                  <a:moveTo>
                    <a:pt x="1922" y="1"/>
                  </a:moveTo>
                  <a:cubicBezTo>
                    <a:pt x="1612" y="1"/>
                    <a:pt x="1327" y="100"/>
                    <a:pt x="1067" y="298"/>
                  </a:cubicBezTo>
                  <a:cubicBezTo>
                    <a:pt x="794" y="497"/>
                    <a:pt x="670" y="670"/>
                    <a:pt x="670" y="831"/>
                  </a:cubicBezTo>
                  <a:cubicBezTo>
                    <a:pt x="670" y="893"/>
                    <a:pt x="720" y="955"/>
                    <a:pt x="819" y="1030"/>
                  </a:cubicBezTo>
                  <a:cubicBezTo>
                    <a:pt x="918" y="1092"/>
                    <a:pt x="1005" y="1116"/>
                    <a:pt x="1079" y="1116"/>
                  </a:cubicBezTo>
                  <a:cubicBezTo>
                    <a:pt x="1104" y="1116"/>
                    <a:pt x="1153" y="1079"/>
                    <a:pt x="1228" y="1005"/>
                  </a:cubicBezTo>
                  <a:cubicBezTo>
                    <a:pt x="1302" y="918"/>
                    <a:pt x="1401" y="831"/>
                    <a:pt x="1525" y="745"/>
                  </a:cubicBezTo>
                  <a:cubicBezTo>
                    <a:pt x="1662" y="658"/>
                    <a:pt x="1786" y="608"/>
                    <a:pt x="1934" y="608"/>
                  </a:cubicBezTo>
                  <a:cubicBezTo>
                    <a:pt x="2071" y="608"/>
                    <a:pt x="2195" y="658"/>
                    <a:pt x="2269" y="769"/>
                  </a:cubicBezTo>
                  <a:cubicBezTo>
                    <a:pt x="2356" y="868"/>
                    <a:pt x="2393" y="1017"/>
                    <a:pt x="2393" y="1203"/>
                  </a:cubicBezTo>
                  <a:cubicBezTo>
                    <a:pt x="2393" y="1377"/>
                    <a:pt x="2331" y="1587"/>
                    <a:pt x="2207" y="1798"/>
                  </a:cubicBezTo>
                  <a:cubicBezTo>
                    <a:pt x="2095" y="2021"/>
                    <a:pt x="1947" y="2219"/>
                    <a:pt x="1773" y="2405"/>
                  </a:cubicBezTo>
                  <a:cubicBezTo>
                    <a:pt x="1389" y="2777"/>
                    <a:pt x="1017" y="3112"/>
                    <a:pt x="620" y="3397"/>
                  </a:cubicBezTo>
                  <a:cubicBezTo>
                    <a:pt x="211" y="3707"/>
                    <a:pt x="1" y="3917"/>
                    <a:pt x="1" y="4029"/>
                  </a:cubicBezTo>
                  <a:cubicBezTo>
                    <a:pt x="1" y="4153"/>
                    <a:pt x="75" y="4277"/>
                    <a:pt x="211" y="4401"/>
                  </a:cubicBezTo>
                  <a:cubicBezTo>
                    <a:pt x="360" y="4512"/>
                    <a:pt x="497" y="4574"/>
                    <a:pt x="633" y="4574"/>
                  </a:cubicBezTo>
                  <a:cubicBezTo>
                    <a:pt x="943" y="4574"/>
                    <a:pt x="1414" y="4500"/>
                    <a:pt x="2058" y="4351"/>
                  </a:cubicBezTo>
                  <a:cubicBezTo>
                    <a:pt x="2715" y="4190"/>
                    <a:pt x="3037" y="4054"/>
                    <a:pt x="3037" y="3930"/>
                  </a:cubicBezTo>
                  <a:cubicBezTo>
                    <a:pt x="3037" y="3868"/>
                    <a:pt x="3013" y="3831"/>
                    <a:pt x="2951" y="3818"/>
                  </a:cubicBezTo>
                  <a:cubicBezTo>
                    <a:pt x="2889" y="3794"/>
                    <a:pt x="2789" y="3781"/>
                    <a:pt x="2678" y="3781"/>
                  </a:cubicBezTo>
                  <a:cubicBezTo>
                    <a:pt x="2554" y="3781"/>
                    <a:pt x="2368" y="3806"/>
                    <a:pt x="2120" y="3831"/>
                  </a:cubicBezTo>
                  <a:cubicBezTo>
                    <a:pt x="1860" y="3868"/>
                    <a:pt x="1575" y="3917"/>
                    <a:pt x="1228" y="3967"/>
                  </a:cubicBezTo>
                  <a:cubicBezTo>
                    <a:pt x="893" y="4017"/>
                    <a:pt x="682" y="4054"/>
                    <a:pt x="571" y="4066"/>
                  </a:cubicBezTo>
                  <a:cubicBezTo>
                    <a:pt x="2182" y="3037"/>
                    <a:pt x="2975" y="2058"/>
                    <a:pt x="2975" y="1116"/>
                  </a:cubicBezTo>
                  <a:cubicBezTo>
                    <a:pt x="2975" y="806"/>
                    <a:pt x="2876" y="546"/>
                    <a:pt x="2678" y="336"/>
                  </a:cubicBezTo>
                  <a:cubicBezTo>
                    <a:pt x="2480" y="112"/>
                    <a:pt x="2219" y="1"/>
                    <a:pt x="19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583200" y="4729475"/>
              <a:ext cx="89275" cy="16750"/>
            </a:xfrm>
            <a:custGeom>
              <a:avLst/>
              <a:gdLst/>
              <a:ahLst/>
              <a:cxnLst/>
              <a:rect l="l" t="t" r="r" b="b"/>
              <a:pathLst>
                <a:path w="3571" h="670" extrusionOk="0">
                  <a:moveTo>
                    <a:pt x="3124" y="0"/>
                  </a:moveTo>
                  <a:cubicBezTo>
                    <a:pt x="3037" y="0"/>
                    <a:pt x="2727" y="25"/>
                    <a:pt x="2219" y="62"/>
                  </a:cubicBezTo>
                  <a:cubicBezTo>
                    <a:pt x="1699" y="112"/>
                    <a:pt x="1327" y="137"/>
                    <a:pt x="1116" y="137"/>
                  </a:cubicBezTo>
                  <a:cubicBezTo>
                    <a:pt x="893" y="137"/>
                    <a:pt x="583" y="149"/>
                    <a:pt x="174" y="149"/>
                  </a:cubicBezTo>
                  <a:cubicBezTo>
                    <a:pt x="50" y="149"/>
                    <a:pt x="1" y="186"/>
                    <a:pt x="1" y="286"/>
                  </a:cubicBezTo>
                  <a:cubicBezTo>
                    <a:pt x="1" y="372"/>
                    <a:pt x="38" y="459"/>
                    <a:pt x="124" y="546"/>
                  </a:cubicBezTo>
                  <a:cubicBezTo>
                    <a:pt x="199" y="633"/>
                    <a:pt x="298" y="670"/>
                    <a:pt x="397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1" y="422"/>
                    <a:pt x="3570" y="298"/>
                    <a:pt x="3570" y="149"/>
                  </a:cubicBezTo>
                  <a:cubicBezTo>
                    <a:pt x="3570" y="50"/>
                    <a:pt x="3421" y="0"/>
                    <a:pt x="3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685775" y="4674325"/>
              <a:ext cx="70650" cy="119325"/>
            </a:xfrm>
            <a:custGeom>
              <a:avLst/>
              <a:gdLst/>
              <a:ahLst/>
              <a:cxnLst/>
              <a:rect l="l" t="t" r="r" b="b"/>
              <a:pathLst>
                <a:path w="2826" h="4773" extrusionOk="0">
                  <a:moveTo>
                    <a:pt x="1636" y="0"/>
                  </a:moveTo>
                  <a:cubicBezTo>
                    <a:pt x="1574" y="0"/>
                    <a:pt x="1438" y="87"/>
                    <a:pt x="1264" y="273"/>
                  </a:cubicBezTo>
                  <a:cubicBezTo>
                    <a:pt x="1078" y="459"/>
                    <a:pt x="892" y="682"/>
                    <a:pt x="707" y="930"/>
                  </a:cubicBezTo>
                  <a:cubicBezTo>
                    <a:pt x="521" y="1178"/>
                    <a:pt x="359" y="1450"/>
                    <a:pt x="211" y="1735"/>
                  </a:cubicBezTo>
                  <a:cubicBezTo>
                    <a:pt x="62" y="2033"/>
                    <a:pt x="0" y="2268"/>
                    <a:pt x="0" y="2454"/>
                  </a:cubicBezTo>
                  <a:cubicBezTo>
                    <a:pt x="0" y="2727"/>
                    <a:pt x="74" y="2925"/>
                    <a:pt x="248" y="3086"/>
                  </a:cubicBezTo>
                  <a:cubicBezTo>
                    <a:pt x="421" y="3235"/>
                    <a:pt x="632" y="3310"/>
                    <a:pt x="880" y="3310"/>
                  </a:cubicBezTo>
                  <a:cubicBezTo>
                    <a:pt x="1252" y="3310"/>
                    <a:pt x="1648" y="3210"/>
                    <a:pt x="2058" y="3024"/>
                  </a:cubicBezTo>
                  <a:lnTo>
                    <a:pt x="2058" y="3024"/>
                  </a:lnTo>
                  <a:cubicBezTo>
                    <a:pt x="2008" y="3210"/>
                    <a:pt x="1946" y="3421"/>
                    <a:pt x="1872" y="3644"/>
                  </a:cubicBezTo>
                  <a:cubicBezTo>
                    <a:pt x="1810" y="3867"/>
                    <a:pt x="1760" y="4041"/>
                    <a:pt x="1710" y="4177"/>
                  </a:cubicBezTo>
                  <a:cubicBezTo>
                    <a:pt x="1673" y="4313"/>
                    <a:pt x="1661" y="4413"/>
                    <a:pt x="1661" y="4487"/>
                  </a:cubicBezTo>
                  <a:cubicBezTo>
                    <a:pt x="1661" y="4549"/>
                    <a:pt x="1673" y="4623"/>
                    <a:pt x="1723" y="4685"/>
                  </a:cubicBezTo>
                  <a:cubicBezTo>
                    <a:pt x="1772" y="4747"/>
                    <a:pt x="1822" y="4772"/>
                    <a:pt x="1859" y="4772"/>
                  </a:cubicBezTo>
                  <a:cubicBezTo>
                    <a:pt x="2008" y="4772"/>
                    <a:pt x="2206" y="4363"/>
                    <a:pt x="2454" y="3520"/>
                  </a:cubicBezTo>
                  <a:cubicBezTo>
                    <a:pt x="2702" y="2690"/>
                    <a:pt x="2826" y="2070"/>
                    <a:pt x="2826" y="1686"/>
                  </a:cubicBezTo>
                  <a:cubicBezTo>
                    <a:pt x="2826" y="1599"/>
                    <a:pt x="2776" y="1500"/>
                    <a:pt x="2665" y="1401"/>
                  </a:cubicBezTo>
                  <a:cubicBezTo>
                    <a:pt x="2553" y="1302"/>
                    <a:pt x="2454" y="1240"/>
                    <a:pt x="2392" y="1240"/>
                  </a:cubicBezTo>
                  <a:cubicBezTo>
                    <a:pt x="2305" y="1240"/>
                    <a:pt x="2256" y="1314"/>
                    <a:pt x="2256" y="1450"/>
                  </a:cubicBezTo>
                  <a:cubicBezTo>
                    <a:pt x="2256" y="1760"/>
                    <a:pt x="2231" y="2095"/>
                    <a:pt x="2181" y="2442"/>
                  </a:cubicBezTo>
                  <a:cubicBezTo>
                    <a:pt x="2169" y="2454"/>
                    <a:pt x="2008" y="2504"/>
                    <a:pt x="1698" y="2628"/>
                  </a:cubicBezTo>
                  <a:cubicBezTo>
                    <a:pt x="1401" y="2739"/>
                    <a:pt x="1140" y="2789"/>
                    <a:pt x="942" y="2789"/>
                  </a:cubicBezTo>
                  <a:cubicBezTo>
                    <a:pt x="694" y="2789"/>
                    <a:pt x="570" y="2677"/>
                    <a:pt x="570" y="2430"/>
                  </a:cubicBezTo>
                  <a:cubicBezTo>
                    <a:pt x="570" y="2244"/>
                    <a:pt x="682" y="1971"/>
                    <a:pt x="917" y="1649"/>
                  </a:cubicBezTo>
                  <a:cubicBezTo>
                    <a:pt x="1140" y="1314"/>
                    <a:pt x="1376" y="1017"/>
                    <a:pt x="1599" y="756"/>
                  </a:cubicBezTo>
                  <a:cubicBezTo>
                    <a:pt x="1834" y="484"/>
                    <a:pt x="1946" y="310"/>
                    <a:pt x="1946" y="248"/>
                  </a:cubicBezTo>
                  <a:cubicBezTo>
                    <a:pt x="1946" y="186"/>
                    <a:pt x="1909" y="124"/>
                    <a:pt x="1847" y="75"/>
                  </a:cubicBezTo>
                  <a:cubicBezTo>
                    <a:pt x="1785" y="25"/>
                    <a:pt x="1710" y="0"/>
                    <a:pt x="1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7155975" y="1485275"/>
              <a:ext cx="207625" cy="25"/>
            </a:xfrm>
            <a:custGeom>
              <a:avLst/>
              <a:gdLst/>
              <a:ahLst/>
              <a:cxnLst/>
              <a:rect l="l" t="t" r="r" b="b"/>
              <a:pathLst>
                <a:path w="8305" h="1" extrusionOk="0">
                  <a:moveTo>
                    <a:pt x="8305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7155975" y="1485275"/>
              <a:ext cx="207625" cy="25"/>
            </a:xfrm>
            <a:custGeom>
              <a:avLst/>
              <a:gdLst/>
              <a:ahLst/>
              <a:cxnLst/>
              <a:rect l="l" t="t" r="r" b="b"/>
              <a:pathLst>
                <a:path w="8305" h="1" fill="none" extrusionOk="0">
                  <a:moveTo>
                    <a:pt x="8305" y="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654710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extrusionOk="0">
                  <a:moveTo>
                    <a:pt x="1" y="0"/>
                  </a:moveTo>
                  <a:lnTo>
                    <a:pt x="1" y="82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54710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fill="none" extrusionOk="0">
                  <a:moveTo>
                    <a:pt x="1" y="0"/>
                  </a:moveTo>
                  <a:lnTo>
                    <a:pt x="1" y="8292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93855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extrusionOk="0">
                  <a:moveTo>
                    <a:pt x="0" y="0"/>
                  </a:moveTo>
                  <a:lnTo>
                    <a:pt x="0" y="82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593855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fill="none" extrusionOk="0">
                  <a:moveTo>
                    <a:pt x="0" y="0"/>
                  </a:moveTo>
                  <a:lnTo>
                    <a:pt x="0" y="8292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1074725" y="1149400"/>
              <a:ext cx="6085925" cy="3267450"/>
            </a:xfrm>
            <a:custGeom>
              <a:avLst/>
              <a:gdLst/>
              <a:ahLst/>
              <a:cxnLst/>
              <a:rect l="l" t="t" r="r" b="b"/>
              <a:pathLst>
                <a:path w="243437" h="130698" fill="none" extrusionOk="0">
                  <a:moveTo>
                    <a:pt x="243437" y="130698"/>
                  </a:moveTo>
                  <a:lnTo>
                    <a:pt x="166443" y="130648"/>
                  </a:lnTo>
                  <a:cubicBezTo>
                    <a:pt x="157457" y="130648"/>
                    <a:pt x="153603" y="129384"/>
                    <a:pt x="151657" y="127711"/>
                  </a:cubicBezTo>
                  <a:cubicBezTo>
                    <a:pt x="142460" y="119828"/>
                    <a:pt x="140217" y="99799"/>
                    <a:pt x="135532" y="71230"/>
                  </a:cubicBezTo>
                  <a:cubicBezTo>
                    <a:pt x="129620" y="35237"/>
                    <a:pt x="126732" y="0"/>
                    <a:pt x="121725" y="0"/>
                  </a:cubicBezTo>
                  <a:cubicBezTo>
                    <a:pt x="116717" y="0"/>
                    <a:pt x="113817" y="35237"/>
                    <a:pt x="107917" y="71230"/>
                  </a:cubicBezTo>
                  <a:cubicBezTo>
                    <a:pt x="103220" y="99799"/>
                    <a:pt x="100989" y="119828"/>
                    <a:pt x="91793" y="127711"/>
                  </a:cubicBezTo>
                  <a:cubicBezTo>
                    <a:pt x="89834" y="129384"/>
                    <a:pt x="85980" y="130648"/>
                    <a:pt x="76994" y="130648"/>
                  </a:cubicBezTo>
                  <a:lnTo>
                    <a:pt x="1" y="130698"/>
                  </a:lnTo>
                </a:path>
              </a:pathLst>
            </a:custGeom>
            <a:noFill/>
            <a:ln w="15500" cap="flat" cmpd="sng">
              <a:solidFill>
                <a:srgbClr val="3FA9F5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16125" y="4673400"/>
              <a:ext cx="70975" cy="119300"/>
            </a:xfrm>
            <a:custGeom>
              <a:avLst/>
              <a:gdLst/>
              <a:ahLst/>
              <a:cxnLst/>
              <a:rect l="l" t="t" r="r" b="b"/>
              <a:pathLst>
                <a:path w="2839" h="4772" extrusionOk="0">
                  <a:moveTo>
                    <a:pt x="1636" y="0"/>
                  </a:moveTo>
                  <a:cubicBezTo>
                    <a:pt x="1574" y="0"/>
                    <a:pt x="1451" y="87"/>
                    <a:pt x="1265" y="273"/>
                  </a:cubicBezTo>
                  <a:cubicBezTo>
                    <a:pt x="1079" y="459"/>
                    <a:pt x="893" y="669"/>
                    <a:pt x="707" y="917"/>
                  </a:cubicBezTo>
                  <a:cubicBezTo>
                    <a:pt x="521" y="1165"/>
                    <a:pt x="360" y="1438"/>
                    <a:pt x="211" y="1735"/>
                  </a:cubicBezTo>
                  <a:cubicBezTo>
                    <a:pt x="75" y="2020"/>
                    <a:pt x="0" y="2268"/>
                    <a:pt x="0" y="2454"/>
                  </a:cubicBezTo>
                  <a:cubicBezTo>
                    <a:pt x="0" y="2714"/>
                    <a:pt x="87" y="2925"/>
                    <a:pt x="248" y="3074"/>
                  </a:cubicBezTo>
                  <a:cubicBezTo>
                    <a:pt x="422" y="3223"/>
                    <a:pt x="633" y="3297"/>
                    <a:pt x="893" y="3297"/>
                  </a:cubicBezTo>
                  <a:cubicBezTo>
                    <a:pt x="1265" y="3297"/>
                    <a:pt x="1649" y="3210"/>
                    <a:pt x="2058" y="3024"/>
                  </a:cubicBezTo>
                  <a:lnTo>
                    <a:pt x="2058" y="3024"/>
                  </a:lnTo>
                  <a:cubicBezTo>
                    <a:pt x="2021" y="3210"/>
                    <a:pt x="1959" y="3421"/>
                    <a:pt x="1884" y="3632"/>
                  </a:cubicBezTo>
                  <a:cubicBezTo>
                    <a:pt x="1810" y="3855"/>
                    <a:pt x="1760" y="4041"/>
                    <a:pt x="1723" y="4165"/>
                  </a:cubicBezTo>
                  <a:cubicBezTo>
                    <a:pt x="1674" y="4301"/>
                    <a:pt x="1661" y="4412"/>
                    <a:pt x="1661" y="4474"/>
                  </a:cubicBezTo>
                  <a:cubicBezTo>
                    <a:pt x="1661" y="4549"/>
                    <a:pt x="1686" y="4611"/>
                    <a:pt x="1723" y="4685"/>
                  </a:cubicBezTo>
                  <a:cubicBezTo>
                    <a:pt x="1773" y="4747"/>
                    <a:pt x="1822" y="4772"/>
                    <a:pt x="1872" y="4772"/>
                  </a:cubicBezTo>
                  <a:cubicBezTo>
                    <a:pt x="2008" y="4772"/>
                    <a:pt x="2207" y="4350"/>
                    <a:pt x="2454" y="3520"/>
                  </a:cubicBezTo>
                  <a:cubicBezTo>
                    <a:pt x="2715" y="2677"/>
                    <a:pt x="2839" y="2070"/>
                    <a:pt x="2839" y="1673"/>
                  </a:cubicBezTo>
                  <a:cubicBezTo>
                    <a:pt x="2839" y="1587"/>
                    <a:pt x="2777" y="1500"/>
                    <a:pt x="2665" y="1401"/>
                  </a:cubicBezTo>
                  <a:cubicBezTo>
                    <a:pt x="2554" y="1289"/>
                    <a:pt x="2467" y="1240"/>
                    <a:pt x="2393" y="1240"/>
                  </a:cubicBezTo>
                  <a:cubicBezTo>
                    <a:pt x="2306" y="1240"/>
                    <a:pt x="2256" y="1314"/>
                    <a:pt x="2256" y="1450"/>
                  </a:cubicBezTo>
                  <a:cubicBezTo>
                    <a:pt x="2256" y="1760"/>
                    <a:pt x="2231" y="2095"/>
                    <a:pt x="2182" y="2442"/>
                  </a:cubicBezTo>
                  <a:cubicBezTo>
                    <a:pt x="2169" y="2442"/>
                    <a:pt x="2008" y="2504"/>
                    <a:pt x="1711" y="2615"/>
                  </a:cubicBezTo>
                  <a:cubicBezTo>
                    <a:pt x="1401" y="2727"/>
                    <a:pt x="1153" y="2789"/>
                    <a:pt x="942" y="2789"/>
                  </a:cubicBezTo>
                  <a:cubicBezTo>
                    <a:pt x="694" y="2789"/>
                    <a:pt x="571" y="2665"/>
                    <a:pt x="571" y="2429"/>
                  </a:cubicBezTo>
                  <a:cubicBezTo>
                    <a:pt x="571" y="2231"/>
                    <a:pt x="694" y="1971"/>
                    <a:pt x="918" y="1649"/>
                  </a:cubicBezTo>
                  <a:cubicBezTo>
                    <a:pt x="1153" y="1314"/>
                    <a:pt x="1376" y="1016"/>
                    <a:pt x="1612" y="744"/>
                  </a:cubicBezTo>
                  <a:cubicBezTo>
                    <a:pt x="1835" y="471"/>
                    <a:pt x="1946" y="310"/>
                    <a:pt x="1946" y="248"/>
                  </a:cubicBezTo>
                  <a:cubicBezTo>
                    <a:pt x="1946" y="186"/>
                    <a:pt x="1922" y="124"/>
                    <a:pt x="1847" y="74"/>
                  </a:cubicBezTo>
                  <a:cubicBezTo>
                    <a:pt x="1785" y="25"/>
                    <a:pt x="1711" y="0"/>
                    <a:pt x="1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122825" y="4674625"/>
              <a:ext cx="90800" cy="112825"/>
            </a:xfrm>
            <a:custGeom>
              <a:avLst/>
              <a:gdLst/>
              <a:ahLst/>
              <a:cxnLst/>
              <a:rect l="l" t="t" r="r" b="b"/>
              <a:pathLst>
                <a:path w="3632" h="4513" extrusionOk="0">
                  <a:moveTo>
                    <a:pt x="2690" y="1"/>
                  </a:moveTo>
                  <a:cubicBezTo>
                    <a:pt x="2231" y="1"/>
                    <a:pt x="1872" y="38"/>
                    <a:pt x="1599" y="112"/>
                  </a:cubicBezTo>
                  <a:cubicBezTo>
                    <a:pt x="1463" y="149"/>
                    <a:pt x="1302" y="323"/>
                    <a:pt x="1103" y="645"/>
                  </a:cubicBezTo>
                  <a:cubicBezTo>
                    <a:pt x="905" y="967"/>
                    <a:pt x="806" y="1215"/>
                    <a:pt x="806" y="1389"/>
                  </a:cubicBezTo>
                  <a:cubicBezTo>
                    <a:pt x="806" y="1562"/>
                    <a:pt x="856" y="1723"/>
                    <a:pt x="942" y="1860"/>
                  </a:cubicBezTo>
                  <a:cubicBezTo>
                    <a:pt x="1042" y="1984"/>
                    <a:pt x="1153" y="2108"/>
                    <a:pt x="1277" y="2207"/>
                  </a:cubicBezTo>
                  <a:cubicBezTo>
                    <a:pt x="1413" y="2306"/>
                    <a:pt x="1550" y="2393"/>
                    <a:pt x="1674" y="2480"/>
                  </a:cubicBezTo>
                  <a:cubicBezTo>
                    <a:pt x="1996" y="2703"/>
                    <a:pt x="2157" y="2913"/>
                    <a:pt x="2157" y="3099"/>
                  </a:cubicBezTo>
                  <a:cubicBezTo>
                    <a:pt x="2157" y="3298"/>
                    <a:pt x="2021" y="3496"/>
                    <a:pt x="1773" y="3707"/>
                  </a:cubicBezTo>
                  <a:cubicBezTo>
                    <a:pt x="1513" y="3905"/>
                    <a:pt x="1277" y="4004"/>
                    <a:pt x="1054" y="4004"/>
                  </a:cubicBezTo>
                  <a:cubicBezTo>
                    <a:pt x="831" y="4004"/>
                    <a:pt x="583" y="3868"/>
                    <a:pt x="285" y="3570"/>
                  </a:cubicBezTo>
                  <a:cubicBezTo>
                    <a:pt x="186" y="3471"/>
                    <a:pt x="124" y="3421"/>
                    <a:pt x="100" y="3421"/>
                  </a:cubicBezTo>
                  <a:cubicBezTo>
                    <a:pt x="25" y="3421"/>
                    <a:pt x="0" y="3483"/>
                    <a:pt x="0" y="3607"/>
                  </a:cubicBezTo>
                  <a:cubicBezTo>
                    <a:pt x="0" y="3806"/>
                    <a:pt x="112" y="4004"/>
                    <a:pt x="347" y="4215"/>
                  </a:cubicBezTo>
                  <a:cubicBezTo>
                    <a:pt x="595" y="4413"/>
                    <a:pt x="856" y="4512"/>
                    <a:pt x="1153" y="4512"/>
                  </a:cubicBezTo>
                  <a:cubicBezTo>
                    <a:pt x="1537" y="4512"/>
                    <a:pt x="1897" y="4363"/>
                    <a:pt x="2244" y="4054"/>
                  </a:cubicBezTo>
                  <a:cubicBezTo>
                    <a:pt x="2591" y="3731"/>
                    <a:pt x="2764" y="3397"/>
                    <a:pt x="2764" y="3037"/>
                  </a:cubicBezTo>
                  <a:cubicBezTo>
                    <a:pt x="2764" y="2802"/>
                    <a:pt x="2616" y="2566"/>
                    <a:pt x="2293" y="2318"/>
                  </a:cubicBezTo>
                  <a:cubicBezTo>
                    <a:pt x="2169" y="2207"/>
                    <a:pt x="2033" y="2108"/>
                    <a:pt x="1897" y="2021"/>
                  </a:cubicBezTo>
                  <a:cubicBezTo>
                    <a:pt x="1773" y="1922"/>
                    <a:pt x="1661" y="1823"/>
                    <a:pt x="1562" y="1723"/>
                  </a:cubicBezTo>
                  <a:cubicBezTo>
                    <a:pt x="1475" y="1612"/>
                    <a:pt x="1426" y="1513"/>
                    <a:pt x="1426" y="1426"/>
                  </a:cubicBezTo>
                  <a:cubicBezTo>
                    <a:pt x="1426" y="1327"/>
                    <a:pt x="1488" y="1178"/>
                    <a:pt x="1599" y="967"/>
                  </a:cubicBezTo>
                  <a:cubicBezTo>
                    <a:pt x="1711" y="757"/>
                    <a:pt x="1810" y="645"/>
                    <a:pt x="1897" y="633"/>
                  </a:cubicBezTo>
                  <a:cubicBezTo>
                    <a:pt x="1983" y="608"/>
                    <a:pt x="2194" y="571"/>
                    <a:pt x="2516" y="521"/>
                  </a:cubicBezTo>
                  <a:cubicBezTo>
                    <a:pt x="3260" y="397"/>
                    <a:pt x="3632" y="298"/>
                    <a:pt x="3632" y="199"/>
                  </a:cubicBezTo>
                  <a:cubicBezTo>
                    <a:pt x="3632" y="63"/>
                    <a:pt x="3322" y="1"/>
                    <a:pt x="2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268475" y="2985900"/>
              <a:ext cx="134825" cy="103525"/>
            </a:xfrm>
            <a:custGeom>
              <a:avLst/>
              <a:gdLst/>
              <a:ahLst/>
              <a:cxnLst/>
              <a:rect l="l" t="t" r="r" b="b"/>
              <a:pathLst>
                <a:path w="5393" h="4141" extrusionOk="0">
                  <a:moveTo>
                    <a:pt x="286" y="1"/>
                  </a:moveTo>
                  <a:cubicBezTo>
                    <a:pt x="199" y="1"/>
                    <a:pt x="125" y="150"/>
                    <a:pt x="75" y="435"/>
                  </a:cubicBezTo>
                  <a:cubicBezTo>
                    <a:pt x="25" y="707"/>
                    <a:pt x="1" y="1104"/>
                    <a:pt x="1" y="1600"/>
                  </a:cubicBezTo>
                  <a:cubicBezTo>
                    <a:pt x="1" y="2083"/>
                    <a:pt x="25" y="2455"/>
                    <a:pt x="63" y="2715"/>
                  </a:cubicBezTo>
                  <a:cubicBezTo>
                    <a:pt x="112" y="2976"/>
                    <a:pt x="187" y="3124"/>
                    <a:pt x="298" y="3174"/>
                  </a:cubicBezTo>
                  <a:cubicBezTo>
                    <a:pt x="348" y="3211"/>
                    <a:pt x="410" y="3223"/>
                    <a:pt x="484" y="3236"/>
                  </a:cubicBezTo>
                  <a:cubicBezTo>
                    <a:pt x="881" y="3236"/>
                    <a:pt x="1686" y="3397"/>
                    <a:pt x="2876" y="3694"/>
                  </a:cubicBezTo>
                  <a:cubicBezTo>
                    <a:pt x="4078" y="3992"/>
                    <a:pt x="4723" y="4141"/>
                    <a:pt x="4822" y="4141"/>
                  </a:cubicBezTo>
                  <a:cubicBezTo>
                    <a:pt x="4909" y="4141"/>
                    <a:pt x="5033" y="4079"/>
                    <a:pt x="5181" y="3979"/>
                  </a:cubicBezTo>
                  <a:cubicBezTo>
                    <a:pt x="5330" y="3868"/>
                    <a:pt x="5392" y="3781"/>
                    <a:pt x="5392" y="3707"/>
                  </a:cubicBezTo>
                  <a:cubicBezTo>
                    <a:pt x="5392" y="3682"/>
                    <a:pt x="5355" y="3645"/>
                    <a:pt x="5268" y="3620"/>
                  </a:cubicBezTo>
                  <a:lnTo>
                    <a:pt x="5132" y="3570"/>
                  </a:lnTo>
                  <a:cubicBezTo>
                    <a:pt x="5070" y="3546"/>
                    <a:pt x="5008" y="3533"/>
                    <a:pt x="4921" y="3509"/>
                  </a:cubicBezTo>
                  <a:cubicBezTo>
                    <a:pt x="4834" y="3484"/>
                    <a:pt x="4760" y="3471"/>
                    <a:pt x="4686" y="3459"/>
                  </a:cubicBezTo>
                  <a:cubicBezTo>
                    <a:pt x="4624" y="3434"/>
                    <a:pt x="4537" y="3409"/>
                    <a:pt x="4425" y="3385"/>
                  </a:cubicBezTo>
                  <a:cubicBezTo>
                    <a:pt x="4314" y="3360"/>
                    <a:pt x="4078" y="3298"/>
                    <a:pt x="3719" y="3211"/>
                  </a:cubicBezTo>
                  <a:cubicBezTo>
                    <a:pt x="3359" y="3124"/>
                    <a:pt x="3149" y="3075"/>
                    <a:pt x="3099" y="3062"/>
                  </a:cubicBezTo>
                  <a:lnTo>
                    <a:pt x="3099" y="3050"/>
                  </a:lnTo>
                  <a:cubicBezTo>
                    <a:pt x="3099" y="2517"/>
                    <a:pt x="3037" y="2021"/>
                    <a:pt x="2938" y="1575"/>
                  </a:cubicBezTo>
                  <a:cubicBezTo>
                    <a:pt x="2827" y="1129"/>
                    <a:pt x="2690" y="906"/>
                    <a:pt x="2529" y="906"/>
                  </a:cubicBezTo>
                  <a:cubicBezTo>
                    <a:pt x="2442" y="906"/>
                    <a:pt x="2405" y="1005"/>
                    <a:pt x="2405" y="1203"/>
                  </a:cubicBezTo>
                  <a:cubicBezTo>
                    <a:pt x="2405" y="1278"/>
                    <a:pt x="2418" y="1513"/>
                    <a:pt x="2455" y="1885"/>
                  </a:cubicBezTo>
                  <a:cubicBezTo>
                    <a:pt x="2479" y="2244"/>
                    <a:pt x="2492" y="2591"/>
                    <a:pt x="2479" y="2914"/>
                  </a:cubicBezTo>
                  <a:cubicBezTo>
                    <a:pt x="1600" y="2715"/>
                    <a:pt x="1042" y="2616"/>
                    <a:pt x="806" y="2616"/>
                  </a:cubicBezTo>
                  <a:lnTo>
                    <a:pt x="732" y="2616"/>
                  </a:lnTo>
                  <a:cubicBezTo>
                    <a:pt x="732" y="2554"/>
                    <a:pt x="707" y="2418"/>
                    <a:pt x="682" y="2207"/>
                  </a:cubicBezTo>
                  <a:cubicBezTo>
                    <a:pt x="658" y="1996"/>
                    <a:pt x="645" y="1823"/>
                    <a:pt x="633" y="1699"/>
                  </a:cubicBezTo>
                  <a:cubicBezTo>
                    <a:pt x="620" y="1575"/>
                    <a:pt x="608" y="1451"/>
                    <a:pt x="583" y="1302"/>
                  </a:cubicBezTo>
                  <a:cubicBezTo>
                    <a:pt x="571" y="1154"/>
                    <a:pt x="558" y="1030"/>
                    <a:pt x="558" y="930"/>
                  </a:cubicBezTo>
                  <a:cubicBezTo>
                    <a:pt x="546" y="844"/>
                    <a:pt x="534" y="745"/>
                    <a:pt x="521" y="633"/>
                  </a:cubicBezTo>
                  <a:cubicBezTo>
                    <a:pt x="509" y="521"/>
                    <a:pt x="496" y="435"/>
                    <a:pt x="484" y="373"/>
                  </a:cubicBezTo>
                  <a:cubicBezTo>
                    <a:pt x="472" y="298"/>
                    <a:pt x="447" y="224"/>
                    <a:pt x="422" y="137"/>
                  </a:cubicBezTo>
                  <a:cubicBezTo>
                    <a:pt x="397" y="51"/>
                    <a:pt x="348" y="1"/>
                    <a:pt x="2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266925" y="2891725"/>
              <a:ext cx="136375" cy="97925"/>
            </a:xfrm>
            <a:custGeom>
              <a:avLst/>
              <a:gdLst/>
              <a:ahLst/>
              <a:cxnLst/>
              <a:rect l="l" t="t" r="r" b="b"/>
              <a:pathLst>
                <a:path w="5455" h="3917" extrusionOk="0">
                  <a:moveTo>
                    <a:pt x="1166" y="694"/>
                  </a:moveTo>
                  <a:cubicBezTo>
                    <a:pt x="1364" y="694"/>
                    <a:pt x="1562" y="781"/>
                    <a:pt x="1748" y="942"/>
                  </a:cubicBezTo>
                  <a:cubicBezTo>
                    <a:pt x="1934" y="1116"/>
                    <a:pt x="2083" y="1301"/>
                    <a:pt x="2194" y="1500"/>
                  </a:cubicBezTo>
                  <a:cubicBezTo>
                    <a:pt x="2306" y="1698"/>
                    <a:pt x="2430" y="1921"/>
                    <a:pt x="2566" y="2169"/>
                  </a:cubicBezTo>
                  <a:cubicBezTo>
                    <a:pt x="2690" y="2417"/>
                    <a:pt x="2789" y="2578"/>
                    <a:pt x="2851" y="2665"/>
                  </a:cubicBezTo>
                  <a:cubicBezTo>
                    <a:pt x="2083" y="2454"/>
                    <a:pt x="1525" y="2343"/>
                    <a:pt x="1191" y="2343"/>
                  </a:cubicBezTo>
                  <a:cubicBezTo>
                    <a:pt x="1104" y="2343"/>
                    <a:pt x="992" y="2367"/>
                    <a:pt x="881" y="2417"/>
                  </a:cubicBezTo>
                  <a:cubicBezTo>
                    <a:pt x="757" y="2082"/>
                    <a:pt x="682" y="1785"/>
                    <a:pt x="682" y="1537"/>
                  </a:cubicBezTo>
                  <a:cubicBezTo>
                    <a:pt x="682" y="979"/>
                    <a:pt x="843" y="694"/>
                    <a:pt x="1166" y="694"/>
                  </a:cubicBezTo>
                  <a:close/>
                  <a:moveTo>
                    <a:pt x="1166" y="0"/>
                  </a:moveTo>
                  <a:cubicBezTo>
                    <a:pt x="794" y="0"/>
                    <a:pt x="509" y="149"/>
                    <a:pt x="311" y="471"/>
                  </a:cubicBezTo>
                  <a:cubicBezTo>
                    <a:pt x="100" y="781"/>
                    <a:pt x="1" y="1140"/>
                    <a:pt x="1" y="1574"/>
                  </a:cubicBezTo>
                  <a:cubicBezTo>
                    <a:pt x="1" y="1996"/>
                    <a:pt x="63" y="2380"/>
                    <a:pt x="187" y="2739"/>
                  </a:cubicBezTo>
                  <a:cubicBezTo>
                    <a:pt x="311" y="3086"/>
                    <a:pt x="434" y="3260"/>
                    <a:pt x="558" y="3260"/>
                  </a:cubicBezTo>
                  <a:cubicBezTo>
                    <a:pt x="620" y="3260"/>
                    <a:pt x="695" y="3235"/>
                    <a:pt x="794" y="3185"/>
                  </a:cubicBezTo>
                  <a:cubicBezTo>
                    <a:pt x="881" y="3136"/>
                    <a:pt x="943" y="3074"/>
                    <a:pt x="980" y="3012"/>
                  </a:cubicBezTo>
                  <a:cubicBezTo>
                    <a:pt x="1500" y="3049"/>
                    <a:pt x="2269" y="3210"/>
                    <a:pt x="3273" y="3495"/>
                  </a:cubicBezTo>
                  <a:cubicBezTo>
                    <a:pt x="4264" y="3780"/>
                    <a:pt x="4834" y="3917"/>
                    <a:pt x="4946" y="3917"/>
                  </a:cubicBezTo>
                  <a:cubicBezTo>
                    <a:pt x="5058" y="3917"/>
                    <a:pt x="5169" y="3867"/>
                    <a:pt x="5293" y="3780"/>
                  </a:cubicBezTo>
                  <a:cubicBezTo>
                    <a:pt x="5405" y="3681"/>
                    <a:pt x="5454" y="3594"/>
                    <a:pt x="5454" y="3508"/>
                  </a:cubicBezTo>
                  <a:cubicBezTo>
                    <a:pt x="5454" y="3470"/>
                    <a:pt x="5330" y="3408"/>
                    <a:pt x="5058" y="3322"/>
                  </a:cubicBezTo>
                  <a:cubicBezTo>
                    <a:pt x="4921" y="3285"/>
                    <a:pt x="4797" y="3235"/>
                    <a:pt x="4673" y="3198"/>
                  </a:cubicBezTo>
                  <a:cubicBezTo>
                    <a:pt x="4537" y="3161"/>
                    <a:pt x="4078" y="3024"/>
                    <a:pt x="3273" y="2789"/>
                  </a:cubicBezTo>
                  <a:cubicBezTo>
                    <a:pt x="3645" y="2652"/>
                    <a:pt x="4103" y="2305"/>
                    <a:pt x="4649" y="1735"/>
                  </a:cubicBezTo>
                  <a:cubicBezTo>
                    <a:pt x="5181" y="1153"/>
                    <a:pt x="5454" y="719"/>
                    <a:pt x="5454" y="409"/>
                  </a:cubicBezTo>
                  <a:cubicBezTo>
                    <a:pt x="5454" y="236"/>
                    <a:pt x="5392" y="149"/>
                    <a:pt x="5268" y="149"/>
                  </a:cubicBezTo>
                  <a:cubicBezTo>
                    <a:pt x="5194" y="149"/>
                    <a:pt x="5095" y="211"/>
                    <a:pt x="4983" y="347"/>
                  </a:cubicBezTo>
                  <a:cubicBezTo>
                    <a:pt x="4921" y="409"/>
                    <a:pt x="4859" y="471"/>
                    <a:pt x="4797" y="545"/>
                  </a:cubicBezTo>
                  <a:cubicBezTo>
                    <a:pt x="4748" y="607"/>
                    <a:pt x="4673" y="694"/>
                    <a:pt x="4587" y="806"/>
                  </a:cubicBezTo>
                  <a:cubicBezTo>
                    <a:pt x="4500" y="905"/>
                    <a:pt x="4401" y="1016"/>
                    <a:pt x="4289" y="1128"/>
                  </a:cubicBezTo>
                  <a:cubicBezTo>
                    <a:pt x="4178" y="1252"/>
                    <a:pt x="4091" y="1351"/>
                    <a:pt x="4016" y="1425"/>
                  </a:cubicBezTo>
                  <a:cubicBezTo>
                    <a:pt x="3954" y="1487"/>
                    <a:pt x="3830" y="1624"/>
                    <a:pt x="3645" y="1797"/>
                  </a:cubicBezTo>
                  <a:cubicBezTo>
                    <a:pt x="3471" y="1971"/>
                    <a:pt x="3322" y="2058"/>
                    <a:pt x="3198" y="2058"/>
                  </a:cubicBezTo>
                  <a:cubicBezTo>
                    <a:pt x="3174" y="2058"/>
                    <a:pt x="3124" y="1996"/>
                    <a:pt x="3062" y="1859"/>
                  </a:cubicBezTo>
                  <a:cubicBezTo>
                    <a:pt x="2988" y="1710"/>
                    <a:pt x="2889" y="1537"/>
                    <a:pt x="2789" y="1339"/>
                  </a:cubicBezTo>
                  <a:cubicBezTo>
                    <a:pt x="2678" y="1128"/>
                    <a:pt x="2554" y="930"/>
                    <a:pt x="2418" y="731"/>
                  </a:cubicBezTo>
                  <a:cubicBezTo>
                    <a:pt x="2269" y="521"/>
                    <a:pt x="2095" y="347"/>
                    <a:pt x="1885" y="211"/>
                  </a:cubicBezTo>
                  <a:cubicBezTo>
                    <a:pt x="1662" y="62"/>
                    <a:pt x="1426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269100" y="2768700"/>
              <a:ext cx="134500" cy="104750"/>
            </a:xfrm>
            <a:custGeom>
              <a:avLst/>
              <a:gdLst/>
              <a:ahLst/>
              <a:cxnLst/>
              <a:rect l="l" t="t" r="r" b="b"/>
              <a:pathLst>
                <a:path w="5380" h="4190" extrusionOk="0">
                  <a:moveTo>
                    <a:pt x="224" y="1"/>
                  </a:moveTo>
                  <a:cubicBezTo>
                    <a:pt x="75" y="1"/>
                    <a:pt x="0" y="521"/>
                    <a:pt x="0" y="1550"/>
                  </a:cubicBezTo>
                  <a:cubicBezTo>
                    <a:pt x="0" y="2591"/>
                    <a:pt x="87" y="3149"/>
                    <a:pt x="285" y="3248"/>
                  </a:cubicBezTo>
                  <a:cubicBezTo>
                    <a:pt x="347" y="3260"/>
                    <a:pt x="409" y="3273"/>
                    <a:pt x="459" y="3273"/>
                  </a:cubicBezTo>
                  <a:cubicBezTo>
                    <a:pt x="856" y="3273"/>
                    <a:pt x="1351" y="3347"/>
                    <a:pt x="1922" y="3508"/>
                  </a:cubicBezTo>
                  <a:cubicBezTo>
                    <a:pt x="2504" y="3657"/>
                    <a:pt x="3049" y="3818"/>
                    <a:pt x="3558" y="3967"/>
                  </a:cubicBezTo>
                  <a:cubicBezTo>
                    <a:pt x="4066" y="4115"/>
                    <a:pt x="4438" y="4190"/>
                    <a:pt x="4648" y="4190"/>
                  </a:cubicBezTo>
                  <a:cubicBezTo>
                    <a:pt x="4859" y="4190"/>
                    <a:pt x="5033" y="4103"/>
                    <a:pt x="5169" y="3930"/>
                  </a:cubicBezTo>
                  <a:cubicBezTo>
                    <a:pt x="5305" y="3756"/>
                    <a:pt x="5380" y="3545"/>
                    <a:pt x="5380" y="3310"/>
                  </a:cubicBezTo>
                  <a:cubicBezTo>
                    <a:pt x="5380" y="2777"/>
                    <a:pt x="5280" y="2219"/>
                    <a:pt x="5082" y="1649"/>
                  </a:cubicBezTo>
                  <a:cubicBezTo>
                    <a:pt x="4884" y="1079"/>
                    <a:pt x="4698" y="794"/>
                    <a:pt x="4512" y="794"/>
                  </a:cubicBezTo>
                  <a:cubicBezTo>
                    <a:pt x="4400" y="794"/>
                    <a:pt x="4351" y="831"/>
                    <a:pt x="4351" y="905"/>
                  </a:cubicBezTo>
                  <a:cubicBezTo>
                    <a:pt x="4351" y="943"/>
                    <a:pt x="4376" y="1079"/>
                    <a:pt x="4438" y="1314"/>
                  </a:cubicBezTo>
                  <a:cubicBezTo>
                    <a:pt x="4636" y="2033"/>
                    <a:pt x="4723" y="2690"/>
                    <a:pt x="4723" y="3285"/>
                  </a:cubicBezTo>
                  <a:cubicBezTo>
                    <a:pt x="4723" y="3347"/>
                    <a:pt x="4710" y="3397"/>
                    <a:pt x="4673" y="3434"/>
                  </a:cubicBezTo>
                  <a:cubicBezTo>
                    <a:pt x="4636" y="3471"/>
                    <a:pt x="4586" y="3496"/>
                    <a:pt x="4524" y="3496"/>
                  </a:cubicBezTo>
                  <a:cubicBezTo>
                    <a:pt x="4338" y="3496"/>
                    <a:pt x="3805" y="3347"/>
                    <a:pt x="2913" y="3074"/>
                  </a:cubicBezTo>
                  <a:cubicBezTo>
                    <a:pt x="2913" y="2517"/>
                    <a:pt x="2876" y="2021"/>
                    <a:pt x="2789" y="1599"/>
                  </a:cubicBezTo>
                  <a:cubicBezTo>
                    <a:pt x="2702" y="1178"/>
                    <a:pt x="2566" y="967"/>
                    <a:pt x="2380" y="967"/>
                  </a:cubicBezTo>
                  <a:cubicBezTo>
                    <a:pt x="2306" y="967"/>
                    <a:pt x="2269" y="1042"/>
                    <a:pt x="2269" y="1203"/>
                  </a:cubicBezTo>
                  <a:cubicBezTo>
                    <a:pt x="2269" y="1352"/>
                    <a:pt x="2281" y="1575"/>
                    <a:pt x="2318" y="1872"/>
                  </a:cubicBezTo>
                  <a:cubicBezTo>
                    <a:pt x="2343" y="2170"/>
                    <a:pt x="2355" y="2405"/>
                    <a:pt x="2355" y="2591"/>
                  </a:cubicBezTo>
                  <a:cubicBezTo>
                    <a:pt x="2355" y="2764"/>
                    <a:pt x="2343" y="2876"/>
                    <a:pt x="2343" y="2901"/>
                  </a:cubicBezTo>
                  <a:cubicBezTo>
                    <a:pt x="1636" y="2715"/>
                    <a:pt x="1104" y="2616"/>
                    <a:pt x="756" y="2616"/>
                  </a:cubicBezTo>
                  <a:lnTo>
                    <a:pt x="732" y="2616"/>
                  </a:lnTo>
                  <a:cubicBezTo>
                    <a:pt x="645" y="2145"/>
                    <a:pt x="608" y="1835"/>
                    <a:pt x="595" y="1711"/>
                  </a:cubicBezTo>
                  <a:cubicBezTo>
                    <a:pt x="583" y="1587"/>
                    <a:pt x="558" y="1376"/>
                    <a:pt x="533" y="1079"/>
                  </a:cubicBezTo>
                  <a:cubicBezTo>
                    <a:pt x="496" y="769"/>
                    <a:pt x="471" y="521"/>
                    <a:pt x="434" y="335"/>
                  </a:cubicBezTo>
                  <a:cubicBezTo>
                    <a:pt x="397" y="112"/>
                    <a:pt x="323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267250" y="2654975"/>
              <a:ext cx="166100" cy="106625"/>
            </a:xfrm>
            <a:custGeom>
              <a:avLst/>
              <a:gdLst/>
              <a:ahLst/>
              <a:cxnLst/>
              <a:rect l="l" t="t" r="r" b="b"/>
              <a:pathLst>
                <a:path w="6644" h="4265" extrusionOk="0">
                  <a:moveTo>
                    <a:pt x="1934" y="707"/>
                  </a:moveTo>
                  <a:cubicBezTo>
                    <a:pt x="2305" y="707"/>
                    <a:pt x="2677" y="794"/>
                    <a:pt x="3061" y="968"/>
                  </a:cubicBezTo>
                  <a:cubicBezTo>
                    <a:pt x="3433" y="1141"/>
                    <a:pt x="3780" y="1352"/>
                    <a:pt x="4090" y="1612"/>
                  </a:cubicBezTo>
                  <a:cubicBezTo>
                    <a:pt x="3173" y="1885"/>
                    <a:pt x="2293" y="2034"/>
                    <a:pt x="1450" y="2034"/>
                  </a:cubicBezTo>
                  <a:cubicBezTo>
                    <a:pt x="1116" y="2034"/>
                    <a:pt x="868" y="1972"/>
                    <a:pt x="707" y="1848"/>
                  </a:cubicBezTo>
                  <a:cubicBezTo>
                    <a:pt x="669" y="1748"/>
                    <a:pt x="645" y="1662"/>
                    <a:pt x="645" y="1575"/>
                  </a:cubicBezTo>
                  <a:cubicBezTo>
                    <a:pt x="645" y="1364"/>
                    <a:pt x="769" y="1166"/>
                    <a:pt x="1016" y="980"/>
                  </a:cubicBezTo>
                  <a:cubicBezTo>
                    <a:pt x="1264" y="794"/>
                    <a:pt x="1574" y="707"/>
                    <a:pt x="1934" y="707"/>
                  </a:cubicBezTo>
                  <a:close/>
                  <a:moveTo>
                    <a:pt x="4561" y="2108"/>
                  </a:moveTo>
                  <a:cubicBezTo>
                    <a:pt x="4735" y="2356"/>
                    <a:pt x="4821" y="2579"/>
                    <a:pt x="4821" y="2777"/>
                  </a:cubicBezTo>
                  <a:cubicBezTo>
                    <a:pt x="4821" y="2975"/>
                    <a:pt x="4735" y="3161"/>
                    <a:pt x="4561" y="3335"/>
                  </a:cubicBezTo>
                  <a:cubicBezTo>
                    <a:pt x="4375" y="3496"/>
                    <a:pt x="4140" y="3583"/>
                    <a:pt x="3855" y="3583"/>
                  </a:cubicBezTo>
                  <a:cubicBezTo>
                    <a:pt x="3433" y="3583"/>
                    <a:pt x="2999" y="3484"/>
                    <a:pt x="2541" y="3310"/>
                  </a:cubicBezTo>
                  <a:cubicBezTo>
                    <a:pt x="2082" y="3124"/>
                    <a:pt x="1686" y="2889"/>
                    <a:pt x="1351" y="2604"/>
                  </a:cubicBezTo>
                  <a:lnTo>
                    <a:pt x="1351" y="2604"/>
                  </a:lnTo>
                  <a:cubicBezTo>
                    <a:pt x="1500" y="2641"/>
                    <a:pt x="1673" y="2666"/>
                    <a:pt x="1872" y="2666"/>
                  </a:cubicBezTo>
                  <a:cubicBezTo>
                    <a:pt x="2516" y="2666"/>
                    <a:pt x="3408" y="2480"/>
                    <a:pt x="4561" y="2108"/>
                  </a:cubicBezTo>
                  <a:close/>
                  <a:moveTo>
                    <a:pt x="1921" y="1"/>
                  </a:moveTo>
                  <a:cubicBezTo>
                    <a:pt x="1425" y="1"/>
                    <a:pt x="979" y="162"/>
                    <a:pt x="595" y="497"/>
                  </a:cubicBezTo>
                  <a:cubicBezTo>
                    <a:pt x="198" y="819"/>
                    <a:pt x="0" y="1203"/>
                    <a:pt x="0" y="1637"/>
                  </a:cubicBezTo>
                  <a:cubicBezTo>
                    <a:pt x="0" y="1910"/>
                    <a:pt x="112" y="2195"/>
                    <a:pt x="335" y="2517"/>
                  </a:cubicBezTo>
                  <a:cubicBezTo>
                    <a:pt x="558" y="2827"/>
                    <a:pt x="855" y="3112"/>
                    <a:pt x="1202" y="3372"/>
                  </a:cubicBezTo>
                  <a:cubicBezTo>
                    <a:pt x="1562" y="3620"/>
                    <a:pt x="1983" y="3831"/>
                    <a:pt x="2467" y="4004"/>
                  </a:cubicBezTo>
                  <a:cubicBezTo>
                    <a:pt x="2950" y="4178"/>
                    <a:pt x="3433" y="4264"/>
                    <a:pt x="3917" y="4264"/>
                  </a:cubicBezTo>
                  <a:cubicBezTo>
                    <a:pt x="4288" y="4264"/>
                    <a:pt x="4636" y="4103"/>
                    <a:pt x="4945" y="3806"/>
                  </a:cubicBezTo>
                  <a:cubicBezTo>
                    <a:pt x="5255" y="3508"/>
                    <a:pt x="5416" y="3199"/>
                    <a:pt x="5416" y="2864"/>
                  </a:cubicBezTo>
                  <a:cubicBezTo>
                    <a:pt x="5416" y="2529"/>
                    <a:pt x="5330" y="2207"/>
                    <a:pt x="5168" y="1897"/>
                  </a:cubicBezTo>
                  <a:cubicBezTo>
                    <a:pt x="6148" y="1513"/>
                    <a:pt x="6643" y="1215"/>
                    <a:pt x="6643" y="980"/>
                  </a:cubicBezTo>
                  <a:cubicBezTo>
                    <a:pt x="6643" y="856"/>
                    <a:pt x="6581" y="794"/>
                    <a:pt x="6470" y="794"/>
                  </a:cubicBezTo>
                  <a:cubicBezTo>
                    <a:pt x="6396" y="794"/>
                    <a:pt x="6284" y="819"/>
                    <a:pt x="6135" y="868"/>
                  </a:cubicBezTo>
                  <a:cubicBezTo>
                    <a:pt x="5999" y="918"/>
                    <a:pt x="5788" y="992"/>
                    <a:pt x="5528" y="1104"/>
                  </a:cubicBezTo>
                  <a:cubicBezTo>
                    <a:pt x="5255" y="1215"/>
                    <a:pt x="5007" y="1302"/>
                    <a:pt x="4809" y="1377"/>
                  </a:cubicBezTo>
                  <a:cubicBezTo>
                    <a:pt x="4450" y="980"/>
                    <a:pt x="4003" y="645"/>
                    <a:pt x="3470" y="385"/>
                  </a:cubicBezTo>
                  <a:cubicBezTo>
                    <a:pt x="2925" y="125"/>
                    <a:pt x="2417" y="1"/>
                    <a:pt x="19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267250" y="2538175"/>
              <a:ext cx="137275" cy="93600"/>
            </a:xfrm>
            <a:custGeom>
              <a:avLst/>
              <a:gdLst/>
              <a:ahLst/>
              <a:cxnLst/>
              <a:rect l="l" t="t" r="r" b="b"/>
              <a:pathLst>
                <a:path w="5491" h="3744" extrusionOk="0">
                  <a:moveTo>
                    <a:pt x="954" y="0"/>
                  </a:moveTo>
                  <a:cubicBezTo>
                    <a:pt x="669" y="0"/>
                    <a:pt x="446" y="75"/>
                    <a:pt x="273" y="236"/>
                  </a:cubicBezTo>
                  <a:cubicBezTo>
                    <a:pt x="87" y="384"/>
                    <a:pt x="0" y="521"/>
                    <a:pt x="0" y="645"/>
                  </a:cubicBezTo>
                  <a:cubicBezTo>
                    <a:pt x="0" y="731"/>
                    <a:pt x="50" y="781"/>
                    <a:pt x="161" y="781"/>
                  </a:cubicBezTo>
                  <a:cubicBezTo>
                    <a:pt x="211" y="781"/>
                    <a:pt x="347" y="769"/>
                    <a:pt x="570" y="756"/>
                  </a:cubicBezTo>
                  <a:cubicBezTo>
                    <a:pt x="781" y="719"/>
                    <a:pt x="1004" y="707"/>
                    <a:pt x="1215" y="707"/>
                  </a:cubicBezTo>
                  <a:cubicBezTo>
                    <a:pt x="1686" y="707"/>
                    <a:pt x="2144" y="769"/>
                    <a:pt x="2603" y="893"/>
                  </a:cubicBezTo>
                  <a:cubicBezTo>
                    <a:pt x="3061" y="1017"/>
                    <a:pt x="3446" y="1165"/>
                    <a:pt x="3768" y="1351"/>
                  </a:cubicBezTo>
                  <a:cubicBezTo>
                    <a:pt x="4078" y="1525"/>
                    <a:pt x="4338" y="1711"/>
                    <a:pt x="4536" y="1921"/>
                  </a:cubicBezTo>
                  <a:cubicBezTo>
                    <a:pt x="4722" y="2132"/>
                    <a:pt x="4821" y="2318"/>
                    <a:pt x="4821" y="2491"/>
                  </a:cubicBezTo>
                  <a:cubicBezTo>
                    <a:pt x="4821" y="2653"/>
                    <a:pt x="4735" y="2801"/>
                    <a:pt x="4561" y="2900"/>
                  </a:cubicBezTo>
                  <a:cubicBezTo>
                    <a:pt x="4375" y="3012"/>
                    <a:pt x="4140" y="3062"/>
                    <a:pt x="3855" y="3062"/>
                  </a:cubicBezTo>
                  <a:cubicBezTo>
                    <a:pt x="3557" y="3062"/>
                    <a:pt x="2999" y="2962"/>
                    <a:pt x="2181" y="2752"/>
                  </a:cubicBezTo>
                  <a:cubicBezTo>
                    <a:pt x="1363" y="2541"/>
                    <a:pt x="868" y="2442"/>
                    <a:pt x="694" y="2442"/>
                  </a:cubicBezTo>
                  <a:cubicBezTo>
                    <a:pt x="508" y="2442"/>
                    <a:pt x="347" y="2504"/>
                    <a:pt x="211" y="2628"/>
                  </a:cubicBezTo>
                  <a:cubicBezTo>
                    <a:pt x="74" y="2752"/>
                    <a:pt x="0" y="2851"/>
                    <a:pt x="0" y="2925"/>
                  </a:cubicBezTo>
                  <a:cubicBezTo>
                    <a:pt x="0" y="3000"/>
                    <a:pt x="12" y="3049"/>
                    <a:pt x="50" y="3062"/>
                  </a:cubicBezTo>
                  <a:cubicBezTo>
                    <a:pt x="87" y="3086"/>
                    <a:pt x="149" y="3099"/>
                    <a:pt x="236" y="3099"/>
                  </a:cubicBezTo>
                  <a:cubicBezTo>
                    <a:pt x="533" y="3099"/>
                    <a:pt x="1128" y="3210"/>
                    <a:pt x="2008" y="3421"/>
                  </a:cubicBezTo>
                  <a:cubicBezTo>
                    <a:pt x="2876" y="3644"/>
                    <a:pt x="3520" y="3743"/>
                    <a:pt x="3929" y="3743"/>
                  </a:cubicBezTo>
                  <a:cubicBezTo>
                    <a:pt x="4338" y="3743"/>
                    <a:pt x="4697" y="3632"/>
                    <a:pt x="5007" y="3396"/>
                  </a:cubicBezTo>
                  <a:cubicBezTo>
                    <a:pt x="5330" y="3148"/>
                    <a:pt x="5491" y="2863"/>
                    <a:pt x="5491" y="2541"/>
                  </a:cubicBezTo>
                  <a:cubicBezTo>
                    <a:pt x="5478" y="2095"/>
                    <a:pt x="5280" y="1673"/>
                    <a:pt x="4871" y="1289"/>
                  </a:cubicBezTo>
                  <a:cubicBezTo>
                    <a:pt x="4450" y="893"/>
                    <a:pt x="3892" y="583"/>
                    <a:pt x="3185" y="347"/>
                  </a:cubicBezTo>
                  <a:cubicBezTo>
                    <a:pt x="2491" y="112"/>
                    <a:pt x="1748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269100" y="2415475"/>
              <a:ext cx="134500" cy="104750"/>
            </a:xfrm>
            <a:custGeom>
              <a:avLst/>
              <a:gdLst/>
              <a:ahLst/>
              <a:cxnLst/>
              <a:rect l="l" t="t" r="r" b="b"/>
              <a:pathLst>
                <a:path w="5380" h="4190" extrusionOk="0">
                  <a:moveTo>
                    <a:pt x="224" y="0"/>
                  </a:moveTo>
                  <a:cubicBezTo>
                    <a:pt x="75" y="0"/>
                    <a:pt x="0" y="521"/>
                    <a:pt x="0" y="1549"/>
                  </a:cubicBezTo>
                  <a:cubicBezTo>
                    <a:pt x="0" y="2590"/>
                    <a:pt x="87" y="3148"/>
                    <a:pt x="285" y="3247"/>
                  </a:cubicBezTo>
                  <a:cubicBezTo>
                    <a:pt x="347" y="3260"/>
                    <a:pt x="409" y="3272"/>
                    <a:pt x="459" y="3272"/>
                  </a:cubicBezTo>
                  <a:cubicBezTo>
                    <a:pt x="856" y="3272"/>
                    <a:pt x="1351" y="3347"/>
                    <a:pt x="1922" y="3508"/>
                  </a:cubicBezTo>
                  <a:cubicBezTo>
                    <a:pt x="2504" y="3656"/>
                    <a:pt x="3049" y="3818"/>
                    <a:pt x="3558" y="3966"/>
                  </a:cubicBezTo>
                  <a:cubicBezTo>
                    <a:pt x="4066" y="4115"/>
                    <a:pt x="4438" y="4189"/>
                    <a:pt x="4648" y="4189"/>
                  </a:cubicBezTo>
                  <a:cubicBezTo>
                    <a:pt x="4859" y="4189"/>
                    <a:pt x="5033" y="4103"/>
                    <a:pt x="5169" y="3929"/>
                  </a:cubicBezTo>
                  <a:cubicBezTo>
                    <a:pt x="5305" y="3756"/>
                    <a:pt x="5380" y="3545"/>
                    <a:pt x="5380" y="3309"/>
                  </a:cubicBezTo>
                  <a:cubicBezTo>
                    <a:pt x="5380" y="2776"/>
                    <a:pt x="5280" y="2219"/>
                    <a:pt x="5082" y="1649"/>
                  </a:cubicBezTo>
                  <a:cubicBezTo>
                    <a:pt x="4884" y="1078"/>
                    <a:pt x="4698" y="793"/>
                    <a:pt x="4512" y="793"/>
                  </a:cubicBezTo>
                  <a:cubicBezTo>
                    <a:pt x="4400" y="793"/>
                    <a:pt x="4351" y="831"/>
                    <a:pt x="4351" y="905"/>
                  </a:cubicBezTo>
                  <a:cubicBezTo>
                    <a:pt x="4351" y="942"/>
                    <a:pt x="4376" y="1078"/>
                    <a:pt x="4438" y="1314"/>
                  </a:cubicBezTo>
                  <a:cubicBezTo>
                    <a:pt x="4636" y="2033"/>
                    <a:pt x="4723" y="2690"/>
                    <a:pt x="4723" y="3285"/>
                  </a:cubicBezTo>
                  <a:cubicBezTo>
                    <a:pt x="4723" y="3347"/>
                    <a:pt x="4710" y="3396"/>
                    <a:pt x="4673" y="3433"/>
                  </a:cubicBezTo>
                  <a:cubicBezTo>
                    <a:pt x="4636" y="3470"/>
                    <a:pt x="4586" y="3495"/>
                    <a:pt x="4524" y="3495"/>
                  </a:cubicBezTo>
                  <a:cubicBezTo>
                    <a:pt x="4338" y="3495"/>
                    <a:pt x="3805" y="3347"/>
                    <a:pt x="2913" y="3074"/>
                  </a:cubicBezTo>
                  <a:cubicBezTo>
                    <a:pt x="2913" y="2516"/>
                    <a:pt x="2876" y="2020"/>
                    <a:pt x="2789" y="1599"/>
                  </a:cubicBezTo>
                  <a:cubicBezTo>
                    <a:pt x="2702" y="1178"/>
                    <a:pt x="2566" y="967"/>
                    <a:pt x="2380" y="967"/>
                  </a:cubicBezTo>
                  <a:cubicBezTo>
                    <a:pt x="2306" y="967"/>
                    <a:pt x="2269" y="1041"/>
                    <a:pt x="2269" y="1202"/>
                  </a:cubicBezTo>
                  <a:cubicBezTo>
                    <a:pt x="2269" y="1351"/>
                    <a:pt x="2281" y="1574"/>
                    <a:pt x="2318" y="1872"/>
                  </a:cubicBezTo>
                  <a:cubicBezTo>
                    <a:pt x="2343" y="2169"/>
                    <a:pt x="2355" y="2405"/>
                    <a:pt x="2355" y="2590"/>
                  </a:cubicBezTo>
                  <a:cubicBezTo>
                    <a:pt x="2355" y="2764"/>
                    <a:pt x="2343" y="2876"/>
                    <a:pt x="2343" y="2900"/>
                  </a:cubicBezTo>
                  <a:cubicBezTo>
                    <a:pt x="1636" y="2714"/>
                    <a:pt x="1104" y="2615"/>
                    <a:pt x="756" y="2615"/>
                  </a:cubicBezTo>
                  <a:lnTo>
                    <a:pt x="732" y="2615"/>
                  </a:lnTo>
                  <a:cubicBezTo>
                    <a:pt x="645" y="2144"/>
                    <a:pt x="608" y="1834"/>
                    <a:pt x="595" y="1710"/>
                  </a:cubicBezTo>
                  <a:cubicBezTo>
                    <a:pt x="583" y="1587"/>
                    <a:pt x="558" y="1376"/>
                    <a:pt x="533" y="1078"/>
                  </a:cubicBezTo>
                  <a:cubicBezTo>
                    <a:pt x="496" y="769"/>
                    <a:pt x="471" y="521"/>
                    <a:pt x="434" y="335"/>
                  </a:cubicBezTo>
                  <a:cubicBezTo>
                    <a:pt x="397" y="112"/>
                    <a:pt x="323" y="0"/>
                    <a:pt x="2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266625" y="2294300"/>
              <a:ext cx="136675" cy="114675"/>
            </a:xfrm>
            <a:custGeom>
              <a:avLst/>
              <a:gdLst/>
              <a:ahLst/>
              <a:cxnLst/>
              <a:rect l="l" t="t" r="r" b="b"/>
              <a:pathLst>
                <a:path w="5467" h="4587" extrusionOk="0">
                  <a:moveTo>
                    <a:pt x="484" y="1"/>
                  </a:moveTo>
                  <a:cubicBezTo>
                    <a:pt x="397" y="1"/>
                    <a:pt x="285" y="63"/>
                    <a:pt x="174" y="174"/>
                  </a:cubicBezTo>
                  <a:cubicBezTo>
                    <a:pt x="50" y="286"/>
                    <a:pt x="0" y="385"/>
                    <a:pt x="0" y="484"/>
                  </a:cubicBezTo>
                  <a:cubicBezTo>
                    <a:pt x="0" y="583"/>
                    <a:pt x="99" y="633"/>
                    <a:pt x="323" y="645"/>
                  </a:cubicBezTo>
                  <a:cubicBezTo>
                    <a:pt x="372" y="645"/>
                    <a:pt x="682" y="670"/>
                    <a:pt x="1252" y="720"/>
                  </a:cubicBezTo>
                  <a:cubicBezTo>
                    <a:pt x="2479" y="831"/>
                    <a:pt x="3545" y="1054"/>
                    <a:pt x="4437" y="1401"/>
                  </a:cubicBezTo>
                  <a:cubicBezTo>
                    <a:pt x="3942" y="1612"/>
                    <a:pt x="2628" y="2145"/>
                    <a:pt x="471" y="2976"/>
                  </a:cubicBezTo>
                  <a:cubicBezTo>
                    <a:pt x="347" y="3025"/>
                    <a:pt x="248" y="3099"/>
                    <a:pt x="161" y="3199"/>
                  </a:cubicBezTo>
                  <a:cubicBezTo>
                    <a:pt x="62" y="3298"/>
                    <a:pt x="13" y="3372"/>
                    <a:pt x="13" y="3434"/>
                  </a:cubicBezTo>
                  <a:cubicBezTo>
                    <a:pt x="13" y="3521"/>
                    <a:pt x="87" y="3570"/>
                    <a:pt x="261" y="3570"/>
                  </a:cubicBezTo>
                  <a:cubicBezTo>
                    <a:pt x="583" y="3570"/>
                    <a:pt x="1426" y="3744"/>
                    <a:pt x="2752" y="4079"/>
                  </a:cubicBezTo>
                  <a:cubicBezTo>
                    <a:pt x="4078" y="4413"/>
                    <a:pt x="4809" y="4587"/>
                    <a:pt x="4933" y="4587"/>
                  </a:cubicBezTo>
                  <a:cubicBezTo>
                    <a:pt x="5057" y="4587"/>
                    <a:pt x="5169" y="4537"/>
                    <a:pt x="5293" y="4450"/>
                  </a:cubicBezTo>
                  <a:cubicBezTo>
                    <a:pt x="5404" y="4351"/>
                    <a:pt x="5466" y="4265"/>
                    <a:pt x="5466" y="4203"/>
                  </a:cubicBezTo>
                  <a:cubicBezTo>
                    <a:pt x="5466" y="4153"/>
                    <a:pt x="5355" y="4103"/>
                    <a:pt x="5156" y="4041"/>
                  </a:cubicBezTo>
                  <a:cubicBezTo>
                    <a:pt x="4946" y="3979"/>
                    <a:pt x="4462" y="3856"/>
                    <a:pt x="3719" y="3670"/>
                  </a:cubicBezTo>
                  <a:cubicBezTo>
                    <a:pt x="2950" y="3471"/>
                    <a:pt x="2268" y="3298"/>
                    <a:pt x="1674" y="3149"/>
                  </a:cubicBezTo>
                  <a:cubicBezTo>
                    <a:pt x="3607" y="2393"/>
                    <a:pt x="4747" y="1934"/>
                    <a:pt x="5119" y="1773"/>
                  </a:cubicBezTo>
                  <a:cubicBezTo>
                    <a:pt x="5218" y="1724"/>
                    <a:pt x="5293" y="1662"/>
                    <a:pt x="5367" y="1587"/>
                  </a:cubicBezTo>
                  <a:cubicBezTo>
                    <a:pt x="5429" y="1488"/>
                    <a:pt x="5466" y="1414"/>
                    <a:pt x="5466" y="1352"/>
                  </a:cubicBezTo>
                  <a:cubicBezTo>
                    <a:pt x="5466" y="1154"/>
                    <a:pt x="5132" y="943"/>
                    <a:pt x="4462" y="732"/>
                  </a:cubicBezTo>
                  <a:cubicBezTo>
                    <a:pt x="3793" y="509"/>
                    <a:pt x="3074" y="336"/>
                    <a:pt x="2293" y="199"/>
                  </a:cubicBezTo>
                  <a:cubicBezTo>
                    <a:pt x="1512" y="63"/>
                    <a:pt x="917" y="1"/>
                    <a:pt x="4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267550" y="2181525"/>
              <a:ext cx="134800" cy="93900"/>
            </a:xfrm>
            <a:custGeom>
              <a:avLst/>
              <a:gdLst/>
              <a:ahLst/>
              <a:cxnLst/>
              <a:rect l="l" t="t" r="r" b="b"/>
              <a:pathLst>
                <a:path w="5392" h="3756" extrusionOk="0">
                  <a:moveTo>
                    <a:pt x="682" y="0"/>
                  </a:moveTo>
                  <a:cubicBezTo>
                    <a:pt x="558" y="0"/>
                    <a:pt x="422" y="62"/>
                    <a:pt x="248" y="211"/>
                  </a:cubicBezTo>
                  <a:cubicBezTo>
                    <a:pt x="75" y="347"/>
                    <a:pt x="0" y="484"/>
                    <a:pt x="0" y="620"/>
                  </a:cubicBezTo>
                  <a:cubicBezTo>
                    <a:pt x="0" y="1079"/>
                    <a:pt x="224" y="1562"/>
                    <a:pt x="657" y="2070"/>
                  </a:cubicBezTo>
                  <a:cubicBezTo>
                    <a:pt x="1104" y="2566"/>
                    <a:pt x="1637" y="2963"/>
                    <a:pt x="2256" y="3285"/>
                  </a:cubicBezTo>
                  <a:cubicBezTo>
                    <a:pt x="2864" y="3607"/>
                    <a:pt x="3409" y="3756"/>
                    <a:pt x="3892" y="3756"/>
                  </a:cubicBezTo>
                  <a:cubicBezTo>
                    <a:pt x="4264" y="3756"/>
                    <a:pt x="4611" y="3595"/>
                    <a:pt x="4933" y="3285"/>
                  </a:cubicBezTo>
                  <a:cubicBezTo>
                    <a:pt x="5243" y="2963"/>
                    <a:pt x="5392" y="2616"/>
                    <a:pt x="5392" y="2256"/>
                  </a:cubicBezTo>
                  <a:cubicBezTo>
                    <a:pt x="5392" y="1984"/>
                    <a:pt x="5318" y="1661"/>
                    <a:pt x="5169" y="1314"/>
                  </a:cubicBezTo>
                  <a:cubicBezTo>
                    <a:pt x="5008" y="967"/>
                    <a:pt x="4834" y="670"/>
                    <a:pt x="4648" y="434"/>
                  </a:cubicBezTo>
                  <a:cubicBezTo>
                    <a:pt x="4450" y="186"/>
                    <a:pt x="4289" y="75"/>
                    <a:pt x="4177" y="75"/>
                  </a:cubicBezTo>
                  <a:cubicBezTo>
                    <a:pt x="4066" y="75"/>
                    <a:pt x="4004" y="112"/>
                    <a:pt x="4004" y="211"/>
                  </a:cubicBezTo>
                  <a:cubicBezTo>
                    <a:pt x="4004" y="248"/>
                    <a:pt x="4115" y="471"/>
                    <a:pt x="4338" y="893"/>
                  </a:cubicBezTo>
                  <a:cubicBezTo>
                    <a:pt x="4425" y="1042"/>
                    <a:pt x="4500" y="1252"/>
                    <a:pt x="4574" y="1513"/>
                  </a:cubicBezTo>
                  <a:cubicBezTo>
                    <a:pt x="4636" y="1760"/>
                    <a:pt x="4673" y="2008"/>
                    <a:pt x="4673" y="2244"/>
                  </a:cubicBezTo>
                  <a:cubicBezTo>
                    <a:pt x="4673" y="2479"/>
                    <a:pt x="4611" y="2678"/>
                    <a:pt x="4475" y="2826"/>
                  </a:cubicBezTo>
                  <a:cubicBezTo>
                    <a:pt x="4351" y="2963"/>
                    <a:pt x="4140" y="3037"/>
                    <a:pt x="3855" y="3037"/>
                  </a:cubicBezTo>
                  <a:cubicBezTo>
                    <a:pt x="3570" y="3037"/>
                    <a:pt x="3235" y="2950"/>
                    <a:pt x="2851" y="2764"/>
                  </a:cubicBezTo>
                  <a:cubicBezTo>
                    <a:pt x="2455" y="2591"/>
                    <a:pt x="2107" y="2368"/>
                    <a:pt x="1798" y="2120"/>
                  </a:cubicBezTo>
                  <a:cubicBezTo>
                    <a:pt x="1500" y="1860"/>
                    <a:pt x="1240" y="1587"/>
                    <a:pt x="1029" y="1302"/>
                  </a:cubicBezTo>
                  <a:cubicBezTo>
                    <a:pt x="831" y="1017"/>
                    <a:pt x="719" y="769"/>
                    <a:pt x="719" y="571"/>
                  </a:cubicBezTo>
                  <a:cubicBezTo>
                    <a:pt x="719" y="484"/>
                    <a:pt x="744" y="385"/>
                    <a:pt x="781" y="273"/>
                  </a:cubicBezTo>
                  <a:cubicBezTo>
                    <a:pt x="818" y="162"/>
                    <a:pt x="843" y="100"/>
                    <a:pt x="843" y="62"/>
                  </a:cubicBezTo>
                  <a:cubicBezTo>
                    <a:pt x="843" y="13"/>
                    <a:pt x="781" y="0"/>
                    <a:pt x="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267850" y="2054475"/>
              <a:ext cx="137000" cy="99800"/>
            </a:xfrm>
            <a:custGeom>
              <a:avLst/>
              <a:gdLst/>
              <a:ahLst/>
              <a:cxnLst/>
              <a:rect l="l" t="t" r="r" b="b"/>
              <a:pathLst>
                <a:path w="5480" h="3992" extrusionOk="0">
                  <a:moveTo>
                    <a:pt x="397" y="1"/>
                  </a:moveTo>
                  <a:cubicBezTo>
                    <a:pt x="286" y="1"/>
                    <a:pt x="187" y="38"/>
                    <a:pt x="112" y="100"/>
                  </a:cubicBezTo>
                  <a:cubicBezTo>
                    <a:pt x="38" y="174"/>
                    <a:pt x="1" y="261"/>
                    <a:pt x="1" y="373"/>
                  </a:cubicBezTo>
                  <a:cubicBezTo>
                    <a:pt x="1" y="472"/>
                    <a:pt x="224" y="658"/>
                    <a:pt x="670" y="918"/>
                  </a:cubicBezTo>
                  <a:cubicBezTo>
                    <a:pt x="1104" y="1166"/>
                    <a:pt x="1550" y="1426"/>
                    <a:pt x="1996" y="1674"/>
                  </a:cubicBezTo>
                  <a:cubicBezTo>
                    <a:pt x="2443" y="1909"/>
                    <a:pt x="2653" y="2083"/>
                    <a:pt x="2653" y="2170"/>
                  </a:cubicBezTo>
                  <a:cubicBezTo>
                    <a:pt x="2653" y="2281"/>
                    <a:pt x="2566" y="2430"/>
                    <a:pt x="2393" y="2591"/>
                  </a:cubicBezTo>
                  <a:cubicBezTo>
                    <a:pt x="2219" y="2752"/>
                    <a:pt x="2009" y="2901"/>
                    <a:pt x="1761" y="3013"/>
                  </a:cubicBezTo>
                  <a:cubicBezTo>
                    <a:pt x="1501" y="3137"/>
                    <a:pt x="1228" y="3236"/>
                    <a:pt x="930" y="3310"/>
                  </a:cubicBezTo>
                  <a:cubicBezTo>
                    <a:pt x="633" y="3372"/>
                    <a:pt x="397" y="3434"/>
                    <a:pt x="236" y="3496"/>
                  </a:cubicBezTo>
                  <a:cubicBezTo>
                    <a:pt x="75" y="3533"/>
                    <a:pt x="1" y="3595"/>
                    <a:pt x="1" y="3682"/>
                  </a:cubicBezTo>
                  <a:cubicBezTo>
                    <a:pt x="1" y="3893"/>
                    <a:pt x="174" y="3992"/>
                    <a:pt x="546" y="3992"/>
                  </a:cubicBezTo>
                  <a:cubicBezTo>
                    <a:pt x="906" y="3992"/>
                    <a:pt x="1277" y="3930"/>
                    <a:pt x="1662" y="3793"/>
                  </a:cubicBezTo>
                  <a:cubicBezTo>
                    <a:pt x="2034" y="3657"/>
                    <a:pt x="2381" y="3459"/>
                    <a:pt x="2690" y="3211"/>
                  </a:cubicBezTo>
                  <a:cubicBezTo>
                    <a:pt x="2988" y="2951"/>
                    <a:pt x="3186" y="2666"/>
                    <a:pt x="3261" y="2368"/>
                  </a:cubicBezTo>
                  <a:cubicBezTo>
                    <a:pt x="3323" y="2393"/>
                    <a:pt x="3409" y="2442"/>
                    <a:pt x="3533" y="2517"/>
                  </a:cubicBezTo>
                  <a:lnTo>
                    <a:pt x="3818" y="2653"/>
                  </a:lnTo>
                  <a:cubicBezTo>
                    <a:pt x="3880" y="2690"/>
                    <a:pt x="3955" y="2728"/>
                    <a:pt x="4066" y="2789"/>
                  </a:cubicBezTo>
                  <a:cubicBezTo>
                    <a:pt x="4178" y="2839"/>
                    <a:pt x="4264" y="2889"/>
                    <a:pt x="4326" y="2913"/>
                  </a:cubicBezTo>
                  <a:cubicBezTo>
                    <a:pt x="4376" y="2938"/>
                    <a:pt x="4450" y="2975"/>
                    <a:pt x="4537" y="3013"/>
                  </a:cubicBezTo>
                  <a:cubicBezTo>
                    <a:pt x="4835" y="3161"/>
                    <a:pt x="5058" y="3236"/>
                    <a:pt x="5194" y="3236"/>
                  </a:cubicBezTo>
                  <a:cubicBezTo>
                    <a:pt x="5380" y="3236"/>
                    <a:pt x="5479" y="3174"/>
                    <a:pt x="5479" y="3062"/>
                  </a:cubicBezTo>
                  <a:cubicBezTo>
                    <a:pt x="5479" y="2988"/>
                    <a:pt x="5405" y="2889"/>
                    <a:pt x="5244" y="2765"/>
                  </a:cubicBezTo>
                  <a:cubicBezTo>
                    <a:pt x="5083" y="2641"/>
                    <a:pt x="4698" y="2405"/>
                    <a:pt x="4079" y="2083"/>
                  </a:cubicBezTo>
                  <a:cubicBezTo>
                    <a:pt x="3446" y="1748"/>
                    <a:pt x="2876" y="1414"/>
                    <a:pt x="2343" y="1091"/>
                  </a:cubicBezTo>
                  <a:cubicBezTo>
                    <a:pt x="1798" y="757"/>
                    <a:pt x="1377" y="497"/>
                    <a:pt x="1042" y="298"/>
                  </a:cubicBezTo>
                  <a:cubicBezTo>
                    <a:pt x="720" y="100"/>
                    <a:pt x="497" y="1"/>
                    <a:pt x="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116900" y="4592525"/>
              <a:ext cx="25" cy="23250"/>
            </a:xfrm>
            <a:custGeom>
              <a:avLst/>
              <a:gdLst/>
              <a:ahLst/>
              <a:cxnLst/>
              <a:rect l="l" t="t" r="r" b="b"/>
              <a:pathLst>
                <a:path w="1" h="930" fill="none" extrusionOk="0">
                  <a:moveTo>
                    <a:pt x="1" y="0"/>
                  </a:moveTo>
                  <a:lnTo>
                    <a:pt x="1" y="930"/>
                  </a:lnTo>
                </a:path>
              </a:pathLst>
            </a:custGeom>
            <a:noFill/>
            <a:ln w="15500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4882550" y="22856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930" y="1"/>
                  </a:moveTo>
                  <a:cubicBezTo>
                    <a:pt x="881" y="1"/>
                    <a:pt x="844" y="13"/>
                    <a:pt x="831" y="38"/>
                  </a:cubicBezTo>
                  <a:cubicBezTo>
                    <a:pt x="806" y="63"/>
                    <a:pt x="806" y="112"/>
                    <a:pt x="806" y="187"/>
                  </a:cubicBezTo>
                  <a:cubicBezTo>
                    <a:pt x="806" y="447"/>
                    <a:pt x="670" y="1104"/>
                    <a:pt x="397" y="2145"/>
                  </a:cubicBezTo>
                  <a:cubicBezTo>
                    <a:pt x="137" y="3186"/>
                    <a:pt x="1" y="3756"/>
                    <a:pt x="1" y="3856"/>
                  </a:cubicBezTo>
                  <a:cubicBezTo>
                    <a:pt x="1" y="3955"/>
                    <a:pt x="38" y="4054"/>
                    <a:pt x="112" y="4165"/>
                  </a:cubicBezTo>
                  <a:cubicBezTo>
                    <a:pt x="187" y="4265"/>
                    <a:pt x="249" y="4326"/>
                    <a:pt x="298" y="4326"/>
                  </a:cubicBezTo>
                  <a:cubicBezTo>
                    <a:pt x="311" y="4326"/>
                    <a:pt x="335" y="4289"/>
                    <a:pt x="373" y="4215"/>
                  </a:cubicBezTo>
                  <a:cubicBezTo>
                    <a:pt x="385" y="4178"/>
                    <a:pt x="410" y="4141"/>
                    <a:pt x="422" y="4103"/>
                  </a:cubicBezTo>
                  <a:cubicBezTo>
                    <a:pt x="435" y="4054"/>
                    <a:pt x="447" y="4004"/>
                    <a:pt x="472" y="3942"/>
                  </a:cubicBezTo>
                  <a:cubicBezTo>
                    <a:pt x="497" y="3868"/>
                    <a:pt x="509" y="3806"/>
                    <a:pt x="534" y="3744"/>
                  </a:cubicBezTo>
                  <a:cubicBezTo>
                    <a:pt x="546" y="3694"/>
                    <a:pt x="571" y="3620"/>
                    <a:pt x="596" y="3533"/>
                  </a:cubicBezTo>
                  <a:cubicBezTo>
                    <a:pt x="621" y="3434"/>
                    <a:pt x="645" y="3360"/>
                    <a:pt x="658" y="3298"/>
                  </a:cubicBezTo>
                  <a:cubicBezTo>
                    <a:pt x="682" y="3223"/>
                    <a:pt x="707" y="3149"/>
                    <a:pt x="732" y="3050"/>
                  </a:cubicBezTo>
                  <a:cubicBezTo>
                    <a:pt x="757" y="2938"/>
                    <a:pt x="806" y="2740"/>
                    <a:pt x="893" y="2430"/>
                  </a:cubicBezTo>
                  <a:cubicBezTo>
                    <a:pt x="980" y="2120"/>
                    <a:pt x="1054" y="1748"/>
                    <a:pt x="1129" y="1315"/>
                  </a:cubicBezTo>
                  <a:cubicBezTo>
                    <a:pt x="1377" y="2120"/>
                    <a:pt x="1587" y="2628"/>
                    <a:pt x="1736" y="2839"/>
                  </a:cubicBezTo>
                  <a:cubicBezTo>
                    <a:pt x="1835" y="2976"/>
                    <a:pt x="1934" y="3037"/>
                    <a:pt x="2046" y="3037"/>
                  </a:cubicBezTo>
                  <a:cubicBezTo>
                    <a:pt x="2157" y="3037"/>
                    <a:pt x="2306" y="2938"/>
                    <a:pt x="2480" y="2752"/>
                  </a:cubicBezTo>
                  <a:cubicBezTo>
                    <a:pt x="2653" y="2567"/>
                    <a:pt x="3124" y="1996"/>
                    <a:pt x="3893" y="1054"/>
                  </a:cubicBezTo>
                  <a:lnTo>
                    <a:pt x="3893" y="1054"/>
                  </a:lnTo>
                  <a:cubicBezTo>
                    <a:pt x="3719" y="1501"/>
                    <a:pt x="3570" y="2021"/>
                    <a:pt x="3422" y="2628"/>
                  </a:cubicBezTo>
                  <a:cubicBezTo>
                    <a:pt x="3285" y="3223"/>
                    <a:pt x="3211" y="3608"/>
                    <a:pt x="3211" y="3781"/>
                  </a:cubicBezTo>
                  <a:cubicBezTo>
                    <a:pt x="3211" y="3942"/>
                    <a:pt x="3236" y="4079"/>
                    <a:pt x="3298" y="4178"/>
                  </a:cubicBezTo>
                  <a:cubicBezTo>
                    <a:pt x="3347" y="4277"/>
                    <a:pt x="3397" y="4326"/>
                    <a:pt x="3459" y="4326"/>
                  </a:cubicBezTo>
                  <a:cubicBezTo>
                    <a:pt x="3508" y="4326"/>
                    <a:pt x="3570" y="4203"/>
                    <a:pt x="3632" y="3967"/>
                  </a:cubicBezTo>
                  <a:cubicBezTo>
                    <a:pt x="3669" y="3843"/>
                    <a:pt x="3694" y="3719"/>
                    <a:pt x="3731" y="3583"/>
                  </a:cubicBezTo>
                  <a:cubicBezTo>
                    <a:pt x="3756" y="3459"/>
                    <a:pt x="3806" y="3285"/>
                    <a:pt x="3855" y="3087"/>
                  </a:cubicBezTo>
                  <a:cubicBezTo>
                    <a:pt x="3905" y="2876"/>
                    <a:pt x="3942" y="2703"/>
                    <a:pt x="3979" y="2567"/>
                  </a:cubicBezTo>
                  <a:cubicBezTo>
                    <a:pt x="4017" y="2418"/>
                    <a:pt x="4066" y="2232"/>
                    <a:pt x="4140" y="1984"/>
                  </a:cubicBezTo>
                  <a:cubicBezTo>
                    <a:pt x="4215" y="1748"/>
                    <a:pt x="4264" y="1575"/>
                    <a:pt x="4289" y="1463"/>
                  </a:cubicBezTo>
                  <a:cubicBezTo>
                    <a:pt x="4326" y="1339"/>
                    <a:pt x="4364" y="1216"/>
                    <a:pt x="4401" y="1054"/>
                  </a:cubicBezTo>
                  <a:cubicBezTo>
                    <a:pt x="4438" y="906"/>
                    <a:pt x="4463" y="769"/>
                    <a:pt x="4488" y="683"/>
                  </a:cubicBezTo>
                  <a:cubicBezTo>
                    <a:pt x="4500" y="583"/>
                    <a:pt x="4512" y="497"/>
                    <a:pt x="4512" y="422"/>
                  </a:cubicBezTo>
                  <a:cubicBezTo>
                    <a:pt x="4512" y="348"/>
                    <a:pt x="4463" y="274"/>
                    <a:pt x="4388" y="187"/>
                  </a:cubicBezTo>
                  <a:cubicBezTo>
                    <a:pt x="4302" y="112"/>
                    <a:pt x="4227" y="63"/>
                    <a:pt x="4153" y="63"/>
                  </a:cubicBezTo>
                  <a:cubicBezTo>
                    <a:pt x="4079" y="63"/>
                    <a:pt x="3955" y="162"/>
                    <a:pt x="3781" y="348"/>
                  </a:cubicBezTo>
                  <a:cubicBezTo>
                    <a:pt x="3608" y="546"/>
                    <a:pt x="3347" y="868"/>
                    <a:pt x="3000" y="1315"/>
                  </a:cubicBezTo>
                  <a:cubicBezTo>
                    <a:pt x="2653" y="1773"/>
                    <a:pt x="2356" y="2133"/>
                    <a:pt x="2133" y="2405"/>
                  </a:cubicBezTo>
                  <a:cubicBezTo>
                    <a:pt x="1947" y="2009"/>
                    <a:pt x="1786" y="1637"/>
                    <a:pt x="1649" y="1253"/>
                  </a:cubicBezTo>
                  <a:cubicBezTo>
                    <a:pt x="1500" y="881"/>
                    <a:pt x="1426" y="608"/>
                    <a:pt x="1414" y="459"/>
                  </a:cubicBezTo>
                  <a:cubicBezTo>
                    <a:pt x="1401" y="373"/>
                    <a:pt x="1327" y="274"/>
                    <a:pt x="1203" y="162"/>
                  </a:cubicBezTo>
                  <a:cubicBezTo>
                    <a:pt x="1079" y="50"/>
                    <a:pt x="980" y="1"/>
                    <a:pt x="9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5005875" y="2286875"/>
              <a:ext cx="84000" cy="107550"/>
            </a:xfrm>
            <a:custGeom>
              <a:avLst/>
              <a:gdLst/>
              <a:ahLst/>
              <a:cxnLst/>
              <a:rect l="l" t="t" r="r" b="b"/>
              <a:pathLst>
                <a:path w="3360" h="4302" extrusionOk="0">
                  <a:moveTo>
                    <a:pt x="2120" y="0"/>
                  </a:moveTo>
                  <a:cubicBezTo>
                    <a:pt x="1290" y="0"/>
                    <a:pt x="831" y="75"/>
                    <a:pt x="769" y="224"/>
                  </a:cubicBezTo>
                  <a:cubicBezTo>
                    <a:pt x="744" y="273"/>
                    <a:pt x="744" y="323"/>
                    <a:pt x="744" y="372"/>
                  </a:cubicBezTo>
                  <a:cubicBezTo>
                    <a:pt x="744" y="682"/>
                    <a:pt x="682" y="1079"/>
                    <a:pt x="558" y="1537"/>
                  </a:cubicBezTo>
                  <a:cubicBezTo>
                    <a:pt x="435" y="2008"/>
                    <a:pt x="311" y="2442"/>
                    <a:pt x="187" y="2851"/>
                  </a:cubicBezTo>
                  <a:cubicBezTo>
                    <a:pt x="63" y="3260"/>
                    <a:pt x="1" y="3545"/>
                    <a:pt x="1" y="3719"/>
                  </a:cubicBezTo>
                  <a:cubicBezTo>
                    <a:pt x="1" y="3880"/>
                    <a:pt x="75" y="4029"/>
                    <a:pt x="211" y="4140"/>
                  </a:cubicBezTo>
                  <a:cubicBezTo>
                    <a:pt x="360" y="4252"/>
                    <a:pt x="521" y="4301"/>
                    <a:pt x="720" y="4301"/>
                  </a:cubicBezTo>
                  <a:cubicBezTo>
                    <a:pt x="1141" y="4301"/>
                    <a:pt x="1575" y="4227"/>
                    <a:pt x="2033" y="4066"/>
                  </a:cubicBezTo>
                  <a:cubicBezTo>
                    <a:pt x="2492" y="3917"/>
                    <a:pt x="2727" y="3756"/>
                    <a:pt x="2727" y="3607"/>
                  </a:cubicBezTo>
                  <a:cubicBezTo>
                    <a:pt x="2727" y="3520"/>
                    <a:pt x="2690" y="3483"/>
                    <a:pt x="2628" y="3483"/>
                  </a:cubicBezTo>
                  <a:cubicBezTo>
                    <a:pt x="2604" y="3483"/>
                    <a:pt x="2492" y="3508"/>
                    <a:pt x="2306" y="3558"/>
                  </a:cubicBezTo>
                  <a:cubicBezTo>
                    <a:pt x="1736" y="3706"/>
                    <a:pt x="1203" y="3781"/>
                    <a:pt x="732" y="3781"/>
                  </a:cubicBezTo>
                  <a:cubicBezTo>
                    <a:pt x="682" y="3781"/>
                    <a:pt x="645" y="3768"/>
                    <a:pt x="608" y="3744"/>
                  </a:cubicBezTo>
                  <a:cubicBezTo>
                    <a:pt x="583" y="3706"/>
                    <a:pt x="571" y="3669"/>
                    <a:pt x="571" y="3620"/>
                  </a:cubicBezTo>
                  <a:cubicBezTo>
                    <a:pt x="571" y="3471"/>
                    <a:pt x="682" y="3037"/>
                    <a:pt x="905" y="2331"/>
                  </a:cubicBezTo>
                  <a:cubicBezTo>
                    <a:pt x="1352" y="2331"/>
                    <a:pt x="1736" y="2293"/>
                    <a:pt x="2083" y="2231"/>
                  </a:cubicBezTo>
                  <a:cubicBezTo>
                    <a:pt x="2418" y="2157"/>
                    <a:pt x="2591" y="2046"/>
                    <a:pt x="2591" y="1909"/>
                  </a:cubicBezTo>
                  <a:cubicBezTo>
                    <a:pt x="2591" y="1847"/>
                    <a:pt x="2529" y="1822"/>
                    <a:pt x="2405" y="1822"/>
                  </a:cubicBezTo>
                  <a:cubicBezTo>
                    <a:pt x="2281" y="1822"/>
                    <a:pt x="2095" y="1835"/>
                    <a:pt x="1860" y="1847"/>
                  </a:cubicBezTo>
                  <a:cubicBezTo>
                    <a:pt x="1624" y="1872"/>
                    <a:pt x="1426" y="1884"/>
                    <a:pt x="1290" y="1884"/>
                  </a:cubicBezTo>
                  <a:cubicBezTo>
                    <a:pt x="1141" y="1884"/>
                    <a:pt x="1067" y="1884"/>
                    <a:pt x="1042" y="1872"/>
                  </a:cubicBezTo>
                  <a:cubicBezTo>
                    <a:pt x="1191" y="1314"/>
                    <a:pt x="1265" y="880"/>
                    <a:pt x="1265" y="608"/>
                  </a:cubicBezTo>
                  <a:lnTo>
                    <a:pt x="1265" y="583"/>
                  </a:lnTo>
                  <a:cubicBezTo>
                    <a:pt x="1649" y="521"/>
                    <a:pt x="1885" y="484"/>
                    <a:pt x="1984" y="471"/>
                  </a:cubicBezTo>
                  <a:cubicBezTo>
                    <a:pt x="2083" y="459"/>
                    <a:pt x="2256" y="447"/>
                    <a:pt x="2504" y="422"/>
                  </a:cubicBezTo>
                  <a:cubicBezTo>
                    <a:pt x="2752" y="397"/>
                    <a:pt x="2951" y="372"/>
                    <a:pt x="3099" y="348"/>
                  </a:cubicBezTo>
                  <a:cubicBezTo>
                    <a:pt x="3273" y="310"/>
                    <a:pt x="3360" y="261"/>
                    <a:pt x="3360" y="174"/>
                  </a:cubicBezTo>
                  <a:cubicBezTo>
                    <a:pt x="3360" y="62"/>
                    <a:pt x="2951" y="0"/>
                    <a:pt x="2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5093250" y="2283775"/>
              <a:ext cx="80900" cy="110650"/>
            </a:xfrm>
            <a:custGeom>
              <a:avLst/>
              <a:gdLst/>
              <a:ahLst/>
              <a:cxnLst/>
              <a:rect l="l" t="t" r="r" b="b"/>
              <a:pathLst>
                <a:path w="3236" h="4426" extrusionOk="0">
                  <a:moveTo>
                    <a:pt x="1922" y="608"/>
                  </a:moveTo>
                  <a:cubicBezTo>
                    <a:pt x="1996" y="967"/>
                    <a:pt x="2071" y="1500"/>
                    <a:pt x="2145" y="2207"/>
                  </a:cubicBezTo>
                  <a:cubicBezTo>
                    <a:pt x="1810" y="2256"/>
                    <a:pt x="1501" y="2318"/>
                    <a:pt x="1216" y="2405"/>
                  </a:cubicBezTo>
                  <a:cubicBezTo>
                    <a:pt x="1501" y="1637"/>
                    <a:pt x="1736" y="1042"/>
                    <a:pt x="1922" y="608"/>
                  </a:cubicBezTo>
                  <a:close/>
                  <a:moveTo>
                    <a:pt x="2071" y="1"/>
                  </a:moveTo>
                  <a:cubicBezTo>
                    <a:pt x="1959" y="1"/>
                    <a:pt x="1848" y="38"/>
                    <a:pt x="1736" y="124"/>
                  </a:cubicBezTo>
                  <a:cubicBezTo>
                    <a:pt x="1625" y="199"/>
                    <a:pt x="1538" y="298"/>
                    <a:pt x="1501" y="410"/>
                  </a:cubicBezTo>
                  <a:cubicBezTo>
                    <a:pt x="1451" y="521"/>
                    <a:pt x="1339" y="781"/>
                    <a:pt x="1178" y="1190"/>
                  </a:cubicBezTo>
                  <a:cubicBezTo>
                    <a:pt x="1005" y="1599"/>
                    <a:pt x="868" y="1922"/>
                    <a:pt x="782" y="2157"/>
                  </a:cubicBezTo>
                  <a:cubicBezTo>
                    <a:pt x="732" y="2281"/>
                    <a:pt x="683" y="2417"/>
                    <a:pt x="621" y="2566"/>
                  </a:cubicBezTo>
                  <a:cubicBezTo>
                    <a:pt x="212" y="2690"/>
                    <a:pt x="1" y="2802"/>
                    <a:pt x="1" y="2888"/>
                  </a:cubicBezTo>
                  <a:cubicBezTo>
                    <a:pt x="1" y="2963"/>
                    <a:pt x="38" y="3025"/>
                    <a:pt x="100" y="3087"/>
                  </a:cubicBezTo>
                  <a:cubicBezTo>
                    <a:pt x="162" y="3136"/>
                    <a:pt x="236" y="3161"/>
                    <a:pt x="323" y="3161"/>
                  </a:cubicBezTo>
                  <a:lnTo>
                    <a:pt x="360" y="3161"/>
                  </a:lnTo>
                  <a:cubicBezTo>
                    <a:pt x="125" y="3706"/>
                    <a:pt x="13" y="4004"/>
                    <a:pt x="13" y="4041"/>
                  </a:cubicBezTo>
                  <a:cubicBezTo>
                    <a:pt x="13" y="4140"/>
                    <a:pt x="50" y="4227"/>
                    <a:pt x="125" y="4301"/>
                  </a:cubicBezTo>
                  <a:cubicBezTo>
                    <a:pt x="199" y="4388"/>
                    <a:pt x="274" y="4425"/>
                    <a:pt x="336" y="4425"/>
                  </a:cubicBezTo>
                  <a:cubicBezTo>
                    <a:pt x="398" y="4425"/>
                    <a:pt x="621" y="3942"/>
                    <a:pt x="980" y="3000"/>
                  </a:cubicBezTo>
                  <a:cubicBezTo>
                    <a:pt x="1290" y="2913"/>
                    <a:pt x="1525" y="2851"/>
                    <a:pt x="1674" y="2814"/>
                  </a:cubicBezTo>
                  <a:cubicBezTo>
                    <a:pt x="1823" y="2764"/>
                    <a:pt x="1996" y="2727"/>
                    <a:pt x="2182" y="2678"/>
                  </a:cubicBezTo>
                  <a:cubicBezTo>
                    <a:pt x="2219" y="3050"/>
                    <a:pt x="2244" y="3446"/>
                    <a:pt x="2281" y="3843"/>
                  </a:cubicBezTo>
                  <a:cubicBezTo>
                    <a:pt x="2306" y="4053"/>
                    <a:pt x="2331" y="4202"/>
                    <a:pt x="2381" y="4289"/>
                  </a:cubicBezTo>
                  <a:cubicBezTo>
                    <a:pt x="2418" y="4376"/>
                    <a:pt x="2467" y="4425"/>
                    <a:pt x="2542" y="4425"/>
                  </a:cubicBezTo>
                  <a:cubicBezTo>
                    <a:pt x="2678" y="4425"/>
                    <a:pt x="2740" y="4165"/>
                    <a:pt x="2740" y="3644"/>
                  </a:cubicBezTo>
                  <a:cubicBezTo>
                    <a:pt x="2740" y="3335"/>
                    <a:pt x="2728" y="2975"/>
                    <a:pt x="2690" y="2541"/>
                  </a:cubicBezTo>
                  <a:cubicBezTo>
                    <a:pt x="3050" y="2442"/>
                    <a:pt x="3236" y="2355"/>
                    <a:pt x="3236" y="2269"/>
                  </a:cubicBezTo>
                  <a:cubicBezTo>
                    <a:pt x="3236" y="2170"/>
                    <a:pt x="3149" y="2108"/>
                    <a:pt x="2963" y="2108"/>
                  </a:cubicBezTo>
                  <a:cubicBezTo>
                    <a:pt x="2876" y="2108"/>
                    <a:pt x="2765" y="2120"/>
                    <a:pt x="2653" y="2132"/>
                  </a:cubicBezTo>
                  <a:cubicBezTo>
                    <a:pt x="2591" y="1525"/>
                    <a:pt x="2505" y="1017"/>
                    <a:pt x="2405" y="608"/>
                  </a:cubicBezTo>
                  <a:cubicBezTo>
                    <a:pt x="2306" y="199"/>
                    <a:pt x="2195" y="1"/>
                    <a:pt x="20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5189325" y="2284700"/>
              <a:ext cx="91725" cy="109400"/>
            </a:xfrm>
            <a:custGeom>
              <a:avLst/>
              <a:gdLst/>
              <a:ahLst/>
              <a:cxnLst/>
              <a:rect l="l" t="t" r="r" b="b"/>
              <a:pathLst>
                <a:path w="3669" h="4376" extrusionOk="0">
                  <a:moveTo>
                    <a:pt x="3272" y="1"/>
                  </a:moveTo>
                  <a:cubicBezTo>
                    <a:pt x="3198" y="1"/>
                    <a:pt x="3161" y="87"/>
                    <a:pt x="3148" y="273"/>
                  </a:cubicBezTo>
                  <a:cubicBezTo>
                    <a:pt x="3148" y="311"/>
                    <a:pt x="3123" y="558"/>
                    <a:pt x="3086" y="1005"/>
                  </a:cubicBezTo>
                  <a:cubicBezTo>
                    <a:pt x="3000" y="1996"/>
                    <a:pt x="2814" y="2839"/>
                    <a:pt x="2553" y="3558"/>
                  </a:cubicBezTo>
                  <a:cubicBezTo>
                    <a:pt x="2367" y="3161"/>
                    <a:pt x="1946" y="2108"/>
                    <a:pt x="1289" y="385"/>
                  </a:cubicBezTo>
                  <a:cubicBezTo>
                    <a:pt x="1252" y="286"/>
                    <a:pt x="1190" y="211"/>
                    <a:pt x="1103" y="137"/>
                  </a:cubicBezTo>
                  <a:cubicBezTo>
                    <a:pt x="1029" y="50"/>
                    <a:pt x="967" y="13"/>
                    <a:pt x="917" y="13"/>
                  </a:cubicBezTo>
                  <a:cubicBezTo>
                    <a:pt x="843" y="13"/>
                    <a:pt x="818" y="87"/>
                    <a:pt x="818" y="211"/>
                  </a:cubicBezTo>
                  <a:cubicBezTo>
                    <a:pt x="806" y="484"/>
                    <a:pt x="669" y="1141"/>
                    <a:pt x="397" y="2207"/>
                  </a:cubicBezTo>
                  <a:cubicBezTo>
                    <a:pt x="124" y="3273"/>
                    <a:pt x="0" y="3855"/>
                    <a:pt x="0" y="3954"/>
                  </a:cubicBezTo>
                  <a:cubicBezTo>
                    <a:pt x="0" y="4054"/>
                    <a:pt x="37" y="4153"/>
                    <a:pt x="112" y="4240"/>
                  </a:cubicBezTo>
                  <a:cubicBezTo>
                    <a:pt x="186" y="4339"/>
                    <a:pt x="248" y="4376"/>
                    <a:pt x="310" y="4376"/>
                  </a:cubicBezTo>
                  <a:cubicBezTo>
                    <a:pt x="347" y="4376"/>
                    <a:pt x="384" y="4302"/>
                    <a:pt x="434" y="4128"/>
                  </a:cubicBezTo>
                  <a:cubicBezTo>
                    <a:pt x="483" y="3967"/>
                    <a:pt x="583" y="3583"/>
                    <a:pt x="731" y="2975"/>
                  </a:cubicBezTo>
                  <a:cubicBezTo>
                    <a:pt x="880" y="2368"/>
                    <a:pt x="1029" y="1823"/>
                    <a:pt x="1153" y="1352"/>
                  </a:cubicBezTo>
                  <a:cubicBezTo>
                    <a:pt x="1760" y="2889"/>
                    <a:pt x="2120" y="3806"/>
                    <a:pt x="2243" y="4103"/>
                  </a:cubicBezTo>
                  <a:cubicBezTo>
                    <a:pt x="2281" y="4178"/>
                    <a:pt x="2330" y="4240"/>
                    <a:pt x="2405" y="4302"/>
                  </a:cubicBezTo>
                  <a:cubicBezTo>
                    <a:pt x="2467" y="4351"/>
                    <a:pt x="2529" y="4376"/>
                    <a:pt x="2591" y="4376"/>
                  </a:cubicBezTo>
                  <a:cubicBezTo>
                    <a:pt x="2739" y="4376"/>
                    <a:pt x="2913" y="4116"/>
                    <a:pt x="3086" y="3583"/>
                  </a:cubicBezTo>
                  <a:cubicBezTo>
                    <a:pt x="3260" y="3050"/>
                    <a:pt x="3396" y="2467"/>
                    <a:pt x="3508" y="1847"/>
                  </a:cubicBezTo>
                  <a:cubicBezTo>
                    <a:pt x="3607" y="1215"/>
                    <a:pt x="3669" y="744"/>
                    <a:pt x="3669" y="397"/>
                  </a:cubicBezTo>
                  <a:cubicBezTo>
                    <a:pt x="3669" y="323"/>
                    <a:pt x="3619" y="236"/>
                    <a:pt x="3532" y="149"/>
                  </a:cubicBezTo>
                  <a:cubicBezTo>
                    <a:pt x="3433" y="50"/>
                    <a:pt x="3347" y="1"/>
                    <a:pt x="3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5358800" y="2285625"/>
              <a:ext cx="81225" cy="109100"/>
            </a:xfrm>
            <a:custGeom>
              <a:avLst/>
              <a:gdLst/>
              <a:ahLst/>
              <a:cxnLst/>
              <a:rect l="l" t="t" r="r" b="b"/>
              <a:pathLst>
                <a:path w="3249" h="4364" extrusionOk="0">
                  <a:moveTo>
                    <a:pt x="100" y="1"/>
                  </a:moveTo>
                  <a:cubicBezTo>
                    <a:pt x="26" y="1"/>
                    <a:pt x="1" y="63"/>
                    <a:pt x="1" y="187"/>
                  </a:cubicBezTo>
                  <a:cubicBezTo>
                    <a:pt x="1" y="422"/>
                    <a:pt x="88" y="1042"/>
                    <a:pt x="273" y="2046"/>
                  </a:cubicBezTo>
                  <a:cubicBezTo>
                    <a:pt x="459" y="3050"/>
                    <a:pt x="621" y="3694"/>
                    <a:pt x="732" y="3967"/>
                  </a:cubicBezTo>
                  <a:cubicBezTo>
                    <a:pt x="769" y="4079"/>
                    <a:pt x="819" y="4165"/>
                    <a:pt x="893" y="4252"/>
                  </a:cubicBezTo>
                  <a:cubicBezTo>
                    <a:pt x="968" y="4326"/>
                    <a:pt x="1030" y="4364"/>
                    <a:pt x="1079" y="4364"/>
                  </a:cubicBezTo>
                  <a:cubicBezTo>
                    <a:pt x="1166" y="4364"/>
                    <a:pt x="1265" y="4240"/>
                    <a:pt x="1401" y="3992"/>
                  </a:cubicBezTo>
                  <a:cubicBezTo>
                    <a:pt x="1463" y="3856"/>
                    <a:pt x="1538" y="3707"/>
                    <a:pt x="1600" y="3558"/>
                  </a:cubicBezTo>
                  <a:cubicBezTo>
                    <a:pt x="1674" y="3409"/>
                    <a:pt x="1761" y="3211"/>
                    <a:pt x="1885" y="2951"/>
                  </a:cubicBezTo>
                  <a:cubicBezTo>
                    <a:pt x="1996" y="2703"/>
                    <a:pt x="2120" y="2443"/>
                    <a:pt x="2257" y="2170"/>
                  </a:cubicBezTo>
                  <a:cubicBezTo>
                    <a:pt x="2393" y="1910"/>
                    <a:pt x="2554" y="1612"/>
                    <a:pt x="2740" y="1290"/>
                  </a:cubicBezTo>
                  <a:cubicBezTo>
                    <a:pt x="2926" y="955"/>
                    <a:pt x="3050" y="720"/>
                    <a:pt x="3124" y="571"/>
                  </a:cubicBezTo>
                  <a:cubicBezTo>
                    <a:pt x="3199" y="422"/>
                    <a:pt x="3248" y="311"/>
                    <a:pt x="3248" y="249"/>
                  </a:cubicBezTo>
                  <a:cubicBezTo>
                    <a:pt x="3248" y="174"/>
                    <a:pt x="3211" y="112"/>
                    <a:pt x="3149" y="75"/>
                  </a:cubicBezTo>
                  <a:cubicBezTo>
                    <a:pt x="3075" y="26"/>
                    <a:pt x="3013" y="1"/>
                    <a:pt x="2951" y="1"/>
                  </a:cubicBezTo>
                  <a:cubicBezTo>
                    <a:pt x="2814" y="1"/>
                    <a:pt x="2542" y="398"/>
                    <a:pt x="2120" y="1203"/>
                  </a:cubicBezTo>
                  <a:cubicBezTo>
                    <a:pt x="1699" y="2009"/>
                    <a:pt x="1364" y="2790"/>
                    <a:pt x="1104" y="3533"/>
                  </a:cubicBezTo>
                  <a:cubicBezTo>
                    <a:pt x="980" y="3062"/>
                    <a:pt x="868" y="2455"/>
                    <a:pt x="769" y="1711"/>
                  </a:cubicBezTo>
                  <a:cubicBezTo>
                    <a:pt x="670" y="955"/>
                    <a:pt x="608" y="546"/>
                    <a:pt x="583" y="472"/>
                  </a:cubicBezTo>
                  <a:cubicBezTo>
                    <a:pt x="534" y="336"/>
                    <a:pt x="459" y="224"/>
                    <a:pt x="373" y="137"/>
                  </a:cubicBezTo>
                  <a:cubicBezTo>
                    <a:pt x="273" y="38"/>
                    <a:pt x="187" y="1"/>
                    <a:pt x="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5436900" y="2283775"/>
              <a:ext cx="80900" cy="110650"/>
            </a:xfrm>
            <a:custGeom>
              <a:avLst/>
              <a:gdLst/>
              <a:ahLst/>
              <a:cxnLst/>
              <a:rect l="l" t="t" r="r" b="b"/>
              <a:pathLst>
                <a:path w="3236" h="4426" extrusionOk="0">
                  <a:moveTo>
                    <a:pt x="1921" y="608"/>
                  </a:moveTo>
                  <a:cubicBezTo>
                    <a:pt x="1996" y="967"/>
                    <a:pt x="2070" y="1500"/>
                    <a:pt x="2144" y="2207"/>
                  </a:cubicBezTo>
                  <a:cubicBezTo>
                    <a:pt x="1810" y="2256"/>
                    <a:pt x="1500" y="2318"/>
                    <a:pt x="1215" y="2405"/>
                  </a:cubicBezTo>
                  <a:cubicBezTo>
                    <a:pt x="1500" y="1637"/>
                    <a:pt x="1735" y="1042"/>
                    <a:pt x="1921" y="608"/>
                  </a:cubicBezTo>
                  <a:close/>
                  <a:moveTo>
                    <a:pt x="2070" y="1"/>
                  </a:moveTo>
                  <a:cubicBezTo>
                    <a:pt x="1958" y="1"/>
                    <a:pt x="1847" y="38"/>
                    <a:pt x="1735" y="124"/>
                  </a:cubicBezTo>
                  <a:cubicBezTo>
                    <a:pt x="1624" y="199"/>
                    <a:pt x="1537" y="298"/>
                    <a:pt x="1500" y="410"/>
                  </a:cubicBezTo>
                  <a:cubicBezTo>
                    <a:pt x="1450" y="521"/>
                    <a:pt x="1339" y="781"/>
                    <a:pt x="1178" y="1190"/>
                  </a:cubicBezTo>
                  <a:cubicBezTo>
                    <a:pt x="1004" y="1599"/>
                    <a:pt x="868" y="1922"/>
                    <a:pt x="781" y="2157"/>
                  </a:cubicBezTo>
                  <a:cubicBezTo>
                    <a:pt x="731" y="2281"/>
                    <a:pt x="682" y="2417"/>
                    <a:pt x="620" y="2566"/>
                  </a:cubicBezTo>
                  <a:cubicBezTo>
                    <a:pt x="211" y="2690"/>
                    <a:pt x="0" y="2802"/>
                    <a:pt x="0" y="2888"/>
                  </a:cubicBezTo>
                  <a:cubicBezTo>
                    <a:pt x="0" y="2963"/>
                    <a:pt x="37" y="3025"/>
                    <a:pt x="99" y="3087"/>
                  </a:cubicBezTo>
                  <a:cubicBezTo>
                    <a:pt x="161" y="3136"/>
                    <a:pt x="236" y="3161"/>
                    <a:pt x="322" y="3161"/>
                  </a:cubicBezTo>
                  <a:lnTo>
                    <a:pt x="360" y="3161"/>
                  </a:lnTo>
                  <a:cubicBezTo>
                    <a:pt x="124" y="3706"/>
                    <a:pt x="13" y="4004"/>
                    <a:pt x="13" y="4041"/>
                  </a:cubicBezTo>
                  <a:cubicBezTo>
                    <a:pt x="13" y="4140"/>
                    <a:pt x="50" y="4227"/>
                    <a:pt x="124" y="4301"/>
                  </a:cubicBezTo>
                  <a:cubicBezTo>
                    <a:pt x="198" y="4388"/>
                    <a:pt x="273" y="4425"/>
                    <a:pt x="335" y="4425"/>
                  </a:cubicBezTo>
                  <a:cubicBezTo>
                    <a:pt x="397" y="4425"/>
                    <a:pt x="620" y="3942"/>
                    <a:pt x="979" y="3000"/>
                  </a:cubicBezTo>
                  <a:cubicBezTo>
                    <a:pt x="1289" y="2913"/>
                    <a:pt x="1525" y="2851"/>
                    <a:pt x="1673" y="2814"/>
                  </a:cubicBezTo>
                  <a:cubicBezTo>
                    <a:pt x="1822" y="2764"/>
                    <a:pt x="1996" y="2727"/>
                    <a:pt x="2182" y="2678"/>
                  </a:cubicBezTo>
                  <a:cubicBezTo>
                    <a:pt x="2219" y="3050"/>
                    <a:pt x="2244" y="3446"/>
                    <a:pt x="2281" y="3843"/>
                  </a:cubicBezTo>
                  <a:cubicBezTo>
                    <a:pt x="2305" y="4053"/>
                    <a:pt x="2330" y="4202"/>
                    <a:pt x="2380" y="4289"/>
                  </a:cubicBezTo>
                  <a:cubicBezTo>
                    <a:pt x="2417" y="4376"/>
                    <a:pt x="2467" y="4425"/>
                    <a:pt x="2541" y="4425"/>
                  </a:cubicBezTo>
                  <a:cubicBezTo>
                    <a:pt x="2677" y="4425"/>
                    <a:pt x="2739" y="4165"/>
                    <a:pt x="2739" y="3644"/>
                  </a:cubicBezTo>
                  <a:cubicBezTo>
                    <a:pt x="2739" y="3335"/>
                    <a:pt x="2727" y="2975"/>
                    <a:pt x="2690" y="2541"/>
                  </a:cubicBezTo>
                  <a:cubicBezTo>
                    <a:pt x="3049" y="2442"/>
                    <a:pt x="3235" y="2355"/>
                    <a:pt x="3235" y="2269"/>
                  </a:cubicBezTo>
                  <a:cubicBezTo>
                    <a:pt x="3235" y="2170"/>
                    <a:pt x="3148" y="2108"/>
                    <a:pt x="2962" y="2108"/>
                  </a:cubicBezTo>
                  <a:cubicBezTo>
                    <a:pt x="2876" y="2108"/>
                    <a:pt x="2764" y="2120"/>
                    <a:pt x="2653" y="2132"/>
                  </a:cubicBezTo>
                  <a:cubicBezTo>
                    <a:pt x="2591" y="1525"/>
                    <a:pt x="2504" y="1017"/>
                    <a:pt x="2405" y="608"/>
                  </a:cubicBezTo>
                  <a:cubicBezTo>
                    <a:pt x="2305" y="199"/>
                    <a:pt x="2194" y="1"/>
                    <a:pt x="2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5534175" y="2284400"/>
              <a:ext cx="66650" cy="109700"/>
            </a:xfrm>
            <a:custGeom>
              <a:avLst/>
              <a:gdLst/>
              <a:ahLst/>
              <a:cxnLst/>
              <a:rect l="l" t="t" r="r" b="b"/>
              <a:pathLst>
                <a:path w="2666" h="4388" extrusionOk="0">
                  <a:moveTo>
                    <a:pt x="992" y="0"/>
                  </a:moveTo>
                  <a:cubicBezTo>
                    <a:pt x="931" y="0"/>
                    <a:pt x="893" y="13"/>
                    <a:pt x="881" y="50"/>
                  </a:cubicBezTo>
                  <a:cubicBezTo>
                    <a:pt x="856" y="75"/>
                    <a:pt x="856" y="124"/>
                    <a:pt x="856" y="186"/>
                  </a:cubicBezTo>
                  <a:cubicBezTo>
                    <a:pt x="856" y="471"/>
                    <a:pt x="707" y="1103"/>
                    <a:pt x="422" y="2095"/>
                  </a:cubicBezTo>
                  <a:cubicBezTo>
                    <a:pt x="137" y="3074"/>
                    <a:pt x="1" y="3644"/>
                    <a:pt x="1" y="3805"/>
                  </a:cubicBezTo>
                  <a:cubicBezTo>
                    <a:pt x="1" y="3966"/>
                    <a:pt x="75" y="4103"/>
                    <a:pt x="224" y="4214"/>
                  </a:cubicBezTo>
                  <a:cubicBezTo>
                    <a:pt x="373" y="4338"/>
                    <a:pt x="546" y="4388"/>
                    <a:pt x="745" y="4388"/>
                  </a:cubicBezTo>
                  <a:cubicBezTo>
                    <a:pt x="1178" y="4388"/>
                    <a:pt x="1612" y="4314"/>
                    <a:pt x="2034" y="4165"/>
                  </a:cubicBezTo>
                  <a:cubicBezTo>
                    <a:pt x="2455" y="4004"/>
                    <a:pt x="2666" y="3843"/>
                    <a:pt x="2666" y="3669"/>
                  </a:cubicBezTo>
                  <a:cubicBezTo>
                    <a:pt x="2666" y="3632"/>
                    <a:pt x="2666" y="3607"/>
                    <a:pt x="2653" y="3595"/>
                  </a:cubicBezTo>
                  <a:cubicBezTo>
                    <a:pt x="2641" y="3570"/>
                    <a:pt x="2616" y="3570"/>
                    <a:pt x="2579" y="3570"/>
                  </a:cubicBezTo>
                  <a:cubicBezTo>
                    <a:pt x="2542" y="3570"/>
                    <a:pt x="2430" y="3595"/>
                    <a:pt x="2257" y="3644"/>
                  </a:cubicBezTo>
                  <a:cubicBezTo>
                    <a:pt x="1699" y="3793"/>
                    <a:pt x="1191" y="3867"/>
                    <a:pt x="720" y="3867"/>
                  </a:cubicBezTo>
                  <a:cubicBezTo>
                    <a:pt x="608" y="3867"/>
                    <a:pt x="559" y="3818"/>
                    <a:pt x="559" y="3706"/>
                  </a:cubicBezTo>
                  <a:cubicBezTo>
                    <a:pt x="559" y="3595"/>
                    <a:pt x="645" y="3248"/>
                    <a:pt x="831" y="2677"/>
                  </a:cubicBezTo>
                  <a:cubicBezTo>
                    <a:pt x="1178" y="1512"/>
                    <a:pt x="1364" y="781"/>
                    <a:pt x="1364" y="484"/>
                  </a:cubicBezTo>
                  <a:cubicBezTo>
                    <a:pt x="1364" y="372"/>
                    <a:pt x="1315" y="261"/>
                    <a:pt x="1228" y="161"/>
                  </a:cubicBezTo>
                  <a:cubicBezTo>
                    <a:pt x="1129" y="50"/>
                    <a:pt x="1054" y="0"/>
                    <a:pt x="9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5622500" y="2285325"/>
              <a:ext cx="75000" cy="109725"/>
            </a:xfrm>
            <a:custGeom>
              <a:avLst/>
              <a:gdLst/>
              <a:ahLst/>
              <a:cxnLst/>
              <a:rect l="l" t="t" r="r" b="b"/>
              <a:pathLst>
                <a:path w="3000" h="4389" extrusionOk="0">
                  <a:moveTo>
                    <a:pt x="657" y="1"/>
                  </a:moveTo>
                  <a:cubicBezTo>
                    <a:pt x="595" y="1"/>
                    <a:pt x="558" y="13"/>
                    <a:pt x="546" y="50"/>
                  </a:cubicBezTo>
                  <a:cubicBezTo>
                    <a:pt x="521" y="75"/>
                    <a:pt x="521" y="124"/>
                    <a:pt x="521" y="186"/>
                  </a:cubicBezTo>
                  <a:cubicBezTo>
                    <a:pt x="521" y="434"/>
                    <a:pt x="434" y="905"/>
                    <a:pt x="261" y="1612"/>
                  </a:cubicBezTo>
                  <a:cubicBezTo>
                    <a:pt x="87" y="2306"/>
                    <a:pt x="0" y="2814"/>
                    <a:pt x="0" y="3149"/>
                  </a:cubicBezTo>
                  <a:cubicBezTo>
                    <a:pt x="0" y="3471"/>
                    <a:pt x="87" y="3756"/>
                    <a:pt x="285" y="4016"/>
                  </a:cubicBezTo>
                  <a:cubicBezTo>
                    <a:pt x="471" y="4264"/>
                    <a:pt x="707" y="4388"/>
                    <a:pt x="967" y="4388"/>
                  </a:cubicBezTo>
                  <a:cubicBezTo>
                    <a:pt x="1314" y="4388"/>
                    <a:pt x="1649" y="4227"/>
                    <a:pt x="1971" y="3892"/>
                  </a:cubicBezTo>
                  <a:cubicBezTo>
                    <a:pt x="2281" y="3558"/>
                    <a:pt x="2529" y="3111"/>
                    <a:pt x="2715" y="2554"/>
                  </a:cubicBezTo>
                  <a:cubicBezTo>
                    <a:pt x="2901" y="1996"/>
                    <a:pt x="3000" y="1401"/>
                    <a:pt x="3000" y="769"/>
                  </a:cubicBezTo>
                  <a:cubicBezTo>
                    <a:pt x="3000" y="546"/>
                    <a:pt x="2938" y="360"/>
                    <a:pt x="2814" y="224"/>
                  </a:cubicBezTo>
                  <a:cubicBezTo>
                    <a:pt x="2690" y="75"/>
                    <a:pt x="2578" y="1"/>
                    <a:pt x="2479" y="1"/>
                  </a:cubicBezTo>
                  <a:cubicBezTo>
                    <a:pt x="2405" y="1"/>
                    <a:pt x="2368" y="50"/>
                    <a:pt x="2368" y="137"/>
                  </a:cubicBezTo>
                  <a:cubicBezTo>
                    <a:pt x="2368" y="174"/>
                    <a:pt x="2380" y="286"/>
                    <a:pt x="2392" y="459"/>
                  </a:cubicBezTo>
                  <a:cubicBezTo>
                    <a:pt x="2417" y="633"/>
                    <a:pt x="2430" y="806"/>
                    <a:pt x="2430" y="980"/>
                  </a:cubicBezTo>
                  <a:cubicBezTo>
                    <a:pt x="2430" y="1351"/>
                    <a:pt x="2380" y="1723"/>
                    <a:pt x="2281" y="2083"/>
                  </a:cubicBezTo>
                  <a:cubicBezTo>
                    <a:pt x="2182" y="2455"/>
                    <a:pt x="2058" y="2764"/>
                    <a:pt x="1921" y="3012"/>
                  </a:cubicBezTo>
                  <a:cubicBezTo>
                    <a:pt x="1773" y="3273"/>
                    <a:pt x="1624" y="3471"/>
                    <a:pt x="1463" y="3632"/>
                  </a:cubicBezTo>
                  <a:cubicBezTo>
                    <a:pt x="1289" y="3781"/>
                    <a:pt x="1141" y="3868"/>
                    <a:pt x="1004" y="3868"/>
                  </a:cubicBezTo>
                  <a:cubicBezTo>
                    <a:pt x="868" y="3868"/>
                    <a:pt x="756" y="3793"/>
                    <a:pt x="670" y="3644"/>
                  </a:cubicBezTo>
                  <a:cubicBezTo>
                    <a:pt x="583" y="3508"/>
                    <a:pt x="546" y="3310"/>
                    <a:pt x="546" y="3087"/>
                  </a:cubicBezTo>
                  <a:cubicBezTo>
                    <a:pt x="546" y="2851"/>
                    <a:pt x="620" y="2405"/>
                    <a:pt x="794" y="1748"/>
                  </a:cubicBezTo>
                  <a:cubicBezTo>
                    <a:pt x="955" y="1104"/>
                    <a:pt x="1041" y="695"/>
                    <a:pt x="1041" y="558"/>
                  </a:cubicBezTo>
                  <a:cubicBezTo>
                    <a:pt x="1041" y="410"/>
                    <a:pt x="992" y="273"/>
                    <a:pt x="893" y="174"/>
                  </a:cubicBezTo>
                  <a:cubicBezTo>
                    <a:pt x="794" y="62"/>
                    <a:pt x="719" y="1"/>
                    <a:pt x="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5711725" y="2286875"/>
              <a:ext cx="84000" cy="107550"/>
            </a:xfrm>
            <a:custGeom>
              <a:avLst/>
              <a:gdLst/>
              <a:ahLst/>
              <a:cxnLst/>
              <a:rect l="l" t="t" r="r" b="b"/>
              <a:pathLst>
                <a:path w="3360" h="4302" extrusionOk="0">
                  <a:moveTo>
                    <a:pt x="2108" y="0"/>
                  </a:moveTo>
                  <a:cubicBezTo>
                    <a:pt x="1277" y="0"/>
                    <a:pt x="831" y="75"/>
                    <a:pt x="757" y="224"/>
                  </a:cubicBezTo>
                  <a:cubicBezTo>
                    <a:pt x="745" y="273"/>
                    <a:pt x="732" y="323"/>
                    <a:pt x="732" y="372"/>
                  </a:cubicBezTo>
                  <a:cubicBezTo>
                    <a:pt x="732" y="682"/>
                    <a:pt x="670" y="1079"/>
                    <a:pt x="546" y="1537"/>
                  </a:cubicBezTo>
                  <a:cubicBezTo>
                    <a:pt x="422" y="2008"/>
                    <a:pt x="298" y="2442"/>
                    <a:pt x="174" y="2851"/>
                  </a:cubicBezTo>
                  <a:cubicBezTo>
                    <a:pt x="50" y="3260"/>
                    <a:pt x="1" y="3545"/>
                    <a:pt x="1" y="3719"/>
                  </a:cubicBezTo>
                  <a:cubicBezTo>
                    <a:pt x="1" y="3880"/>
                    <a:pt x="63" y="4029"/>
                    <a:pt x="212" y="4140"/>
                  </a:cubicBezTo>
                  <a:cubicBezTo>
                    <a:pt x="348" y="4252"/>
                    <a:pt x="521" y="4301"/>
                    <a:pt x="707" y="4301"/>
                  </a:cubicBezTo>
                  <a:cubicBezTo>
                    <a:pt x="1129" y="4301"/>
                    <a:pt x="1575" y="4227"/>
                    <a:pt x="2034" y="4066"/>
                  </a:cubicBezTo>
                  <a:cubicBezTo>
                    <a:pt x="2492" y="3917"/>
                    <a:pt x="2715" y="3756"/>
                    <a:pt x="2715" y="3607"/>
                  </a:cubicBezTo>
                  <a:cubicBezTo>
                    <a:pt x="2715" y="3520"/>
                    <a:pt x="2690" y="3483"/>
                    <a:pt x="2628" y="3483"/>
                  </a:cubicBezTo>
                  <a:cubicBezTo>
                    <a:pt x="2591" y="3483"/>
                    <a:pt x="2492" y="3508"/>
                    <a:pt x="2306" y="3558"/>
                  </a:cubicBezTo>
                  <a:cubicBezTo>
                    <a:pt x="1724" y="3706"/>
                    <a:pt x="1203" y="3781"/>
                    <a:pt x="732" y="3781"/>
                  </a:cubicBezTo>
                  <a:cubicBezTo>
                    <a:pt x="683" y="3781"/>
                    <a:pt x="633" y="3768"/>
                    <a:pt x="608" y="3744"/>
                  </a:cubicBezTo>
                  <a:cubicBezTo>
                    <a:pt x="571" y="3706"/>
                    <a:pt x="559" y="3669"/>
                    <a:pt x="559" y="3620"/>
                  </a:cubicBezTo>
                  <a:cubicBezTo>
                    <a:pt x="559" y="3471"/>
                    <a:pt x="670" y="3037"/>
                    <a:pt x="893" y="2331"/>
                  </a:cubicBezTo>
                  <a:cubicBezTo>
                    <a:pt x="1339" y="2331"/>
                    <a:pt x="1736" y="2293"/>
                    <a:pt x="2071" y="2231"/>
                  </a:cubicBezTo>
                  <a:cubicBezTo>
                    <a:pt x="2405" y="2157"/>
                    <a:pt x="2579" y="2046"/>
                    <a:pt x="2579" y="1909"/>
                  </a:cubicBezTo>
                  <a:cubicBezTo>
                    <a:pt x="2579" y="1847"/>
                    <a:pt x="2517" y="1822"/>
                    <a:pt x="2393" y="1822"/>
                  </a:cubicBezTo>
                  <a:cubicBezTo>
                    <a:pt x="2269" y="1822"/>
                    <a:pt x="2096" y="1835"/>
                    <a:pt x="1860" y="1847"/>
                  </a:cubicBezTo>
                  <a:cubicBezTo>
                    <a:pt x="1612" y="1872"/>
                    <a:pt x="1426" y="1884"/>
                    <a:pt x="1277" y="1884"/>
                  </a:cubicBezTo>
                  <a:cubicBezTo>
                    <a:pt x="1141" y="1884"/>
                    <a:pt x="1054" y="1884"/>
                    <a:pt x="1030" y="1872"/>
                  </a:cubicBezTo>
                  <a:cubicBezTo>
                    <a:pt x="1178" y="1314"/>
                    <a:pt x="1265" y="880"/>
                    <a:pt x="1265" y="608"/>
                  </a:cubicBezTo>
                  <a:lnTo>
                    <a:pt x="1265" y="583"/>
                  </a:lnTo>
                  <a:cubicBezTo>
                    <a:pt x="1637" y="521"/>
                    <a:pt x="1885" y="484"/>
                    <a:pt x="1984" y="471"/>
                  </a:cubicBezTo>
                  <a:cubicBezTo>
                    <a:pt x="2083" y="459"/>
                    <a:pt x="2244" y="447"/>
                    <a:pt x="2492" y="422"/>
                  </a:cubicBezTo>
                  <a:cubicBezTo>
                    <a:pt x="2740" y="397"/>
                    <a:pt x="2938" y="372"/>
                    <a:pt x="3087" y="348"/>
                  </a:cubicBezTo>
                  <a:cubicBezTo>
                    <a:pt x="3261" y="310"/>
                    <a:pt x="3360" y="261"/>
                    <a:pt x="3360" y="174"/>
                  </a:cubicBezTo>
                  <a:cubicBezTo>
                    <a:pt x="3360" y="62"/>
                    <a:pt x="2938" y="0"/>
                    <a:pt x="2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5863575" y="2320950"/>
              <a:ext cx="83675" cy="46825"/>
            </a:xfrm>
            <a:custGeom>
              <a:avLst/>
              <a:gdLst/>
              <a:ahLst/>
              <a:cxnLst/>
              <a:rect l="l" t="t" r="r" b="b"/>
              <a:pathLst>
                <a:path w="3347" h="1873" extrusionOk="0">
                  <a:moveTo>
                    <a:pt x="2727" y="1"/>
                  </a:moveTo>
                  <a:cubicBezTo>
                    <a:pt x="2318" y="1"/>
                    <a:pt x="1797" y="38"/>
                    <a:pt x="1153" y="100"/>
                  </a:cubicBezTo>
                  <a:cubicBezTo>
                    <a:pt x="521" y="174"/>
                    <a:pt x="198" y="249"/>
                    <a:pt x="198" y="335"/>
                  </a:cubicBezTo>
                  <a:cubicBezTo>
                    <a:pt x="198" y="385"/>
                    <a:pt x="223" y="459"/>
                    <a:pt x="273" y="546"/>
                  </a:cubicBezTo>
                  <a:cubicBezTo>
                    <a:pt x="322" y="621"/>
                    <a:pt x="384" y="658"/>
                    <a:pt x="434" y="658"/>
                  </a:cubicBezTo>
                  <a:cubicBezTo>
                    <a:pt x="657" y="658"/>
                    <a:pt x="1103" y="621"/>
                    <a:pt x="1785" y="546"/>
                  </a:cubicBezTo>
                  <a:cubicBezTo>
                    <a:pt x="2467" y="459"/>
                    <a:pt x="2888" y="410"/>
                    <a:pt x="3074" y="360"/>
                  </a:cubicBezTo>
                  <a:cubicBezTo>
                    <a:pt x="3247" y="323"/>
                    <a:pt x="3347" y="261"/>
                    <a:pt x="3347" y="199"/>
                  </a:cubicBezTo>
                  <a:cubicBezTo>
                    <a:pt x="3347" y="63"/>
                    <a:pt x="3136" y="1"/>
                    <a:pt x="2727" y="1"/>
                  </a:cubicBezTo>
                  <a:close/>
                  <a:moveTo>
                    <a:pt x="2764" y="1166"/>
                  </a:moveTo>
                  <a:cubicBezTo>
                    <a:pt x="2491" y="1166"/>
                    <a:pt x="1958" y="1215"/>
                    <a:pt x="1178" y="1302"/>
                  </a:cubicBezTo>
                  <a:cubicBezTo>
                    <a:pt x="384" y="1401"/>
                    <a:pt x="0" y="1476"/>
                    <a:pt x="0" y="1550"/>
                  </a:cubicBezTo>
                  <a:cubicBezTo>
                    <a:pt x="0" y="1600"/>
                    <a:pt x="25" y="1674"/>
                    <a:pt x="74" y="1748"/>
                  </a:cubicBezTo>
                  <a:cubicBezTo>
                    <a:pt x="124" y="1835"/>
                    <a:pt x="174" y="1872"/>
                    <a:pt x="236" y="1872"/>
                  </a:cubicBezTo>
                  <a:cubicBezTo>
                    <a:pt x="533" y="1872"/>
                    <a:pt x="1041" y="1835"/>
                    <a:pt x="1735" y="1748"/>
                  </a:cubicBezTo>
                  <a:cubicBezTo>
                    <a:pt x="2690" y="1612"/>
                    <a:pt x="3173" y="1476"/>
                    <a:pt x="3173" y="1327"/>
                  </a:cubicBezTo>
                  <a:cubicBezTo>
                    <a:pt x="3173" y="1215"/>
                    <a:pt x="3037" y="1166"/>
                    <a:pt x="2764" y="11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6022525" y="2284075"/>
              <a:ext cx="65100" cy="110025"/>
            </a:xfrm>
            <a:custGeom>
              <a:avLst/>
              <a:gdLst/>
              <a:ahLst/>
              <a:cxnLst/>
              <a:rect l="l" t="t" r="r" b="b"/>
              <a:pathLst>
                <a:path w="2604" h="4401" extrusionOk="0">
                  <a:moveTo>
                    <a:pt x="1760" y="509"/>
                  </a:moveTo>
                  <a:cubicBezTo>
                    <a:pt x="1946" y="509"/>
                    <a:pt x="2045" y="831"/>
                    <a:pt x="2045" y="1488"/>
                  </a:cubicBezTo>
                  <a:cubicBezTo>
                    <a:pt x="2045" y="1798"/>
                    <a:pt x="1971" y="2145"/>
                    <a:pt x="1847" y="2529"/>
                  </a:cubicBezTo>
                  <a:cubicBezTo>
                    <a:pt x="1711" y="2926"/>
                    <a:pt x="1562" y="3248"/>
                    <a:pt x="1388" y="3508"/>
                  </a:cubicBezTo>
                  <a:cubicBezTo>
                    <a:pt x="1215" y="3781"/>
                    <a:pt x="1079" y="3905"/>
                    <a:pt x="955" y="3905"/>
                  </a:cubicBezTo>
                  <a:cubicBezTo>
                    <a:pt x="707" y="3905"/>
                    <a:pt x="583" y="3670"/>
                    <a:pt x="583" y="3199"/>
                  </a:cubicBezTo>
                  <a:cubicBezTo>
                    <a:pt x="583" y="2914"/>
                    <a:pt x="620" y="2616"/>
                    <a:pt x="707" y="2294"/>
                  </a:cubicBezTo>
                  <a:cubicBezTo>
                    <a:pt x="794" y="1959"/>
                    <a:pt x="905" y="1662"/>
                    <a:pt x="1029" y="1414"/>
                  </a:cubicBezTo>
                  <a:cubicBezTo>
                    <a:pt x="1153" y="1154"/>
                    <a:pt x="1289" y="943"/>
                    <a:pt x="1426" y="769"/>
                  </a:cubicBezTo>
                  <a:cubicBezTo>
                    <a:pt x="1562" y="596"/>
                    <a:pt x="1674" y="509"/>
                    <a:pt x="1760" y="509"/>
                  </a:cubicBezTo>
                  <a:close/>
                  <a:moveTo>
                    <a:pt x="1785" y="1"/>
                  </a:moveTo>
                  <a:cubicBezTo>
                    <a:pt x="1525" y="1"/>
                    <a:pt x="1252" y="162"/>
                    <a:pt x="967" y="497"/>
                  </a:cubicBezTo>
                  <a:cubicBezTo>
                    <a:pt x="694" y="819"/>
                    <a:pt x="459" y="1228"/>
                    <a:pt x="273" y="1749"/>
                  </a:cubicBezTo>
                  <a:cubicBezTo>
                    <a:pt x="87" y="2257"/>
                    <a:pt x="0" y="2765"/>
                    <a:pt x="0" y="3261"/>
                  </a:cubicBezTo>
                  <a:cubicBezTo>
                    <a:pt x="0" y="3558"/>
                    <a:pt x="99" y="3818"/>
                    <a:pt x="285" y="4054"/>
                  </a:cubicBezTo>
                  <a:cubicBezTo>
                    <a:pt x="471" y="4277"/>
                    <a:pt x="694" y="4401"/>
                    <a:pt x="942" y="4401"/>
                  </a:cubicBezTo>
                  <a:cubicBezTo>
                    <a:pt x="1203" y="4401"/>
                    <a:pt x="1463" y="4240"/>
                    <a:pt x="1723" y="3918"/>
                  </a:cubicBezTo>
                  <a:cubicBezTo>
                    <a:pt x="1983" y="3595"/>
                    <a:pt x="2194" y="3211"/>
                    <a:pt x="2355" y="2752"/>
                  </a:cubicBezTo>
                  <a:cubicBezTo>
                    <a:pt x="2516" y="2294"/>
                    <a:pt x="2603" y="1848"/>
                    <a:pt x="2603" y="1401"/>
                  </a:cubicBezTo>
                  <a:cubicBezTo>
                    <a:pt x="2603" y="968"/>
                    <a:pt x="2529" y="621"/>
                    <a:pt x="2380" y="373"/>
                  </a:cubicBezTo>
                  <a:cubicBezTo>
                    <a:pt x="2244" y="125"/>
                    <a:pt x="2045" y="1"/>
                    <a:pt x="1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71" name="Google Shape;571;p36"/>
            <p:cNvCxnSpPr/>
            <p:nvPr/>
          </p:nvCxnSpPr>
          <p:spPr>
            <a:xfrm>
              <a:off x="4116425" y="1149400"/>
              <a:ext cx="0" cy="345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 Deviation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7" name="Google Shape;57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Standard deviation is a measure of </a:t>
            </a:r>
            <a:r>
              <a:rPr lang="en" b="1">
                <a:solidFill>
                  <a:srgbClr val="CCCCCC"/>
                </a:solidFill>
              </a:rPr>
              <a:t>variance </a:t>
            </a:r>
            <a:r>
              <a:rPr lang="en">
                <a:solidFill>
                  <a:srgbClr val="CCCCCC"/>
                </a:solidFill>
              </a:rPr>
              <a:t>around the mean.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Samples with lot of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values will have a </a:t>
            </a:r>
            <a:r>
              <a:rPr lang="en" b="1">
                <a:solidFill>
                  <a:srgbClr val="CCCCCC"/>
                </a:solidFill>
              </a:rPr>
              <a:t>large </a:t>
            </a:r>
            <a:r>
              <a:rPr lang="en">
                <a:solidFill>
                  <a:srgbClr val="CCCCCC"/>
                </a:solidFill>
              </a:rPr>
              <a:t>standard deviation.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Samples with a lot of </a:t>
            </a:r>
            <a:r>
              <a:rPr lang="en" b="1">
                <a:solidFill>
                  <a:srgbClr val="CCCCCC"/>
                </a:solidFill>
              </a:rPr>
              <a:t>similar </a:t>
            </a:r>
            <a:r>
              <a:rPr lang="en">
                <a:solidFill>
                  <a:srgbClr val="CCCCCC"/>
                </a:solidFill>
              </a:rPr>
              <a:t>values will have a </a:t>
            </a:r>
            <a:r>
              <a:rPr lang="en" b="1">
                <a:solidFill>
                  <a:srgbClr val="CCCCCC"/>
                </a:solidFill>
              </a:rPr>
              <a:t>small </a:t>
            </a:r>
            <a:r>
              <a:rPr lang="en">
                <a:solidFill>
                  <a:srgbClr val="CCCCCC"/>
                </a:solidFill>
              </a:rPr>
              <a:t>standard deviation.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Standard deviations are sometimes written in </a:t>
            </a:r>
            <a:r>
              <a:rPr lang="en" b="1">
                <a:solidFill>
                  <a:srgbClr val="CCCCCC"/>
                </a:solidFill>
              </a:rPr>
              <a:t>conjunction </a:t>
            </a:r>
            <a:r>
              <a:rPr lang="en">
                <a:solidFill>
                  <a:srgbClr val="CCCCCC"/>
                </a:solidFill>
              </a:rPr>
              <a:t>with the mean.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if the </a:t>
            </a:r>
            <a:r>
              <a:rPr lang="en" b="1">
                <a:solidFill>
                  <a:srgbClr val="CCCCCC"/>
                </a:solidFill>
              </a:rPr>
              <a:t>mean </a:t>
            </a:r>
            <a:r>
              <a:rPr lang="en">
                <a:solidFill>
                  <a:srgbClr val="CCCCCC"/>
                </a:solidFill>
              </a:rPr>
              <a:t>value of a dataset is 15 and the </a:t>
            </a:r>
            <a:r>
              <a:rPr lang="en" b="1">
                <a:solidFill>
                  <a:srgbClr val="CCCCCC"/>
                </a:solidFill>
              </a:rPr>
              <a:t>standard deviation</a:t>
            </a:r>
            <a:r>
              <a:rPr lang="en">
                <a:solidFill>
                  <a:srgbClr val="CCCCCC"/>
                </a:solidFill>
              </a:rPr>
              <a:t> of a dataset is 5, the analysis is written as </a:t>
            </a:r>
            <a:r>
              <a:rPr lang="en" b="1">
                <a:solidFill>
                  <a:srgbClr val="CCCCCC"/>
                </a:solidFill>
              </a:rPr>
              <a:t>15 ± 5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means that the values are spread </a:t>
            </a:r>
            <a:r>
              <a:rPr lang="en" b="1">
                <a:solidFill>
                  <a:srgbClr val="CCCCCC"/>
                </a:solidFill>
              </a:rPr>
              <a:t>between 10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20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Data with a </a:t>
            </a:r>
            <a:r>
              <a:rPr lang="en" b="1">
                <a:solidFill>
                  <a:srgbClr val="CCCCCC"/>
                </a:solidFill>
              </a:rPr>
              <a:t>small </a:t>
            </a:r>
            <a:r>
              <a:rPr lang="en">
                <a:solidFill>
                  <a:srgbClr val="CCCCCC"/>
                </a:solidFill>
              </a:rPr>
              <a:t>standard deviation will show </a:t>
            </a:r>
            <a:r>
              <a:rPr lang="en" b="1">
                <a:solidFill>
                  <a:srgbClr val="CCCCCC"/>
                </a:solidFill>
              </a:rPr>
              <a:t>little dispersion</a:t>
            </a:r>
            <a:r>
              <a:rPr lang="en">
                <a:solidFill>
                  <a:srgbClr val="CCCCCC"/>
                </a:solidFill>
              </a:rPr>
              <a:t> on a graph.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Data with a </a:t>
            </a:r>
            <a:r>
              <a:rPr lang="en" b="1">
                <a:solidFill>
                  <a:srgbClr val="CCCCCC"/>
                </a:solidFill>
              </a:rPr>
              <a:t>large </a:t>
            </a:r>
            <a:r>
              <a:rPr lang="en">
                <a:solidFill>
                  <a:srgbClr val="CCCCCC"/>
                </a:solidFill>
              </a:rPr>
              <a:t>standard deviation will show </a:t>
            </a:r>
            <a:r>
              <a:rPr lang="en" b="1">
                <a:solidFill>
                  <a:srgbClr val="CCCCCC"/>
                </a:solidFill>
              </a:rPr>
              <a:t>lots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dispersion </a:t>
            </a:r>
            <a:r>
              <a:rPr lang="en">
                <a:solidFill>
                  <a:srgbClr val="CCCCCC"/>
                </a:solidFill>
              </a:rPr>
              <a:t>on a graph.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78" name="Google Shape;57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584" name="Google Shape;584;p38"/>
          <p:cNvSpPr txBox="1"/>
          <p:nvPr/>
        </p:nvSpPr>
        <p:spPr>
          <a:xfrm>
            <a:off x="685650" y="310325"/>
            <a:ext cx="777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85" name="Google Shape;585;p38"/>
          <p:cNvGrpSpPr/>
          <p:nvPr/>
        </p:nvGrpSpPr>
        <p:grpSpPr>
          <a:xfrm>
            <a:off x="1291713" y="994402"/>
            <a:ext cx="6067914" cy="3789198"/>
            <a:chOff x="266625" y="552000"/>
            <a:chExt cx="7096975" cy="4515250"/>
          </a:xfrm>
        </p:grpSpPr>
        <p:sp>
          <p:nvSpPr>
            <p:cNvPr id="586" name="Google Shape;586;p38"/>
            <p:cNvSpPr/>
            <p:nvPr/>
          </p:nvSpPr>
          <p:spPr>
            <a:xfrm>
              <a:off x="877975" y="4411550"/>
              <a:ext cx="6481600" cy="25"/>
            </a:xfrm>
            <a:custGeom>
              <a:avLst/>
              <a:gdLst/>
              <a:ahLst/>
              <a:cxnLst/>
              <a:rect l="l" t="t" r="r" b="b"/>
              <a:pathLst>
                <a:path w="259264" h="1" extrusionOk="0">
                  <a:moveTo>
                    <a:pt x="0" y="1"/>
                  </a:moveTo>
                  <a:lnTo>
                    <a:pt x="25926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877975" y="4411550"/>
              <a:ext cx="6481600" cy="25"/>
            </a:xfrm>
            <a:custGeom>
              <a:avLst/>
              <a:gdLst/>
              <a:ahLst/>
              <a:cxnLst/>
              <a:rect l="l" t="t" r="r" b="b"/>
              <a:pathLst>
                <a:path w="259264" h="1" fill="none" extrusionOk="0">
                  <a:moveTo>
                    <a:pt x="0" y="1"/>
                  </a:moveTo>
                  <a:lnTo>
                    <a:pt x="259264" y="1"/>
                  </a:lnTo>
                </a:path>
              </a:pathLst>
            </a:custGeom>
            <a:noFill/>
            <a:ln w="7750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71556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71556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fill="none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877650" y="754950"/>
              <a:ext cx="6481000" cy="25"/>
            </a:xfrm>
            <a:custGeom>
              <a:avLst/>
              <a:gdLst/>
              <a:ahLst/>
              <a:cxnLst/>
              <a:rect l="l" t="t" r="r" b="b"/>
              <a:pathLst>
                <a:path w="259240" h="1" extrusionOk="0">
                  <a:moveTo>
                    <a:pt x="259239" y="0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8"/>
            <p:cNvSpPr/>
            <p:nvPr/>
          </p:nvSpPr>
          <p:spPr>
            <a:xfrm>
              <a:off x="877650" y="754950"/>
              <a:ext cx="6481000" cy="25"/>
            </a:xfrm>
            <a:custGeom>
              <a:avLst/>
              <a:gdLst/>
              <a:ahLst/>
              <a:cxnLst/>
              <a:rect l="l" t="t" r="r" b="b"/>
              <a:pathLst>
                <a:path w="259240" h="1" fill="none" extrusionOk="0">
                  <a:moveTo>
                    <a:pt x="259239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8"/>
            <p:cNvSpPr/>
            <p:nvPr/>
          </p:nvSpPr>
          <p:spPr>
            <a:xfrm>
              <a:off x="10697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1069775" y="562225"/>
              <a:ext cx="25" cy="4045800"/>
            </a:xfrm>
            <a:custGeom>
              <a:avLst/>
              <a:gdLst/>
              <a:ahLst/>
              <a:cxnLst/>
              <a:rect l="l" t="t" r="r" b="b"/>
              <a:pathLst>
                <a:path w="1" h="161832" fill="none" extrusionOk="0">
                  <a:moveTo>
                    <a:pt x="0" y="161832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646464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872075" y="556950"/>
              <a:ext cx="6491525" cy="4057275"/>
            </a:xfrm>
            <a:custGeom>
              <a:avLst/>
              <a:gdLst/>
              <a:ahLst/>
              <a:cxnLst/>
              <a:rect l="l" t="t" r="r" b="b"/>
              <a:pathLst>
                <a:path w="259661" h="162291" fill="none" extrusionOk="0">
                  <a:moveTo>
                    <a:pt x="1" y="0"/>
                  </a:moveTo>
                  <a:lnTo>
                    <a:pt x="259661" y="0"/>
                  </a:lnTo>
                  <a:lnTo>
                    <a:pt x="259661" y="162291"/>
                  </a:lnTo>
                  <a:lnTo>
                    <a:pt x="1" y="162291"/>
                  </a:lnTo>
                  <a:close/>
                </a:path>
              </a:pathLst>
            </a:custGeom>
            <a:noFill/>
            <a:ln w="7750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872075" y="40409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0"/>
                  </a:moveTo>
                  <a:lnTo>
                    <a:pt x="4054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872075" y="385847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872075" y="422347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872075" y="33106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0"/>
                  </a:moveTo>
                  <a:lnTo>
                    <a:pt x="4054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872075" y="312812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872075" y="349315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872075" y="258062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0"/>
                  </a:moveTo>
                  <a:lnTo>
                    <a:pt x="4054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872075" y="239812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872075" y="276282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872075" y="18502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1"/>
                  </a:moveTo>
                  <a:lnTo>
                    <a:pt x="4054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872075" y="1667775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872075" y="203280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872075" y="11199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1" y="1"/>
                  </a:moveTo>
                  <a:lnTo>
                    <a:pt x="4054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872075" y="93745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0"/>
                  </a:moveTo>
                  <a:lnTo>
                    <a:pt x="202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872075" y="1302450"/>
              <a:ext cx="50525" cy="25"/>
            </a:xfrm>
            <a:custGeom>
              <a:avLst/>
              <a:gdLst/>
              <a:ahLst/>
              <a:cxnLst/>
              <a:rect l="l" t="t" r="r" b="b"/>
              <a:pathLst>
                <a:path w="2021" h="1" fill="none" extrusionOk="0">
                  <a:moveTo>
                    <a:pt x="1" y="1"/>
                  </a:moveTo>
                  <a:lnTo>
                    <a:pt x="202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7252025" y="40409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7302550" y="385847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7302550" y="422347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7252025" y="33106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7302550" y="312812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7302550" y="349315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7252025" y="258062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0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7302550" y="239812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7302550" y="276282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7252025" y="1850275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7302550" y="1667775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7302550" y="203280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7252025" y="1119950"/>
              <a:ext cx="101350" cy="25"/>
            </a:xfrm>
            <a:custGeom>
              <a:avLst/>
              <a:gdLst/>
              <a:ahLst/>
              <a:cxnLst/>
              <a:rect l="l" t="t" r="r" b="b"/>
              <a:pathLst>
                <a:path w="4054" h="1" fill="none" extrusionOk="0">
                  <a:moveTo>
                    <a:pt x="4054" y="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7302550" y="93745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0"/>
                  </a:moveTo>
                  <a:lnTo>
                    <a:pt x="0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7302550" y="1302450"/>
              <a:ext cx="50825" cy="25"/>
            </a:xfrm>
            <a:custGeom>
              <a:avLst/>
              <a:gdLst/>
              <a:ahLst/>
              <a:cxnLst/>
              <a:rect l="l" t="t" r="r" b="b"/>
              <a:pathLst>
                <a:path w="2033" h="1" fill="none" extrusionOk="0">
                  <a:moveTo>
                    <a:pt x="2033" y="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1374050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1526200" y="556950"/>
              <a:ext cx="0" cy="50825"/>
            </a:xfrm>
            <a:custGeom>
              <a:avLst/>
              <a:gdLst/>
              <a:ahLst/>
              <a:cxnLst/>
              <a:rect l="l" t="t" r="r" b="b"/>
              <a:pathLst>
                <a:path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1526200" y="556950"/>
              <a:ext cx="0" cy="50825"/>
            </a:xfrm>
            <a:custGeom>
              <a:avLst/>
              <a:gdLst/>
              <a:ahLst/>
              <a:cxnLst/>
              <a:rect l="l" t="t" r="r" b="b"/>
              <a:pathLst>
                <a:path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12219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12219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198292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21347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21347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18304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18304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4416850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4568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4568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4264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4264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380827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1"/>
                  </a:moveTo>
                  <a:lnTo>
                    <a:pt x="1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39604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39604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36561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36561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624282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1"/>
                  </a:moveTo>
                  <a:lnTo>
                    <a:pt x="1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6394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63949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6090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60907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2591175" y="55695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0"/>
                  </a:moveTo>
                  <a:lnTo>
                    <a:pt x="0" y="3867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2743300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2743300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2439025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2439025" y="55230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5025700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1"/>
                  </a:moveTo>
                  <a:lnTo>
                    <a:pt x="1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51778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51778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4873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4873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563427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57864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578640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54821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54821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6851400" y="561900"/>
              <a:ext cx="0" cy="96700"/>
            </a:xfrm>
            <a:custGeom>
              <a:avLst/>
              <a:gdLst/>
              <a:ahLst/>
              <a:cxnLst/>
              <a:rect l="l" t="t" r="r" b="b"/>
              <a:pathLst>
                <a:path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70035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700352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66992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6699250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3199725" y="561900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1"/>
                  </a:moveTo>
                  <a:lnTo>
                    <a:pt x="0" y="3868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33518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33518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0" y="0"/>
                  </a:moveTo>
                  <a:lnTo>
                    <a:pt x="0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3047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3047575" y="556950"/>
              <a:ext cx="25" cy="50825"/>
            </a:xfrm>
            <a:custGeom>
              <a:avLst/>
              <a:gdLst/>
              <a:ahLst/>
              <a:cxnLst/>
              <a:rect l="l" t="t" r="r" b="b"/>
              <a:pathLst>
                <a:path w="1" h="2033" fill="none" extrusionOk="0">
                  <a:moveTo>
                    <a:pt x="1" y="0"/>
                  </a:moveTo>
                  <a:lnTo>
                    <a:pt x="1" y="2033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1374050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1526200" y="4563700"/>
              <a:ext cx="0" cy="50525"/>
            </a:xfrm>
            <a:custGeom>
              <a:avLst/>
              <a:gdLst/>
              <a:ahLst/>
              <a:cxnLst/>
              <a:rect l="l" t="t" r="r" b="b"/>
              <a:pathLst>
                <a:path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1526200" y="4563700"/>
              <a:ext cx="0" cy="50525"/>
            </a:xfrm>
            <a:custGeom>
              <a:avLst/>
              <a:gdLst/>
              <a:ahLst/>
              <a:cxnLst/>
              <a:rect l="l" t="t" r="r" b="b"/>
              <a:pathLst>
                <a:path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12219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12219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198292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21347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21347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18304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18304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4416850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4568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4568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4264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4264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380827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3868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39604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39604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36561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36561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624282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3868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6394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63949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6090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0907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2591175" y="451752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2743300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2743300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2439025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2439025" y="4568350"/>
              <a:ext cx="25" cy="50850"/>
            </a:xfrm>
            <a:custGeom>
              <a:avLst/>
              <a:gdLst/>
              <a:ahLst/>
              <a:cxnLst/>
              <a:rect l="l" t="t" r="r" b="b"/>
              <a:pathLst>
                <a:path w="1" h="2034" fill="none" extrusionOk="0">
                  <a:moveTo>
                    <a:pt x="1" y="2033"/>
                  </a:moveTo>
                  <a:lnTo>
                    <a:pt x="1" y="0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5025700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1" y="3868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51778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51778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4873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4873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8"/>
            <p:cNvSpPr/>
            <p:nvPr/>
          </p:nvSpPr>
          <p:spPr>
            <a:xfrm>
              <a:off x="563427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8"/>
            <p:cNvSpPr/>
            <p:nvPr/>
          </p:nvSpPr>
          <p:spPr>
            <a:xfrm>
              <a:off x="57864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8"/>
            <p:cNvSpPr/>
            <p:nvPr/>
          </p:nvSpPr>
          <p:spPr>
            <a:xfrm>
              <a:off x="578640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54821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54821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6851400" y="4512875"/>
              <a:ext cx="0" cy="96700"/>
            </a:xfrm>
            <a:custGeom>
              <a:avLst/>
              <a:gdLst/>
              <a:ahLst/>
              <a:cxnLst/>
              <a:rect l="l" t="t" r="r" b="b"/>
              <a:pathLst>
                <a:path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70035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700352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66992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6699250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3199725" y="4512875"/>
              <a:ext cx="25" cy="96700"/>
            </a:xfrm>
            <a:custGeom>
              <a:avLst/>
              <a:gdLst/>
              <a:ahLst/>
              <a:cxnLst/>
              <a:rect l="l" t="t" r="r" b="b"/>
              <a:pathLst>
                <a:path w="1" h="3868" fill="none" extrusionOk="0">
                  <a:moveTo>
                    <a:pt x="0" y="3868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33518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33518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0" y="2021"/>
                  </a:moveTo>
                  <a:lnTo>
                    <a:pt x="0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3047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solidFill>
              <a:srgbClr val="204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8"/>
            <p:cNvSpPr/>
            <p:nvPr/>
          </p:nvSpPr>
          <p:spPr>
            <a:xfrm>
              <a:off x="3047575" y="4563700"/>
              <a:ext cx="25" cy="50525"/>
            </a:xfrm>
            <a:custGeom>
              <a:avLst/>
              <a:gdLst/>
              <a:ahLst/>
              <a:cxnLst/>
              <a:rect l="l" t="t" r="r" b="b"/>
              <a:pathLst>
                <a:path w="1" h="2021" fill="none" extrusionOk="0">
                  <a:moveTo>
                    <a:pt x="1" y="202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597850" y="1431975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4"/>
                  </a:moveTo>
                  <a:cubicBezTo>
                    <a:pt x="2033" y="534"/>
                    <a:pt x="2133" y="881"/>
                    <a:pt x="2133" y="1562"/>
                  </a:cubicBezTo>
                  <a:cubicBezTo>
                    <a:pt x="2133" y="1885"/>
                    <a:pt x="2071" y="2244"/>
                    <a:pt x="1934" y="2653"/>
                  </a:cubicBezTo>
                  <a:cubicBezTo>
                    <a:pt x="1798" y="3062"/>
                    <a:pt x="1637" y="3409"/>
                    <a:pt x="1451" y="3682"/>
                  </a:cubicBezTo>
                  <a:cubicBezTo>
                    <a:pt x="1277" y="3954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4" y="2405"/>
                  </a:cubicBezTo>
                  <a:cubicBezTo>
                    <a:pt x="831" y="2058"/>
                    <a:pt x="943" y="1748"/>
                    <a:pt x="1079" y="1476"/>
                  </a:cubicBezTo>
                  <a:cubicBezTo>
                    <a:pt x="1215" y="1215"/>
                    <a:pt x="1352" y="992"/>
                    <a:pt x="1488" y="806"/>
                  </a:cubicBezTo>
                  <a:cubicBezTo>
                    <a:pt x="1624" y="633"/>
                    <a:pt x="1748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21"/>
                  </a:cubicBezTo>
                  <a:cubicBezTo>
                    <a:pt x="720" y="856"/>
                    <a:pt x="484" y="1290"/>
                    <a:pt x="286" y="1835"/>
                  </a:cubicBezTo>
                  <a:cubicBezTo>
                    <a:pt x="100" y="2368"/>
                    <a:pt x="1" y="2901"/>
                    <a:pt x="1" y="3422"/>
                  </a:cubicBezTo>
                  <a:cubicBezTo>
                    <a:pt x="1" y="3719"/>
                    <a:pt x="100" y="4004"/>
                    <a:pt x="298" y="4240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8"/>
                    <a:pt x="1810" y="4103"/>
                  </a:cubicBezTo>
                  <a:cubicBezTo>
                    <a:pt x="2083" y="3769"/>
                    <a:pt x="2306" y="3360"/>
                    <a:pt x="2467" y="2889"/>
                  </a:cubicBezTo>
                  <a:cubicBezTo>
                    <a:pt x="2641" y="2405"/>
                    <a:pt x="2715" y="1934"/>
                    <a:pt x="2715" y="1476"/>
                  </a:cubicBezTo>
                  <a:cubicBezTo>
                    <a:pt x="2715" y="1005"/>
                    <a:pt x="2641" y="658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679650" y="1526475"/>
              <a:ext cx="19550" cy="24525"/>
            </a:xfrm>
            <a:custGeom>
              <a:avLst/>
              <a:gdLst/>
              <a:ahLst/>
              <a:cxnLst/>
              <a:rect l="l" t="t" r="r" b="b"/>
              <a:pathLst>
                <a:path w="782" h="981" extrusionOk="0">
                  <a:moveTo>
                    <a:pt x="348" y="1"/>
                  </a:moveTo>
                  <a:cubicBezTo>
                    <a:pt x="261" y="1"/>
                    <a:pt x="187" y="51"/>
                    <a:pt x="112" y="150"/>
                  </a:cubicBezTo>
                  <a:cubicBezTo>
                    <a:pt x="38" y="236"/>
                    <a:pt x="1" y="336"/>
                    <a:pt x="1" y="422"/>
                  </a:cubicBezTo>
                  <a:cubicBezTo>
                    <a:pt x="1" y="522"/>
                    <a:pt x="75" y="633"/>
                    <a:pt x="212" y="782"/>
                  </a:cubicBezTo>
                  <a:cubicBezTo>
                    <a:pt x="348" y="918"/>
                    <a:pt x="472" y="980"/>
                    <a:pt x="583" y="980"/>
                  </a:cubicBezTo>
                  <a:cubicBezTo>
                    <a:pt x="621" y="980"/>
                    <a:pt x="670" y="968"/>
                    <a:pt x="720" y="918"/>
                  </a:cubicBezTo>
                  <a:cubicBezTo>
                    <a:pt x="757" y="881"/>
                    <a:pt x="782" y="844"/>
                    <a:pt x="782" y="807"/>
                  </a:cubicBezTo>
                  <a:cubicBezTo>
                    <a:pt x="782" y="695"/>
                    <a:pt x="732" y="534"/>
                    <a:pt x="621" y="323"/>
                  </a:cubicBezTo>
                  <a:cubicBezTo>
                    <a:pt x="521" y="113"/>
                    <a:pt x="422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723650" y="1431675"/>
              <a:ext cx="83075" cy="114975"/>
            </a:xfrm>
            <a:custGeom>
              <a:avLst/>
              <a:gdLst/>
              <a:ahLst/>
              <a:cxnLst/>
              <a:rect l="l" t="t" r="r" b="b"/>
              <a:pathLst>
                <a:path w="3323" h="4599" extrusionOk="0">
                  <a:moveTo>
                    <a:pt x="1637" y="2677"/>
                  </a:moveTo>
                  <a:cubicBezTo>
                    <a:pt x="1922" y="2938"/>
                    <a:pt x="2058" y="3124"/>
                    <a:pt x="2058" y="3248"/>
                  </a:cubicBezTo>
                  <a:cubicBezTo>
                    <a:pt x="2058" y="3471"/>
                    <a:pt x="1934" y="3669"/>
                    <a:pt x="1686" y="3843"/>
                  </a:cubicBezTo>
                  <a:cubicBezTo>
                    <a:pt x="1426" y="4016"/>
                    <a:pt x="1191" y="4103"/>
                    <a:pt x="943" y="4103"/>
                  </a:cubicBezTo>
                  <a:cubicBezTo>
                    <a:pt x="856" y="4103"/>
                    <a:pt x="769" y="4066"/>
                    <a:pt x="695" y="4004"/>
                  </a:cubicBezTo>
                  <a:cubicBezTo>
                    <a:pt x="621" y="3942"/>
                    <a:pt x="583" y="3867"/>
                    <a:pt x="583" y="3793"/>
                  </a:cubicBezTo>
                  <a:cubicBezTo>
                    <a:pt x="583" y="3706"/>
                    <a:pt x="633" y="3607"/>
                    <a:pt x="744" y="3471"/>
                  </a:cubicBezTo>
                  <a:cubicBezTo>
                    <a:pt x="856" y="3347"/>
                    <a:pt x="968" y="3223"/>
                    <a:pt x="1092" y="3124"/>
                  </a:cubicBezTo>
                  <a:cubicBezTo>
                    <a:pt x="1228" y="3012"/>
                    <a:pt x="1401" y="2863"/>
                    <a:pt x="1637" y="2677"/>
                  </a:cubicBezTo>
                  <a:close/>
                  <a:moveTo>
                    <a:pt x="2294" y="0"/>
                  </a:moveTo>
                  <a:cubicBezTo>
                    <a:pt x="1959" y="0"/>
                    <a:pt x="1624" y="62"/>
                    <a:pt x="1290" y="186"/>
                  </a:cubicBezTo>
                  <a:cubicBezTo>
                    <a:pt x="955" y="310"/>
                    <a:pt x="794" y="434"/>
                    <a:pt x="794" y="558"/>
                  </a:cubicBezTo>
                  <a:cubicBezTo>
                    <a:pt x="794" y="620"/>
                    <a:pt x="831" y="682"/>
                    <a:pt x="930" y="756"/>
                  </a:cubicBezTo>
                  <a:cubicBezTo>
                    <a:pt x="1017" y="818"/>
                    <a:pt x="1104" y="856"/>
                    <a:pt x="1166" y="856"/>
                  </a:cubicBezTo>
                  <a:cubicBezTo>
                    <a:pt x="1228" y="856"/>
                    <a:pt x="1389" y="794"/>
                    <a:pt x="1674" y="694"/>
                  </a:cubicBezTo>
                  <a:cubicBezTo>
                    <a:pt x="1959" y="583"/>
                    <a:pt x="2207" y="533"/>
                    <a:pt x="2418" y="533"/>
                  </a:cubicBezTo>
                  <a:cubicBezTo>
                    <a:pt x="2641" y="533"/>
                    <a:pt x="2752" y="608"/>
                    <a:pt x="2752" y="781"/>
                  </a:cubicBezTo>
                  <a:cubicBezTo>
                    <a:pt x="2752" y="868"/>
                    <a:pt x="2690" y="992"/>
                    <a:pt x="2566" y="1141"/>
                  </a:cubicBezTo>
                  <a:cubicBezTo>
                    <a:pt x="2455" y="1277"/>
                    <a:pt x="2331" y="1401"/>
                    <a:pt x="2195" y="1512"/>
                  </a:cubicBezTo>
                  <a:cubicBezTo>
                    <a:pt x="2071" y="1636"/>
                    <a:pt x="1872" y="1785"/>
                    <a:pt x="1624" y="1996"/>
                  </a:cubicBezTo>
                  <a:cubicBezTo>
                    <a:pt x="1525" y="1909"/>
                    <a:pt x="1401" y="1810"/>
                    <a:pt x="1228" y="1686"/>
                  </a:cubicBezTo>
                  <a:cubicBezTo>
                    <a:pt x="1067" y="1550"/>
                    <a:pt x="918" y="1426"/>
                    <a:pt x="782" y="1326"/>
                  </a:cubicBezTo>
                  <a:cubicBezTo>
                    <a:pt x="645" y="1215"/>
                    <a:pt x="559" y="1128"/>
                    <a:pt x="497" y="1079"/>
                  </a:cubicBezTo>
                  <a:lnTo>
                    <a:pt x="311" y="893"/>
                  </a:lnTo>
                  <a:cubicBezTo>
                    <a:pt x="236" y="818"/>
                    <a:pt x="187" y="781"/>
                    <a:pt x="137" y="781"/>
                  </a:cubicBezTo>
                  <a:cubicBezTo>
                    <a:pt x="100" y="781"/>
                    <a:pt x="75" y="818"/>
                    <a:pt x="50" y="893"/>
                  </a:cubicBezTo>
                  <a:cubicBezTo>
                    <a:pt x="26" y="967"/>
                    <a:pt x="13" y="1041"/>
                    <a:pt x="13" y="1128"/>
                  </a:cubicBezTo>
                  <a:cubicBezTo>
                    <a:pt x="13" y="1190"/>
                    <a:pt x="38" y="1277"/>
                    <a:pt x="100" y="1364"/>
                  </a:cubicBezTo>
                  <a:cubicBezTo>
                    <a:pt x="212" y="1525"/>
                    <a:pt x="583" y="1847"/>
                    <a:pt x="1203" y="2330"/>
                  </a:cubicBezTo>
                  <a:cubicBezTo>
                    <a:pt x="831" y="2640"/>
                    <a:pt x="534" y="2913"/>
                    <a:pt x="323" y="3161"/>
                  </a:cubicBezTo>
                  <a:cubicBezTo>
                    <a:pt x="112" y="3409"/>
                    <a:pt x="1" y="3619"/>
                    <a:pt x="1" y="3818"/>
                  </a:cubicBezTo>
                  <a:cubicBezTo>
                    <a:pt x="1" y="4016"/>
                    <a:pt x="112" y="4202"/>
                    <a:pt x="323" y="4363"/>
                  </a:cubicBezTo>
                  <a:cubicBezTo>
                    <a:pt x="534" y="4512"/>
                    <a:pt x="744" y="4599"/>
                    <a:pt x="955" y="4599"/>
                  </a:cubicBezTo>
                  <a:cubicBezTo>
                    <a:pt x="1178" y="4599"/>
                    <a:pt x="1414" y="4537"/>
                    <a:pt x="1686" y="4425"/>
                  </a:cubicBezTo>
                  <a:cubicBezTo>
                    <a:pt x="1947" y="4314"/>
                    <a:pt x="2182" y="4152"/>
                    <a:pt x="2368" y="3954"/>
                  </a:cubicBezTo>
                  <a:cubicBezTo>
                    <a:pt x="2554" y="3743"/>
                    <a:pt x="2653" y="3545"/>
                    <a:pt x="2653" y="3334"/>
                  </a:cubicBezTo>
                  <a:cubicBezTo>
                    <a:pt x="2653" y="3062"/>
                    <a:pt x="2443" y="2739"/>
                    <a:pt x="2046" y="2355"/>
                  </a:cubicBezTo>
                  <a:cubicBezTo>
                    <a:pt x="2443" y="2033"/>
                    <a:pt x="2765" y="1748"/>
                    <a:pt x="2988" y="1500"/>
                  </a:cubicBezTo>
                  <a:cubicBezTo>
                    <a:pt x="3211" y="1240"/>
                    <a:pt x="3322" y="1004"/>
                    <a:pt x="3322" y="769"/>
                  </a:cubicBezTo>
                  <a:cubicBezTo>
                    <a:pt x="3322" y="533"/>
                    <a:pt x="3236" y="347"/>
                    <a:pt x="3062" y="211"/>
                  </a:cubicBezTo>
                  <a:cubicBezTo>
                    <a:pt x="2889" y="75"/>
                    <a:pt x="2641" y="0"/>
                    <a:pt x="2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597850" y="2162300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4"/>
                  </a:moveTo>
                  <a:cubicBezTo>
                    <a:pt x="2033" y="534"/>
                    <a:pt x="2133" y="881"/>
                    <a:pt x="2133" y="1563"/>
                  </a:cubicBezTo>
                  <a:cubicBezTo>
                    <a:pt x="2133" y="1885"/>
                    <a:pt x="2071" y="2244"/>
                    <a:pt x="1934" y="2653"/>
                  </a:cubicBezTo>
                  <a:cubicBezTo>
                    <a:pt x="1798" y="3062"/>
                    <a:pt x="1637" y="3409"/>
                    <a:pt x="1451" y="3682"/>
                  </a:cubicBezTo>
                  <a:cubicBezTo>
                    <a:pt x="1277" y="3955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4" y="2405"/>
                  </a:cubicBezTo>
                  <a:cubicBezTo>
                    <a:pt x="831" y="2058"/>
                    <a:pt x="943" y="1749"/>
                    <a:pt x="1079" y="1476"/>
                  </a:cubicBezTo>
                  <a:cubicBezTo>
                    <a:pt x="1215" y="1216"/>
                    <a:pt x="1352" y="993"/>
                    <a:pt x="1488" y="807"/>
                  </a:cubicBezTo>
                  <a:cubicBezTo>
                    <a:pt x="1624" y="633"/>
                    <a:pt x="1748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22"/>
                  </a:cubicBezTo>
                  <a:cubicBezTo>
                    <a:pt x="720" y="856"/>
                    <a:pt x="484" y="1290"/>
                    <a:pt x="286" y="1835"/>
                  </a:cubicBezTo>
                  <a:cubicBezTo>
                    <a:pt x="100" y="2368"/>
                    <a:pt x="1" y="2901"/>
                    <a:pt x="1" y="3422"/>
                  </a:cubicBezTo>
                  <a:cubicBezTo>
                    <a:pt x="1" y="3719"/>
                    <a:pt x="100" y="4004"/>
                    <a:pt x="298" y="4240"/>
                  </a:cubicBezTo>
                  <a:cubicBezTo>
                    <a:pt x="497" y="4488"/>
                    <a:pt x="720" y="4612"/>
                    <a:pt x="992" y="4612"/>
                  </a:cubicBezTo>
                  <a:cubicBezTo>
                    <a:pt x="1253" y="4612"/>
                    <a:pt x="1525" y="4438"/>
                    <a:pt x="1810" y="4103"/>
                  </a:cubicBezTo>
                  <a:cubicBezTo>
                    <a:pt x="2083" y="3769"/>
                    <a:pt x="2306" y="3360"/>
                    <a:pt x="2467" y="2889"/>
                  </a:cubicBezTo>
                  <a:cubicBezTo>
                    <a:pt x="2641" y="2405"/>
                    <a:pt x="2715" y="1934"/>
                    <a:pt x="2715" y="1476"/>
                  </a:cubicBezTo>
                  <a:cubicBezTo>
                    <a:pt x="2715" y="1005"/>
                    <a:pt x="2641" y="658"/>
                    <a:pt x="2492" y="398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679650" y="2256825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0"/>
                  </a:moveTo>
                  <a:cubicBezTo>
                    <a:pt x="261" y="0"/>
                    <a:pt x="187" y="50"/>
                    <a:pt x="112" y="149"/>
                  </a:cubicBezTo>
                  <a:cubicBezTo>
                    <a:pt x="38" y="236"/>
                    <a:pt x="1" y="335"/>
                    <a:pt x="1" y="422"/>
                  </a:cubicBezTo>
                  <a:cubicBezTo>
                    <a:pt x="1" y="521"/>
                    <a:pt x="75" y="632"/>
                    <a:pt x="212" y="781"/>
                  </a:cubicBezTo>
                  <a:cubicBezTo>
                    <a:pt x="348" y="917"/>
                    <a:pt x="472" y="979"/>
                    <a:pt x="583" y="979"/>
                  </a:cubicBezTo>
                  <a:cubicBezTo>
                    <a:pt x="621" y="979"/>
                    <a:pt x="670" y="967"/>
                    <a:pt x="720" y="917"/>
                  </a:cubicBezTo>
                  <a:cubicBezTo>
                    <a:pt x="757" y="880"/>
                    <a:pt x="782" y="843"/>
                    <a:pt x="782" y="806"/>
                  </a:cubicBezTo>
                  <a:cubicBezTo>
                    <a:pt x="782" y="694"/>
                    <a:pt x="732" y="533"/>
                    <a:pt x="621" y="322"/>
                  </a:cubicBezTo>
                  <a:cubicBezTo>
                    <a:pt x="521" y="112"/>
                    <a:pt x="422" y="0"/>
                    <a:pt x="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>
              <a:off x="716525" y="2163550"/>
              <a:ext cx="72225" cy="113750"/>
            </a:xfrm>
            <a:custGeom>
              <a:avLst/>
              <a:gdLst/>
              <a:ahLst/>
              <a:cxnLst/>
              <a:rect l="l" t="t" r="r" b="b"/>
              <a:pathLst>
                <a:path w="2889" h="4550" extrusionOk="0">
                  <a:moveTo>
                    <a:pt x="980" y="2331"/>
                  </a:moveTo>
                  <a:cubicBezTo>
                    <a:pt x="1364" y="2368"/>
                    <a:pt x="1674" y="2467"/>
                    <a:pt x="1897" y="2603"/>
                  </a:cubicBezTo>
                  <a:cubicBezTo>
                    <a:pt x="2133" y="2740"/>
                    <a:pt x="2257" y="2901"/>
                    <a:pt x="2257" y="3062"/>
                  </a:cubicBezTo>
                  <a:cubicBezTo>
                    <a:pt x="2257" y="3297"/>
                    <a:pt x="2108" y="3508"/>
                    <a:pt x="1835" y="3719"/>
                  </a:cubicBezTo>
                  <a:cubicBezTo>
                    <a:pt x="1562" y="3917"/>
                    <a:pt x="1290" y="4016"/>
                    <a:pt x="1005" y="4016"/>
                  </a:cubicBezTo>
                  <a:cubicBezTo>
                    <a:pt x="868" y="4016"/>
                    <a:pt x="769" y="3979"/>
                    <a:pt x="695" y="3905"/>
                  </a:cubicBezTo>
                  <a:cubicBezTo>
                    <a:pt x="620" y="3843"/>
                    <a:pt x="583" y="3731"/>
                    <a:pt x="583" y="3582"/>
                  </a:cubicBezTo>
                  <a:cubicBezTo>
                    <a:pt x="583" y="3211"/>
                    <a:pt x="720" y="2789"/>
                    <a:pt x="980" y="2331"/>
                  </a:cubicBezTo>
                  <a:close/>
                  <a:moveTo>
                    <a:pt x="2281" y="1"/>
                  </a:moveTo>
                  <a:cubicBezTo>
                    <a:pt x="2195" y="1"/>
                    <a:pt x="2021" y="124"/>
                    <a:pt x="1773" y="360"/>
                  </a:cubicBezTo>
                  <a:cubicBezTo>
                    <a:pt x="1538" y="595"/>
                    <a:pt x="1277" y="893"/>
                    <a:pt x="1017" y="1228"/>
                  </a:cubicBezTo>
                  <a:cubicBezTo>
                    <a:pt x="757" y="1575"/>
                    <a:pt x="521" y="1959"/>
                    <a:pt x="311" y="2393"/>
                  </a:cubicBezTo>
                  <a:cubicBezTo>
                    <a:pt x="112" y="2839"/>
                    <a:pt x="1" y="3211"/>
                    <a:pt x="1" y="3533"/>
                  </a:cubicBezTo>
                  <a:cubicBezTo>
                    <a:pt x="1" y="3843"/>
                    <a:pt x="88" y="4091"/>
                    <a:pt x="261" y="4277"/>
                  </a:cubicBezTo>
                  <a:cubicBezTo>
                    <a:pt x="447" y="4450"/>
                    <a:pt x="670" y="4549"/>
                    <a:pt x="943" y="4549"/>
                  </a:cubicBezTo>
                  <a:cubicBezTo>
                    <a:pt x="1401" y="4549"/>
                    <a:pt x="1835" y="4388"/>
                    <a:pt x="2257" y="4053"/>
                  </a:cubicBezTo>
                  <a:cubicBezTo>
                    <a:pt x="2678" y="3719"/>
                    <a:pt x="2889" y="3372"/>
                    <a:pt x="2889" y="3012"/>
                  </a:cubicBezTo>
                  <a:cubicBezTo>
                    <a:pt x="2889" y="2777"/>
                    <a:pt x="2728" y="2554"/>
                    <a:pt x="2405" y="2343"/>
                  </a:cubicBezTo>
                  <a:cubicBezTo>
                    <a:pt x="2095" y="2132"/>
                    <a:pt x="1699" y="2008"/>
                    <a:pt x="1215" y="1959"/>
                  </a:cubicBezTo>
                  <a:cubicBezTo>
                    <a:pt x="1451" y="1612"/>
                    <a:pt x="1872" y="1128"/>
                    <a:pt x="2455" y="509"/>
                  </a:cubicBezTo>
                  <a:cubicBezTo>
                    <a:pt x="2604" y="348"/>
                    <a:pt x="2678" y="248"/>
                    <a:pt x="2678" y="211"/>
                  </a:cubicBezTo>
                  <a:cubicBezTo>
                    <a:pt x="2678" y="162"/>
                    <a:pt x="2628" y="112"/>
                    <a:pt x="2542" y="75"/>
                  </a:cubicBezTo>
                  <a:cubicBezTo>
                    <a:pt x="2455" y="25"/>
                    <a:pt x="2368" y="1"/>
                    <a:pt x="2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597850" y="2892650"/>
              <a:ext cx="67900" cy="115275"/>
            </a:xfrm>
            <a:custGeom>
              <a:avLst/>
              <a:gdLst/>
              <a:ahLst/>
              <a:cxnLst/>
              <a:rect l="l" t="t" r="r" b="b"/>
              <a:pathLst>
                <a:path w="2716" h="4611" extrusionOk="0">
                  <a:moveTo>
                    <a:pt x="1835" y="533"/>
                  </a:moveTo>
                  <a:cubicBezTo>
                    <a:pt x="2033" y="533"/>
                    <a:pt x="2133" y="880"/>
                    <a:pt x="2133" y="1562"/>
                  </a:cubicBezTo>
                  <a:cubicBezTo>
                    <a:pt x="2133" y="1884"/>
                    <a:pt x="2071" y="2244"/>
                    <a:pt x="1934" y="2653"/>
                  </a:cubicBezTo>
                  <a:cubicBezTo>
                    <a:pt x="1798" y="3062"/>
                    <a:pt x="1637" y="3396"/>
                    <a:pt x="1451" y="3681"/>
                  </a:cubicBezTo>
                  <a:cubicBezTo>
                    <a:pt x="1277" y="3954"/>
                    <a:pt x="1129" y="4090"/>
                    <a:pt x="1005" y="4090"/>
                  </a:cubicBezTo>
                  <a:cubicBezTo>
                    <a:pt x="732" y="4090"/>
                    <a:pt x="608" y="3842"/>
                    <a:pt x="608" y="3347"/>
                  </a:cubicBezTo>
                  <a:cubicBezTo>
                    <a:pt x="608" y="3062"/>
                    <a:pt x="645" y="2739"/>
                    <a:pt x="744" y="2405"/>
                  </a:cubicBezTo>
                  <a:cubicBezTo>
                    <a:pt x="831" y="2058"/>
                    <a:pt x="943" y="1748"/>
                    <a:pt x="1079" y="1475"/>
                  </a:cubicBezTo>
                  <a:cubicBezTo>
                    <a:pt x="1215" y="1215"/>
                    <a:pt x="1352" y="992"/>
                    <a:pt x="1488" y="806"/>
                  </a:cubicBezTo>
                  <a:cubicBezTo>
                    <a:pt x="1624" y="632"/>
                    <a:pt x="1748" y="533"/>
                    <a:pt x="1835" y="533"/>
                  </a:cubicBezTo>
                  <a:close/>
                  <a:moveTo>
                    <a:pt x="1860" y="0"/>
                  </a:moveTo>
                  <a:cubicBezTo>
                    <a:pt x="1587" y="0"/>
                    <a:pt x="1302" y="174"/>
                    <a:pt x="1017" y="521"/>
                  </a:cubicBezTo>
                  <a:cubicBezTo>
                    <a:pt x="720" y="855"/>
                    <a:pt x="484" y="1289"/>
                    <a:pt x="286" y="1835"/>
                  </a:cubicBezTo>
                  <a:cubicBezTo>
                    <a:pt x="100" y="2368"/>
                    <a:pt x="1" y="2901"/>
                    <a:pt x="1" y="3421"/>
                  </a:cubicBezTo>
                  <a:cubicBezTo>
                    <a:pt x="1" y="3719"/>
                    <a:pt x="100" y="3991"/>
                    <a:pt x="298" y="4239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7"/>
                    <a:pt x="1810" y="4103"/>
                  </a:cubicBezTo>
                  <a:cubicBezTo>
                    <a:pt x="2083" y="3768"/>
                    <a:pt x="2306" y="3359"/>
                    <a:pt x="2467" y="2876"/>
                  </a:cubicBezTo>
                  <a:cubicBezTo>
                    <a:pt x="2641" y="2405"/>
                    <a:pt x="2715" y="1934"/>
                    <a:pt x="2715" y="1475"/>
                  </a:cubicBezTo>
                  <a:cubicBezTo>
                    <a:pt x="2715" y="1004"/>
                    <a:pt x="2641" y="645"/>
                    <a:pt x="2492" y="397"/>
                  </a:cubicBezTo>
                  <a:cubicBezTo>
                    <a:pt x="2343" y="137"/>
                    <a:pt x="2133" y="0"/>
                    <a:pt x="1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679650" y="2987150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1"/>
                  </a:moveTo>
                  <a:cubicBezTo>
                    <a:pt x="261" y="1"/>
                    <a:pt x="187" y="50"/>
                    <a:pt x="112" y="149"/>
                  </a:cubicBezTo>
                  <a:cubicBezTo>
                    <a:pt x="38" y="236"/>
                    <a:pt x="1" y="335"/>
                    <a:pt x="1" y="422"/>
                  </a:cubicBezTo>
                  <a:cubicBezTo>
                    <a:pt x="1" y="521"/>
                    <a:pt x="75" y="633"/>
                    <a:pt x="212" y="781"/>
                  </a:cubicBezTo>
                  <a:cubicBezTo>
                    <a:pt x="348" y="918"/>
                    <a:pt x="472" y="980"/>
                    <a:pt x="583" y="980"/>
                  </a:cubicBezTo>
                  <a:cubicBezTo>
                    <a:pt x="621" y="980"/>
                    <a:pt x="670" y="967"/>
                    <a:pt x="720" y="918"/>
                  </a:cubicBezTo>
                  <a:cubicBezTo>
                    <a:pt x="757" y="880"/>
                    <a:pt x="782" y="831"/>
                    <a:pt x="782" y="806"/>
                  </a:cubicBezTo>
                  <a:cubicBezTo>
                    <a:pt x="782" y="695"/>
                    <a:pt x="732" y="533"/>
                    <a:pt x="621" y="323"/>
                  </a:cubicBezTo>
                  <a:cubicBezTo>
                    <a:pt x="521" y="112"/>
                    <a:pt x="422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720550" y="2893275"/>
              <a:ext cx="71000" cy="119300"/>
            </a:xfrm>
            <a:custGeom>
              <a:avLst/>
              <a:gdLst/>
              <a:ahLst/>
              <a:cxnLst/>
              <a:rect l="l" t="t" r="r" b="b"/>
              <a:pathLst>
                <a:path w="2840" h="4772" extrusionOk="0">
                  <a:moveTo>
                    <a:pt x="1649" y="0"/>
                  </a:moveTo>
                  <a:cubicBezTo>
                    <a:pt x="1575" y="0"/>
                    <a:pt x="1451" y="87"/>
                    <a:pt x="1277" y="273"/>
                  </a:cubicBezTo>
                  <a:cubicBezTo>
                    <a:pt x="1092" y="459"/>
                    <a:pt x="906" y="682"/>
                    <a:pt x="720" y="930"/>
                  </a:cubicBezTo>
                  <a:cubicBezTo>
                    <a:pt x="534" y="1177"/>
                    <a:pt x="373" y="1450"/>
                    <a:pt x="224" y="1735"/>
                  </a:cubicBezTo>
                  <a:cubicBezTo>
                    <a:pt x="75" y="2033"/>
                    <a:pt x="1" y="2268"/>
                    <a:pt x="1" y="2454"/>
                  </a:cubicBezTo>
                  <a:cubicBezTo>
                    <a:pt x="1" y="2727"/>
                    <a:pt x="88" y="2925"/>
                    <a:pt x="261" y="3086"/>
                  </a:cubicBezTo>
                  <a:cubicBezTo>
                    <a:pt x="435" y="3235"/>
                    <a:pt x="645" y="3309"/>
                    <a:pt x="893" y="3309"/>
                  </a:cubicBezTo>
                  <a:cubicBezTo>
                    <a:pt x="1265" y="3309"/>
                    <a:pt x="1662" y="3210"/>
                    <a:pt x="2071" y="3024"/>
                  </a:cubicBezTo>
                  <a:lnTo>
                    <a:pt x="2071" y="3024"/>
                  </a:lnTo>
                  <a:cubicBezTo>
                    <a:pt x="2021" y="3210"/>
                    <a:pt x="1959" y="3421"/>
                    <a:pt x="1885" y="3644"/>
                  </a:cubicBezTo>
                  <a:cubicBezTo>
                    <a:pt x="1823" y="3867"/>
                    <a:pt x="1761" y="4041"/>
                    <a:pt x="1724" y="4177"/>
                  </a:cubicBezTo>
                  <a:cubicBezTo>
                    <a:pt x="1687" y="4313"/>
                    <a:pt x="1674" y="4412"/>
                    <a:pt x="1674" y="4487"/>
                  </a:cubicBezTo>
                  <a:cubicBezTo>
                    <a:pt x="1674" y="4549"/>
                    <a:pt x="1687" y="4623"/>
                    <a:pt x="1736" y="4685"/>
                  </a:cubicBezTo>
                  <a:cubicBezTo>
                    <a:pt x="1786" y="4747"/>
                    <a:pt x="1823" y="4772"/>
                    <a:pt x="1872" y="4772"/>
                  </a:cubicBezTo>
                  <a:cubicBezTo>
                    <a:pt x="2021" y="4772"/>
                    <a:pt x="2219" y="4363"/>
                    <a:pt x="2467" y="3520"/>
                  </a:cubicBezTo>
                  <a:cubicBezTo>
                    <a:pt x="2715" y="2690"/>
                    <a:pt x="2839" y="2070"/>
                    <a:pt x="2839" y="1686"/>
                  </a:cubicBezTo>
                  <a:cubicBezTo>
                    <a:pt x="2839" y="1599"/>
                    <a:pt x="2790" y="1500"/>
                    <a:pt x="2678" y="1401"/>
                  </a:cubicBezTo>
                  <a:cubicBezTo>
                    <a:pt x="2567" y="1301"/>
                    <a:pt x="2467" y="1239"/>
                    <a:pt x="2405" y="1239"/>
                  </a:cubicBezTo>
                  <a:cubicBezTo>
                    <a:pt x="2306" y="1239"/>
                    <a:pt x="2269" y="1314"/>
                    <a:pt x="2269" y="1450"/>
                  </a:cubicBezTo>
                  <a:cubicBezTo>
                    <a:pt x="2269" y="1760"/>
                    <a:pt x="2244" y="2095"/>
                    <a:pt x="2182" y="2442"/>
                  </a:cubicBezTo>
                  <a:cubicBezTo>
                    <a:pt x="2182" y="2454"/>
                    <a:pt x="2021" y="2504"/>
                    <a:pt x="1711" y="2628"/>
                  </a:cubicBezTo>
                  <a:cubicBezTo>
                    <a:pt x="1414" y="2739"/>
                    <a:pt x="1154" y="2789"/>
                    <a:pt x="943" y="2789"/>
                  </a:cubicBezTo>
                  <a:cubicBezTo>
                    <a:pt x="707" y="2789"/>
                    <a:pt x="583" y="2677"/>
                    <a:pt x="583" y="2429"/>
                  </a:cubicBezTo>
                  <a:cubicBezTo>
                    <a:pt x="583" y="2243"/>
                    <a:pt x="695" y="1971"/>
                    <a:pt x="930" y="1648"/>
                  </a:cubicBezTo>
                  <a:cubicBezTo>
                    <a:pt x="1154" y="1314"/>
                    <a:pt x="1389" y="1016"/>
                    <a:pt x="1612" y="756"/>
                  </a:cubicBezTo>
                  <a:cubicBezTo>
                    <a:pt x="1848" y="483"/>
                    <a:pt x="1959" y="310"/>
                    <a:pt x="1959" y="248"/>
                  </a:cubicBezTo>
                  <a:cubicBezTo>
                    <a:pt x="1959" y="186"/>
                    <a:pt x="1922" y="124"/>
                    <a:pt x="1860" y="74"/>
                  </a:cubicBezTo>
                  <a:cubicBezTo>
                    <a:pt x="1786" y="25"/>
                    <a:pt x="1724" y="0"/>
                    <a:pt x="16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597850" y="3622975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3"/>
                  </a:moveTo>
                  <a:cubicBezTo>
                    <a:pt x="2033" y="533"/>
                    <a:pt x="2133" y="881"/>
                    <a:pt x="2133" y="1550"/>
                  </a:cubicBezTo>
                  <a:cubicBezTo>
                    <a:pt x="2133" y="1884"/>
                    <a:pt x="2071" y="2244"/>
                    <a:pt x="1934" y="2653"/>
                  </a:cubicBezTo>
                  <a:cubicBezTo>
                    <a:pt x="1798" y="3062"/>
                    <a:pt x="1637" y="3397"/>
                    <a:pt x="1451" y="3682"/>
                  </a:cubicBezTo>
                  <a:cubicBezTo>
                    <a:pt x="1277" y="3954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4" y="2393"/>
                  </a:cubicBezTo>
                  <a:cubicBezTo>
                    <a:pt x="831" y="2058"/>
                    <a:pt x="943" y="1748"/>
                    <a:pt x="1079" y="1475"/>
                  </a:cubicBezTo>
                  <a:cubicBezTo>
                    <a:pt x="1215" y="1203"/>
                    <a:pt x="1352" y="980"/>
                    <a:pt x="1488" y="806"/>
                  </a:cubicBezTo>
                  <a:cubicBezTo>
                    <a:pt x="1624" y="633"/>
                    <a:pt x="1748" y="533"/>
                    <a:pt x="1835" y="533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21"/>
                  </a:cubicBezTo>
                  <a:cubicBezTo>
                    <a:pt x="720" y="856"/>
                    <a:pt x="484" y="1290"/>
                    <a:pt x="286" y="1822"/>
                  </a:cubicBezTo>
                  <a:cubicBezTo>
                    <a:pt x="100" y="2368"/>
                    <a:pt x="1" y="2888"/>
                    <a:pt x="1" y="3421"/>
                  </a:cubicBezTo>
                  <a:cubicBezTo>
                    <a:pt x="1" y="3719"/>
                    <a:pt x="100" y="3991"/>
                    <a:pt x="298" y="4239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8"/>
                    <a:pt x="1810" y="4103"/>
                  </a:cubicBezTo>
                  <a:cubicBezTo>
                    <a:pt x="2083" y="3768"/>
                    <a:pt x="2306" y="3359"/>
                    <a:pt x="2467" y="2876"/>
                  </a:cubicBezTo>
                  <a:cubicBezTo>
                    <a:pt x="2641" y="2393"/>
                    <a:pt x="2715" y="1934"/>
                    <a:pt x="2715" y="1475"/>
                  </a:cubicBezTo>
                  <a:cubicBezTo>
                    <a:pt x="2715" y="1004"/>
                    <a:pt x="2641" y="645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679650" y="3717475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1"/>
                  </a:moveTo>
                  <a:cubicBezTo>
                    <a:pt x="261" y="1"/>
                    <a:pt x="187" y="50"/>
                    <a:pt x="112" y="150"/>
                  </a:cubicBezTo>
                  <a:cubicBezTo>
                    <a:pt x="38" y="236"/>
                    <a:pt x="1" y="323"/>
                    <a:pt x="1" y="422"/>
                  </a:cubicBezTo>
                  <a:cubicBezTo>
                    <a:pt x="1" y="509"/>
                    <a:pt x="75" y="633"/>
                    <a:pt x="212" y="769"/>
                  </a:cubicBezTo>
                  <a:cubicBezTo>
                    <a:pt x="348" y="918"/>
                    <a:pt x="472" y="980"/>
                    <a:pt x="583" y="980"/>
                  </a:cubicBezTo>
                  <a:cubicBezTo>
                    <a:pt x="621" y="980"/>
                    <a:pt x="670" y="955"/>
                    <a:pt x="720" y="918"/>
                  </a:cubicBezTo>
                  <a:cubicBezTo>
                    <a:pt x="757" y="868"/>
                    <a:pt x="782" y="831"/>
                    <a:pt x="782" y="794"/>
                  </a:cubicBezTo>
                  <a:cubicBezTo>
                    <a:pt x="782" y="695"/>
                    <a:pt x="732" y="534"/>
                    <a:pt x="621" y="323"/>
                  </a:cubicBezTo>
                  <a:cubicBezTo>
                    <a:pt x="521" y="112"/>
                    <a:pt x="422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715600" y="3623275"/>
              <a:ext cx="76250" cy="114375"/>
            </a:xfrm>
            <a:custGeom>
              <a:avLst/>
              <a:gdLst/>
              <a:ahLst/>
              <a:cxnLst/>
              <a:rect l="l" t="t" r="r" b="b"/>
              <a:pathLst>
                <a:path w="3050" h="4575" extrusionOk="0">
                  <a:moveTo>
                    <a:pt x="1922" y="1"/>
                  </a:moveTo>
                  <a:cubicBezTo>
                    <a:pt x="1624" y="1"/>
                    <a:pt x="1339" y="100"/>
                    <a:pt x="1066" y="298"/>
                  </a:cubicBezTo>
                  <a:cubicBezTo>
                    <a:pt x="806" y="497"/>
                    <a:pt x="670" y="670"/>
                    <a:pt x="670" y="831"/>
                  </a:cubicBezTo>
                  <a:cubicBezTo>
                    <a:pt x="670" y="893"/>
                    <a:pt x="719" y="955"/>
                    <a:pt x="819" y="1030"/>
                  </a:cubicBezTo>
                  <a:cubicBezTo>
                    <a:pt x="918" y="1092"/>
                    <a:pt x="1005" y="1116"/>
                    <a:pt x="1079" y="1116"/>
                  </a:cubicBezTo>
                  <a:cubicBezTo>
                    <a:pt x="1104" y="1116"/>
                    <a:pt x="1153" y="1079"/>
                    <a:pt x="1228" y="992"/>
                  </a:cubicBezTo>
                  <a:cubicBezTo>
                    <a:pt x="1302" y="906"/>
                    <a:pt x="1414" y="819"/>
                    <a:pt x="1537" y="732"/>
                  </a:cubicBezTo>
                  <a:cubicBezTo>
                    <a:pt x="1661" y="645"/>
                    <a:pt x="1798" y="608"/>
                    <a:pt x="1934" y="608"/>
                  </a:cubicBezTo>
                  <a:cubicBezTo>
                    <a:pt x="2083" y="608"/>
                    <a:pt x="2194" y="658"/>
                    <a:pt x="2281" y="769"/>
                  </a:cubicBezTo>
                  <a:cubicBezTo>
                    <a:pt x="2355" y="869"/>
                    <a:pt x="2393" y="1017"/>
                    <a:pt x="2393" y="1203"/>
                  </a:cubicBezTo>
                  <a:cubicBezTo>
                    <a:pt x="2393" y="1377"/>
                    <a:pt x="2343" y="1587"/>
                    <a:pt x="2219" y="1798"/>
                  </a:cubicBezTo>
                  <a:cubicBezTo>
                    <a:pt x="2095" y="2021"/>
                    <a:pt x="1959" y="2219"/>
                    <a:pt x="1773" y="2405"/>
                  </a:cubicBezTo>
                  <a:cubicBezTo>
                    <a:pt x="1401" y="2777"/>
                    <a:pt x="1017" y="3112"/>
                    <a:pt x="633" y="3397"/>
                  </a:cubicBezTo>
                  <a:cubicBezTo>
                    <a:pt x="211" y="3707"/>
                    <a:pt x="1" y="3918"/>
                    <a:pt x="1" y="4017"/>
                  </a:cubicBezTo>
                  <a:cubicBezTo>
                    <a:pt x="1" y="4153"/>
                    <a:pt x="75" y="4277"/>
                    <a:pt x="224" y="4401"/>
                  </a:cubicBezTo>
                  <a:cubicBezTo>
                    <a:pt x="360" y="4512"/>
                    <a:pt x="509" y="4574"/>
                    <a:pt x="645" y="4574"/>
                  </a:cubicBezTo>
                  <a:cubicBezTo>
                    <a:pt x="943" y="4574"/>
                    <a:pt x="1414" y="4500"/>
                    <a:pt x="2070" y="4351"/>
                  </a:cubicBezTo>
                  <a:cubicBezTo>
                    <a:pt x="2727" y="4190"/>
                    <a:pt x="3050" y="4054"/>
                    <a:pt x="3050" y="3930"/>
                  </a:cubicBezTo>
                  <a:cubicBezTo>
                    <a:pt x="3050" y="3868"/>
                    <a:pt x="3012" y="3831"/>
                    <a:pt x="2950" y="3818"/>
                  </a:cubicBezTo>
                  <a:cubicBezTo>
                    <a:pt x="2888" y="3794"/>
                    <a:pt x="2802" y="3781"/>
                    <a:pt x="2678" y="3781"/>
                  </a:cubicBezTo>
                  <a:cubicBezTo>
                    <a:pt x="2566" y="3781"/>
                    <a:pt x="2380" y="3806"/>
                    <a:pt x="2120" y="3831"/>
                  </a:cubicBezTo>
                  <a:cubicBezTo>
                    <a:pt x="1872" y="3868"/>
                    <a:pt x="1575" y="3918"/>
                    <a:pt x="1240" y="3967"/>
                  </a:cubicBezTo>
                  <a:cubicBezTo>
                    <a:pt x="905" y="4017"/>
                    <a:pt x="682" y="4054"/>
                    <a:pt x="583" y="4066"/>
                  </a:cubicBezTo>
                  <a:cubicBezTo>
                    <a:pt x="2182" y="3038"/>
                    <a:pt x="2988" y="2058"/>
                    <a:pt x="2988" y="1116"/>
                  </a:cubicBezTo>
                  <a:cubicBezTo>
                    <a:pt x="2988" y="807"/>
                    <a:pt x="2876" y="546"/>
                    <a:pt x="2678" y="323"/>
                  </a:cubicBezTo>
                  <a:cubicBezTo>
                    <a:pt x="2479" y="112"/>
                    <a:pt x="2232" y="1"/>
                    <a:pt x="19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8"/>
            <p:cNvSpPr/>
            <p:nvPr/>
          </p:nvSpPr>
          <p:spPr>
            <a:xfrm>
              <a:off x="597850" y="4353300"/>
              <a:ext cx="67900" cy="115000"/>
            </a:xfrm>
            <a:custGeom>
              <a:avLst/>
              <a:gdLst/>
              <a:ahLst/>
              <a:cxnLst/>
              <a:rect l="l" t="t" r="r" b="b"/>
              <a:pathLst>
                <a:path w="2716" h="4600" extrusionOk="0">
                  <a:moveTo>
                    <a:pt x="1835" y="534"/>
                  </a:moveTo>
                  <a:cubicBezTo>
                    <a:pt x="2033" y="534"/>
                    <a:pt x="2133" y="868"/>
                    <a:pt x="2133" y="1550"/>
                  </a:cubicBezTo>
                  <a:cubicBezTo>
                    <a:pt x="2133" y="1872"/>
                    <a:pt x="2071" y="2244"/>
                    <a:pt x="1934" y="2653"/>
                  </a:cubicBezTo>
                  <a:cubicBezTo>
                    <a:pt x="1798" y="3062"/>
                    <a:pt x="1637" y="3397"/>
                    <a:pt x="1451" y="3682"/>
                  </a:cubicBezTo>
                  <a:cubicBezTo>
                    <a:pt x="1277" y="3955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50"/>
                    <a:pt x="645" y="2740"/>
                    <a:pt x="744" y="2393"/>
                  </a:cubicBezTo>
                  <a:cubicBezTo>
                    <a:pt x="831" y="2046"/>
                    <a:pt x="943" y="1748"/>
                    <a:pt x="1079" y="1476"/>
                  </a:cubicBezTo>
                  <a:cubicBezTo>
                    <a:pt x="1215" y="1203"/>
                    <a:pt x="1352" y="980"/>
                    <a:pt x="1488" y="806"/>
                  </a:cubicBezTo>
                  <a:cubicBezTo>
                    <a:pt x="1624" y="621"/>
                    <a:pt x="1748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09"/>
                  </a:cubicBezTo>
                  <a:cubicBezTo>
                    <a:pt x="720" y="856"/>
                    <a:pt x="484" y="1290"/>
                    <a:pt x="286" y="1823"/>
                  </a:cubicBezTo>
                  <a:cubicBezTo>
                    <a:pt x="100" y="2368"/>
                    <a:pt x="1" y="2889"/>
                    <a:pt x="1" y="3422"/>
                  </a:cubicBezTo>
                  <a:cubicBezTo>
                    <a:pt x="1" y="3719"/>
                    <a:pt x="100" y="3992"/>
                    <a:pt x="298" y="4240"/>
                  </a:cubicBezTo>
                  <a:cubicBezTo>
                    <a:pt x="497" y="4488"/>
                    <a:pt x="720" y="4599"/>
                    <a:pt x="992" y="4599"/>
                  </a:cubicBezTo>
                  <a:cubicBezTo>
                    <a:pt x="1253" y="4599"/>
                    <a:pt x="1525" y="4438"/>
                    <a:pt x="1810" y="4103"/>
                  </a:cubicBezTo>
                  <a:cubicBezTo>
                    <a:pt x="2083" y="3769"/>
                    <a:pt x="2306" y="3360"/>
                    <a:pt x="2467" y="2876"/>
                  </a:cubicBezTo>
                  <a:cubicBezTo>
                    <a:pt x="2641" y="2393"/>
                    <a:pt x="2715" y="1922"/>
                    <a:pt x="2715" y="1463"/>
                  </a:cubicBezTo>
                  <a:cubicBezTo>
                    <a:pt x="2715" y="1005"/>
                    <a:pt x="2641" y="645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679650" y="4447825"/>
              <a:ext cx="19550" cy="24500"/>
            </a:xfrm>
            <a:custGeom>
              <a:avLst/>
              <a:gdLst/>
              <a:ahLst/>
              <a:cxnLst/>
              <a:rect l="l" t="t" r="r" b="b"/>
              <a:pathLst>
                <a:path w="782" h="980" extrusionOk="0">
                  <a:moveTo>
                    <a:pt x="348" y="0"/>
                  </a:moveTo>
                  <a:cubicBezTo>
                    <a:pt x="261" y="0"/>
                    <a:pt x="187" y="50"/>
                    <a:pt x="112" y="136"/>
                  </a:cubicBezTo>
                  <a:cubicBezTo>
                    <a:pt x="38" y="236"/>
                    <a:pt x="1" y="322"/>
                    <a:pt x="1" y="421"/>
                  </a:cubicBezTo>
                  <a:cubicBezTo>
                    <a:pt x="1" y="508"/>
                    <a:pt x="75" y="632"/>
                    <a:pt x="212" y="768"/>
                  </a:cubicBezTo>
                  <a:cubicBezTo>
                    <a:pt x="348" y="905"/>
                    <a:pt x="472" y="979"/>
                    <a:pt x="583" y="979"/>
                  </a:cubicBezTo>
                  <a:cubicBezTo>
                    <a:pt x="621" y="979"/>
                    <a:pt x="670" y="954"/>
                    <a:pt x="720" y="917"/>
                  </a:cubicBezTo>
                  <a:cubicBezTo>
                    <a:pt x="757" y="868"/>
                    <a:pt x="782" y="830"/>
                    <a:pt x="782" y="793"/>
                  </a:cubicBezTo>
                  <a:cubicBezTo>
                    <a:pt x="782" y="694"/>
                    <a:pt x="732" y="533"/>
                    <a:pt x="621" y="322"/>
                  </a:cubicBezTo>
                  <a:cubicBezTo>
                    <a:pt x="521" y="99"/>
                    <a:pt x="422" y="0"/>
                    <a:pt x="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717450" y="4353300"/>
              <a:ext cx="67900" cy="115000"/>
            </a:xfrm>
            <a:custGeom>
              <a:avLst/>
              <a:gdLst/>
              <a:ahLst/>
              <a:cxnLst/>
              <a:rect l="l" t="t" r="r" b="b"/>
              <a:pathLst>
                <a:path w="2716" h="4600" extrusionOk="0">
                  <a:moveTo>
                    <a:pt x="1835" y="534"/>
                  </a:moveTo>
                  <a:cubicBezTo>
                    <a:pt x="2034" y="534"/>
                    <a:pt x="2133" y="868"/>
                    <a:pt x="2133" y="1550"/>
                  </a:cubicBezTo>
                  <a:cubicBezTo>
                    <a:pt x="2133" y="1872"/>
                    <a:pt x="2071" y="2244"/>
                    <a:pt x="1934" y="2653"/>
                  </a:cubicBezTo>
                  <a:cubicBezTo>
                    <a:pt x="1798" y="3062"/>
                    <a:pt x="1637" y="3397"/>
                    <a:pt x="1451" y="3682"/>
                  </a:cubicBezTo>
                  <a:cubicBezTo>
                    <a:pt x="1278" y="3955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50"/>
                    <a:pt x="645" y="2740"/>
                    <a:pt x="745" y="2393"/>
                  </a:cubicBezTo>
                  <a:cubicBezTo>
                    <a:pt x="831" y="2046"/>
                    <a:pt x="943" y="1748"/>
                    <a:pt x="1079" y="1476"/>
                  </a:cubicBezTo>
                  <a:cubicBezTo>
                    <a:pt x="1216" y="1203"/>
                    <a:pt x="1352" y="980"/>
                    <a:pt x="1488" y="806"/>
                  </a:cubicBezTo>
                  <a:cubicBezTo>
                    <a:pt x="1625" y="621"/>
                    <a:pt x="1749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74"/>
                    <a:pt x="1017" y="509"/>
                  </a:cubicBezTo>
                  <a:cubicBezTo>
                    <a:pt x="720" y="856"/>
                    <a:pt x="484" y="1290"/>
                    <a:pt x="286" y="1823"/>
                  </a:cubicBezTo>
                  <a:cubicBezTo>
                    <a:pt x="100" y="2368"/>
                    <a:pt x="1" y="2889"/>
                    <a:pt x="1" y="3422"/>
                  </a:cubicBezTo>
                  <a:cubicBezTo>
                    <a:pt x="1" y="3719"/>
                    <a:pt x="100" y="3992"/>
                    <a:pt x="298" y="4240"/>
                  </a:cubicBezTo>
                  <a:cubicBezTo>
                    <a:pt x="497" y="4488"/>
                    <a:pt x="720" y="4599"/>
                    <a:pt x="992" y="4599"/>
                  </a:cubicBezTo>
                  <a:cubicBezTo>
                    <a:pt x="1253" y="4599"/>
                    <a:pt x="1525" y="4438"/>
                    <a:pt x="1811" y="4103"/>
                  </a:cubicBezTo>
                  <a:cubicBezTo>
                    <a:pt x="2083" y="3769"/>
                    <a:pt x="2306" y="3360"/>
                    <a:pt x="2467" y="2876"/>
                  </a:cubicBezTo>
                  <a:cubicBezTo>
                    <a:pt x="2641" y="2393"/>
                    <a:pt x="2715" y="1922"/>
                    <a:pt x="2715" y="1463"/>
                  </a:cubicBezTo>
                  <a:cubicBezTo>
                    <a:pt x="2715" y="1005"/>
                    <a:pt x="2641" y="645"/>
                    <a:pt x="2492" y="397"/>
                  </a:cubicBezTo>
                  <a:cubicBezTo>
                    <a:pt x="2343" y="137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976500" y="4729475"/>
              <a:ext cx="89575" cy="16750"/>
            </a:xfrm>
            <a:custGeom>
              <a:avLst/>
              <a:gdLst/>
              <a:ahLst/>
              <a:cxnLst/>
              <a:rect l="l" t="t" r="r" b="b"/>
              <a:pathLst>
                <a:path w="3583" h="670" extrusionOk="0">
                  <a:moveTo>
                    <a:pt x="3136" y="0"/>
                  </a:moveTo>
                  <a:cubicBezTo>
                    <a:pt x="3037" y="0"/>
                    <a:pt x="2740" y="25"/>
                    <a:pt x="2219" y="62"/>
                  </a:cubicBezTo>
                  <a:cubicBezTo>
                    <a:pt x="1711" y="112"/>
                    <a:pt x="1339" y="137"/>
                    <a:pt x="1116" y="137"/>
                  </a:cubicBezTo>
                  <a:cubicBezTo>
                    <a:pt x="905" y="137"/>
                    <a:pt x="595" y="149"/>
                    <a:pt x="174" y="149"/>
                  </a:cubicBezTo>
                  <a:cubicBezTo>
                    <a:pt x="63" y="149"/>
                    <a:pt x="1" y="186"/>
                    <a:pt x="1" y="286"/>
                  </a:cubicBezTo>
                  <a:cubicBezTo>
                    <a:pt x="1" y="372"/>
                    <a:pt x="50" y="459"/>
                    <a:pt x="125" y="546"/>
                  </a:cubicBezTo>
                  <a:cubicBezTo>
                    <a:pt x="211" y="633"/>
                    <a:pt x="298" y="670"/>
                    <a:pt x="410" y="670"/>
                  </a:cubicBezTo>
                  <a:cubicBezTo>
                    <a:pt x="1066" y="670"/>
                    <a:pt x="1748" y="620"/>
                    <a:pt x="2479" y="521"/>
                  </a:cubicBezTo>
                  <a:cubicBezTo>
                    <a:pt x="3211" y="422"/>
                    <a:pt x="3583" y="298"/>
                    <a:pt x="3583" y="149"/>
                  </a:cubicBezTo>
                  <a:cubicBezTo>
                    <a:pt x="3583" y="50"/>
                    <a:pt x="3434" y="0"/>
                    <a:pt x="3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8"/>
            <p:cNvSpPr/>
            <p:nvPr/>
          </p:nvSpPr>
          <p:spPr>
            <a:xfrm>
              <a:off x="1072250" y="4675550"/>
              <a:ext cx="91125" cy="113125"/>
            </a:xfrm>
            <a:custGeom>
              <a:avLst/>
              <a:gdLst/>
              <a:ahLst/>
              <a:cxnLst/>
              <a:rect l="l" t="t" r="r" b="b"/>
              <a:pathLst>
                <a:path w="3645" h="4525" extrusionOk="0">
                  <a:moveTo>
                    <a:pt x="2690" y="1"/>
                  </a:moveTo>
                  <a:cubicBezTo>
                    <a:pt x="2231" y="1"/>
                    <a:pt x="1872" y="38"/>
                    <a:pt x="1599" y="125"/>
                  </a:cubicBezTo>
                  <a:cubicBezTo>
                    <a:pt x="1475" y="150"/>
                    <a:pt x="1302" y="323"/>
                    <a:pt x="1103" y="645"/>
                  </a:cubicBezTo>
                  <a:cubicBezTo>
                    <a:pt x="905" y="968"/>
                    <a:pt x="806" y="1215"/>
                    <a:pt x="806" y="1401"/>
                  </a:cubicBezTo>
                  <a:cubicBezTo>
                    <a:pt x="806" y="1575"/>
                    <a:pt x="856" y="1724"/>
                    <a:pt x="942" y="1860"/>
                  </a:cubicBezTo>
                  <a:cubicBezTo>
                    <a:pt x="1042" y="1996"/>
                    <a:pt x="1153" y="2108"/>
                    <a:pt x="1289" y="2207"/>
                  </a:cubicBezTo>
                  <a:cubicBezTo>
                    <a:pt x="1413" y="2306"/>
                    <a:pt x="1550" y="2393"/>
                    <a:pt x="1674" y="2492"/>
                  </a:cubicBezTo>
                  <a:cubicBezTo>
                    <a:pt x="1996" y="2715"/>
                    <a:pt x="2157" y="2913"/>
                    <a:pt x="2157" y="3099"/>
                  </a:cubicBezTo>
                  <a:cubicBezTo>
                    <a:pt x="2157" y="3298"/>
                    <a:pt x="2033" y="3508"/>
                    <a:pt x="1773" y="3707"/>
                  </a:cubicBezTo>
                  <a:cubicBezTo>
                    <a:pt x="1512" y="3917"/>
                    <a:pt x="1277" y="4017"/>
                    <a:pt x="1054" y="4017"/>
                  </a:cubicBezTo>
                  <a:cubicBezTo>
                    <a:pt x="843" y="4017"/>
                    <a:pt x="583" y="3868"/>
                    <a:pt x="285" y="3570"/>
                  </a:cubicBezTo>
                  <a:cubicBezTo>
                    <a:pt x="186" y="3471"/>
                    <a:pt x="124" y="3422"/>
                    <a:pt x="100" y="3422"/>
                  </a:cubicBezTo>
                  <a:cubicBezTo>
                    <a:pt x="38" y="3422"/>
                    <a:pt x="0" y="3484"/>
                    <a:pt x="0" y="3608"/>
                  </a:cubicBezTo>
                  <a:cubicBezTo>
                    <a:pt x="0" y="3806"/>
                    <a:pt x="112" y="4017"/>
                    <a:pt x="360" y="4215"/>
                  </a:cubicBezTo>
                  <a:cubicBezTo>
                    <a:pt x="595" y="4413"/>
                    <a:pt x="856" y="4525"/>
                    <a:pt x="1165" y="4525"/>
                  </a:cubicBezTo>
                  <a:cubicBezTo>
                    <a:pt x="1537" y="4525"/>
                    <a:pt x="1909" y="4364"/>
                    <a:pt x="2256" y="4054"/>
                  </a:cubicBezTo>
                  <a:cubicBezTo>
                    <a:pt x="2591" y="3744"/>
                    <a:pt x="2764" y="3409"/>
                    <a:pt x="2764" y="3037"/>
                  </a:cubicBezTo>
                  <a:cubicBezTo>
                    <a:pt x="2764" y="2802"/>
                    <a:pt x="2616" y="2566"/>
                    <a:pt x="2306" y="2319"/>
                  </a:cubicBezTo>
                  <a:cubicBezTo>
                    <a:pt x="2169" y="2219"/>
                    <a:pt x="2033" y="2120"/>
                    <a:pt x="1897" y="2021"/>
                  </a:cubicBezTo>
                  <a:cubicBezTo>
                    <a:pt x="1773" y="1922"/>
                    <a:pt x="1661" y="1823"/>
                    <a:pt x="1574" y="1724"/>
                  </a:cubicBezTo>
                  <a:cubicBezTo>
                    <a:pt x="1475" y="1624"/>
                    <a:pt x="1438" y="1525"/>
                    <a:pt x="1438" y="1426"/>
                  </a:cubicBezTo>
                  <a:cubicBezTo>
                    <a:pt x="1438" y="1339"/>
                    <a:pt x="1488" y="1178"/>
                    <a:pt x="1599" y="980"/>
                  </a:cubicBezTo>
                  <a:cubicBezTo>
                    <a:pt x="1723" y="769"/>
                    <a:pt x="1822" y="645"/>
                    <a:pt x="1897" y="633"/>
                  </a:cubicBezTo>
                  <a:cubicBezTo>
                    <a:pt x="1983" y="608"/>
                    <a:pt x="2194" y="571"/>
                    <a:pt x="2529" y="521"/>
                  </a:cubicBezTo>
                  <a:cubicBezTo>
                    <a:pt x="3272" y="410"/>
                    <a:pt x="3644" y="298"/>
                    <a:pt x="3644" y="199"/>
                  </a:cubicBezTo>
                  <a:cubicBezTo>
                    <a:pt x="3644" y="75"/>
                    <a:pt x="3322" y="1"/>
                    <a:pt x="2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8"/>
            <p:cNvSpPr/>
            <p:nvPr/>
          </p:nvSpPr>
          <p:spPr>
            <a:xfrm>
              <a:off x="2194250" y="4729475"/>
              <a:ext cx="89250" cy="16750"/>
            </a:xfrm>
            <a:custGeom>
              <a:avLst/>
              <a:gdLst/>
              <a:ahLst/>
              <a:cxnLst/>
              <a:rect l="l" t="t" r="r" b="b"/>
              <a:pathLst>
                <a:path w="3570" h="670" extrusionOk="0">
                  <a:moveTo>
                    <a:pt x="3123" y="0"/>
                  </a:moveTo>
                  <a:cubicBezTo>
                    <a:pt x="3037" y="0"/>
                    <a:pt x="2727" y="25"/>
                    <a:pt x="2219" y="62"/>
                  </a:cubicBezTo>
                  <a:cubicBezTo>
                    <a:pt x="1698" y="112"/>
                    <a:pt x="1339" y="137"/>
                    <a:pt x="1116" y="137"/>
                  </a:cubicBezTo>
                  <a:cubicBezTo>
                    <a:pt x="892" y="137"/>
                    <a:pt x="583" y="149"/>
                    <a:pt x="174" y="149"/>
                  </a:cubicBezTo>
                  <a:cubicBezTo>
                    <a:pt x="62" y="149"/>
                    <a:pt x="0" y="186"/>
                    <a:pt x="0" y="286"/>
                  </a:cubicBezTo>
                  <a:cubicBezTo>
                    <a:pt x="0" y="372"/>
                    <a:pt x="37" y="459"/>
                    <a:pt x="124" y="546"/>
                  </a:cubicBezTo>
                  <a:cubicBezTo>
                    <a:pt x="198" y="633"/>
                    <a:pt x="298" y="670"/>
                    <a:pt x="397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0" y="422"/>
                    <a:pt x="3570" y="298"/>
                    <a:pt x="3570" y="149"/>
                  </a:cubicBezTo>
                  <a:cubicBezTo>
                    <a:pt x="3570" y="50"/>
                    <a:pt x="3421" y="0"/>
                    <a:pt x="3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8"/>
            <p:cNvSpPr/>
            <p:nvPr/>
          </p:nvSpPr>
          <p:spPr>
            <a:xfrm>
              <a:off x="2290600" y="4674950"/>
              <a:ext cx="81525" cy="114350"/>
            </a:xfrm>
            <a:custGeom>
              <a:avLst/>
              <a:gdLst/>
              <a:ahLst/>
              <a:cxnLst/>
              <a:rect l="l" t="t" r="r" b="b"/>
              <a:pathLst>
                <a:path w="3261" h="4574" extrusionOk="0">
                  <a:moveTo>
                    <a:pt x="2294" y="0"/>
                  </a:moveTo>
                  <a:cubicBezTo>
                    <a:pt x="2021" y="0"/>
                    <a:pt x="1711" y="74"/>
                    <a:pt x="1352" y="211"/>
                  </a:cubicBezTo>
                  <a:cubicBezTo>
                    <a:pt x="1005" y="347"/>
                    <a:pt x="819" y="483"/>
                    <a:pt x="819" y="607"/>
                  </a:cubicBezTo>
                  <a:cubicBezTo>
                    <a:pt x="819" y="657"/>
                    <a:pt x="868" y="731"/>
                    <a:pt x="967" y="830"/>
                  </a:cubicBezTo>
                  <a:cubicBezTo>
                    <a:pt x="1079" y="917"/>
                    <a:pt x="1141" y="967"/>
                    <a:pt x="1178" y="967"/>
                  </a:cubicBezTo>
                  <a:cubicBezTo>
                    <a:pt x="1215" y="967"/>
                    <a:pt x="1364" y="892"/>
                    <a:pt x="1637" y="756"/>
                  </a:cubicBezTo>
                  <a:cubicBezTo>
                    <a:pt x="1909" y="607"/>
                    <a:pt x="2145" y="533"/>
                    <a:pt x="2318" y="533"/>
                  </a:cubicBezTo>
                  <a:cubicBezTo>
                    <a:pt x="2542" y="533"/>
                    <a:pt x="2653" y="645"/>
                    <a:pt x="2653" y="843"/>
                  </a:cubicBezTo>
                  <a:cubicBezTo>
                    <a:pt x="2653" y="1016"/>
                    <a:pt x="2566" y="1190"/>
                    <a:pt x="2405" y="1351"/>
                  </a:cubicBezTo>
                  <a:cubicBezTo>
                    <a:pt x="2244" y="1525"/>
                    <a:pt x="2071" y="1661"/>
                    <a:pt x="1872" y="1760"/>
                  </a:cubicBezTo>
                  <a:cubicBezTo>
                    <a:pt x="1686" y="1872"/>
                    <a:pt x="1500" y="1971"/>
                    <a:pt x="1314" y="2082"/>
                  </a:cubicBezTo>
                  <a:cubicBezTo>
                    <a:pt x="1129" y="2194"/>
                    <a:pt x="1017" y="2281"/>
                    <a:pt x="980" y="2343"/>
                  </a:cubicBezTo>
                  <a:cubicBezTo>
                    <a:pt x="967" y="2355"/>
                    <a:pt x="955" y="2380"/>
                    <a:pt x="955" y="2417"/>
                  </a:cubicBezTo>
                  <a:cubicBezTo>
                    <a:pt x="955" y="2516"/>
                    <a:pt x="1215" y="2603"/>
                    <a:pt x="1711" y="2677"/>
                  </a:cubicBezTo>
                  <a:cubicBezTo>
                    <a:pt x="1909" y="2702"/>
                    <a:pt x="2083" y="2752"/>
                    <a:pt x="2232" y="2826"/>
                  </a:cubicBezTo>
                  <a:cubicBezTo>
                    <a:pt x="2393" y="2900"/>
                    <a:pt x="2467" y="2987"/>
                    <a:pt x="2467" y="3099"/>
                  </a:cubicBezTo>
                  <a:cubicBezTo>
                    <a:pt x="2467" y="3309"/>
                    <a:pt x="2331" y="3495"/>
                    <a:pt x="2083" y="3656"/>
                  </a:cubicBezTo>
                  <a:cubicBezTo>
                    <a:pt x="1823" y="3805"/>
                    <a:pt x="1538" y="3929"/>
                    <a:pt x="1228" y="4003"/>
                  </a:cubicBezTo>
                  <a:cubicBezTo>
                    <a:pt x="930" y="4065"/>
                    <a:pt x="645" y="4140"/>
                    <a:pt x="385" y="4202"/>
                  </a:cubicBezTo>
                  <a:cubicBezTo>
                    <a:pt x="125" y="4264"/>
                    <a:pt x="1" y="4313"/>
                    <a:pt x="1" y="4350"/>
                  </a:cubicBezTo>
                  <a:cubicBezTo>
                    <a:pt x="1" y="4499"/>
                    <a:pt x="199" y="4574"/>
                    <a:pt x="596" y="4574"/>
                  </a:cubicBezTo>
                  <a:cubicBezTo>
                    <a:pt x="1005" y="4574"/>
                    <a:pt x="1401" y="4512"/>
                    <a:pt x="1785" y="4375"/>
                  </a:cubicBezTo>
                  <a:cubicBezTo>
                    <a:pt x="2182" y="4251"/>
                    <a:pt x="2517" y="4065"/>
                    <a:pt x="2789" y="3842"/>
                  </a:cubicBezTo>
                  <a:cubicBezTo>
                    <a:pt x="3062" y="3607"/>
                    <a:pt x="3198" y="3371"/>
                    <a:pt x="3198" y="3148"/>
                  </a:cubicBezTo>
                  <a:cubicBezTo>
                    <a:pt x="3198" y="2900"/>
                    <a:pt x="3087" y="2714"/>
                    <a:pt x="2851" y="2566"/>
                  </a:cubicBezTo>
                  <a:cubicBezTo>
                    <a:pt x="2616" y="2429"/>
                    <a:pt x="2306" y="2330"/>
                    <a:pt x="1909" y="2281"/>
                  </a:cubicBezTo>
                  <a:cubicBezTo>
                    <a:pt x="2269" y="2107"/>
                    <a:pt x="2579" y="1896"/>
                    <a:pt x="2851" y="1661"/>
                  </a:cubicBezTo>
                  <a:cubicBezTo>
                    <a:pt x="3124" y="1401"/>
                    <a:pt x="3260" y="1165"/>
                    <a:pt x="3260" y="917"/>
                  </a:cubicBezTo>
                  <a:cubicBezTo>
                    <a:pt x="3260" y="682"/>
                    <a:pt x="3174" y="471"/>
                    <a:pt x="2975" y="285"/>
                  </a:cubicBezTo>
                  <a:cubicBezTo>
                    <a:pt x="2789" y="99"/>
                    <a:pt x="2566" y="0"/>
                    <a:pt x="2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8"/>
            <p:cNvSpPr/>
            <p:nvPr/>
          </p:nvSpPr>
          <p:spPr>
            <a:xfrm>
              <a:off x="4686425" y="4674000"/>
              <a:ext cx="33175" cy="116550"/>
            </a:xfrm>
            <a:custGeom>
              <a:avLst/>
              <a:gdLst/>
              <a:ahLst/>
              <a:cxnLst/>
              <a:rect l="l" t="t" r="r" b="b"/>
              <a:pathLst>
                <a:path w="1327" h="4662" extrusionOk="0">
                  <a:moveTo>
                    <a:pt x="843" y="1"/>
                  </a:moveTo>
                  <a:cubicBezTo>
                    <a:pt x="756" y="1"/>
                    <a:pt x="707" y="63"/>
                    <a:pt x="694" y="199"/>
                  </a:cubicBezTo>
                  <a:cubicBezTo>
                    <a:pt x="657" y="881"/>
                    <a:pt x="570" y="1525"/>
                    <a:pt x="459" y="2145"/>
                  </a:cubicBezTo>
                  <a:cubicBezTo>
                    <a:pt x="347" y="2752"/>
                    <a:pt x="236" y="3236"/>
                    <a:pt x="137" y="3595"/>
                  </a:cubicBezTo>
                  <a:cubicBezTo>
                    <a:pt x="50" y="3955"/>
                    <a:pt x="0" y="4178"/>
                    <a:pt x="0" y="4277"/>
                  </a:cubicBezTo>
                  <a:cubicBezTo>
                    <a:pt x="0" y="4364"/>
                    <a:pt x="37" y="4450"/>
                    <a:pt x="99" y="4537"/>
                  </a:cubicBezTo>
                  <a:cubicBezTo>
                    <a:pt x="174" y="4624"/>
                    <a:pt x="236" y="4661"/>
                    <a:pt x="298" y="4661"/>
                  </a:cubicBezTo>
                  <a:cubicBezTo>
                    <a:pt x="384" y="4661"/>
                    <a:pt x="459" y="4512"/>
                    <a:pt x="546" y="4203"/>
                  </a:cubicBezTo>
                  <a:cubicBezTo>
                    <a:pt x="595" y="4054"/>
                    <a:pt x="645" y="3893"/>
                    <a:pt x="682" y="3744"/>
                  </a:cubicBezTo>
                  <a:cubicBezTo>
                    <a:pt x="719" y="3595"/>
                    <a:pt x="769" y="3384"/>
                    <a:pt x="831" y="3124"/>
                  </a:cubicBezTo>
                  <a:cubicBezTo>
                    <a:pt x="893" y="2876"/>
                    <a:pt x="942" y="2653"/>
                    <a:pt x="992" y="2480"/>
                  </a:cubicBezTo>
                  <a:cubicBezTo>
                    <a:pt x="1215" y="1612"/>
                    <a:pt x="1326" y="955"/>
                    <a:pt x="1326" y="484"/>
                  </a:cubicBezTo>
                  <a:cubicBezTo>
                    <a:pt x="1326" y="410"/>
                    <a:pt x="1264" y="298"/>
                    <a:pt x="1153" y="187"/>
                  </a:cubicBezTo>
                  <a:cubicBezTo>
                    <a:pt x="1041" y="63"/>
                    <a:pt x="942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8"/>
            <p:cNvSpPr/>
            <p:nvPr/>
          </p:nvSpPr>
          <p:spPr>
            <a:xfrm>
              <a:off x="5896725" y="4674950"/>
              <a:ext cx="81825" cy="114350"/>
            </a:xfrm>
            <a:custGeom>
              <a:avLst/>
              <a:gdLst/>
              <a:ahLst/>
              <a:cxnLst/>
              <a:rect l="l" t="t" r="r" b="b"/>
              <a:pathLst>
                <a:path w="3273" h="4574" extrusionOk="0">
                  <a:moveTo>
                    <a:pt x="2293" y="0"/>
                  </a:moveTo>
                  <a:cubicBezTo>
                    <a:pt x="2021" y="0"/>
                    <a:pt x="1711" y="74"/>
                    <a:pt x="1351" y="211"/>
                  </a:cubicBezTo>
                  <a:cubicBezTo>
                    <a:pt x="1004" y="347"/>
                    <a:pt x="831" y="483"/>
                    <a:pt x="831" y="607"/>
                  </a:cubicBezTo>
                  <a:cubicBezTo>
                    <a:pt x="831" y="657"/>
                    <a:pt x="880" y="731"/>
                    <a:pt x="979" y="830"/>
                  </a:cubicBezTo>
                  <a:cubicBezTo>
                    <a:pt x="1079" y="917"/>
                    <a:pt x="1141" y="967"/>
                    <a:pt x="1178" y="967"/>
                  </a:cubicBezTo>
                  <a:cubicBezTo>
                    <a:pt x="1215" y="967"/>
                    <a:pt x="1376" y="892"/>
                    <a:pt x="1649" y="756"/>
                  </a:cubicBezTo>
                  <a:cubicBezTo>
                    <a:pt x="1921" y="607"/>
                    <a:pt x="2144" y="533"/>
                    <a:pt x="2318" y="533"/>
                  </a:cubicBezTo>
                  <a:cubicBezTo>
                    <a:pt x="2541" y="533"/>
                    <a:pt x="2653" y="645"/>
                    <a:pt x="2653" y="843"/>
                  </a:cubicBezTo>
                  <a:cubicBezTo>
                    <a:pt x="2653" y="1016"/>
                    <a:pt x="2578" y="1190"/>
                    <a:pt x="2417" y="1351"/>
                  </a:cubicBezTo>
                  <a:cubicBezTo>
                    <a:pt x="2256" y="1525"/>
                    <a:pt x="2082" y="1661"/>
                    <a:pt x="1884" y="1760"/>
                  </a:cubicBezTo>
                  <a:cubicBezTo>
                    <a:pt x="1686" y="1872"/>
                    <a:pt x="1500" y="1971"/>
                    <a:pt x="1314" y="2082"/>
                  </a:cubicBezTo>
                  <a:cubicBezTo>
                    <a:pt x="1128" y="2194"/>
                    <a:pt x="1017" y="2281"/>
                    <a:pt x="992" y="2343"/>
                  </a:cubicBezTo>
                  <a:cubicBezTo>
                    <a:pt x="967" y="2355"/>
                    <a:pt x="967" y="2380"/>
                    <a:pt x="967" y="2417"/>
                  </a:cubicBezTo>
                  <a:cubicBezTo>
                    <a:pt x="967" y="2516"/>
                    <a:pt x="1215" y="2603"/>
                    <a:pt x="1723" y="2677"/>
                  </a:cubicBezTo>
                  <a:cubicBezTo>
                    <a:pt x="1909" y="2702"/>
                    <a:pt x="2082" y="2752"/>
                    <a:pt x="2244" y="2826"/>
                  </a:cubicBezTo>
                  <a:cubicBezTo>
                    <a:pt x="2392" y="2900"/>
                    <a:pt x="2467" y="2987"/>
                    <a:pt x="2467" y="3099"/>
                  </a:cubicBezTo>
                  <a:cubicBezTo>
                    <a:pt x="2467" y="3309"/>
                    <a:pt x="2343" y="3495"/>
                    <a:pt x="2082" y="3656"/>
                  </a:cubicBezTo>
                  <a:cubicBezTo>
                    <a:pt x="1822" y="3805"/>
                    <a:pt x="1550" y="3929"/>
                    <a:pt x="1240" y="4003"/>
                  </a:cubicBezTo>
                  <a:cubicBezTo>
                    <a:pt x="930" y="4065"/>
                    <a:pt x="645" y="4140"/>
                    <a:pt x="384" y="4202"/>
                  </a:cubicBezTo>
                  <a:cubicBezTo>
                    <a:pt x="137" y="4264"/>
                    <a:pt x="0" y="4313"/>
                    <a:pt x="0" y="4350"/>
                  </a:cubicBezTo>
                  <a:cubicBezTo>
                    <a:pt x="0" y="4499"/>
                    <a:pt x="199" y="4574"/>
                    <a:pt x="608" y="4574"/>
                  </a:cubicBezTo>
                  <a:cubicBezTo>
                    <a:pt x="1004" y="4574"/>
                    <a:pt x="1401" y="4512"/>
                    <a:pt x="1785" y="4375"/>
                  </a:cubicBezTo>
                  <a:cubicBezTo>
                    <a:pt x="2182" y="4251"/>
                    <a:pt x="2516" y="4065"/>
                    <a:pt x="2789" y="3842"/>
                  </a:cubicBezTo>
                  <a:cubicBezTo>
                    <a:pt x="3062" y="3607"/>
                    <a:pt x="3210" y="3371"/>
                    <a:pt x="3210" y="3148"/>
                  </a:cubicBezTo>
                  <a:cubicBezTo>
                    <a:pt x="3210" y="2900"/>
                    <a:pt x="3086" y="2714"/>
                    <a:pt x="2851" y="2566"/>
                  </a:cubicBezTo>
                  <a:cubicBezTo>
                    <a:pt x="2628" y="2429"/>
                    <a:pt x="2306" y="2330"/>
                    <a:pt x="1909" y="2281"/>
                  </a:cubicBezTo>
                  <a:cubicBezTo>
                    <a:pt x="2268" y="2107"/>
                    <a:pt x="2591" y="1896"/>
                    <a:pt x="2863" y="1661"/>
                  </a:cubicBezTo>
                  <a:cubicBezTo>
                    <a:pt x="3136" y="1401"/>
                    <a:pt x="3272" y="1165"/>
                    <a:pt x="3272" y="917"/>
                  </a:cubicBezTo>
                  <a:cubicBezTo>
                    <a:pt x="3272" y="682"/>
                    <a:pt x="3173" y="471"/>
                    <a:pt x="2987" y="285"/>
                  </a:cubicBezTo>
                  <a:cubicBezTo>
                    <a:pt x="2801" y="99"/>
                    <a:pt x="2566" y="0"/>
                    <a:pt x="22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8"/>
            <p:cNvSpPr/>
            <p:nvPr/>
          </p:nvSpPr>
          <p:spPr>
            <a:xfrm>
              <a:off x="3855075" y="4930250"/>
              <a:ext cx="101650" cy="136675"/>
            </a:xfrm>
            <a:custGeom>
              <a:avLst/>
              <a:gdLst/>
              <a:ahLst/>
              <a:cxnLst/>
              <a:rect l="l" t="t" r="r" b="b"/>
              <a:pathLst>
                <a:path w="4066" h="5467" extrusionOk="0">
                  <a:moveTo>
                    <a:pt x="137" y="1"/>
                  </a:moveTo>
                  <a:cubicBezTo>
                    <a:pt x="50" y="1"/>
                    <a:pt x="0" y="75"/>
                    <a:pt x="0" y="236"/>
                  </a:cubicBezTo>
                  <a:cubicBezTo>
                    <a:pt x="0" y="534"/>
                    <a:pt x="124" y="1315"/>
                    <a:pt x="347" y="2567"/>
                  </a:cubicBezTo>
                  <a:cubicBezTo>
                    <a:pt x="583" y="3818"/>
                    <a:pt x="781" y="4624"/>
                    <a:pt x="918" y="4971"/>
                  </a:cubicBezTo>
                  <a:cubicBezTo>
                    <a:pt x="967" y="5095"/>
                    <a:pt x="1041" y="5207"/>
                    <a:pt x="1128" y="5318"/>
                  </a:cubicBezTo>
                  <a:cubicBezTo>
                    <a:pt x="1215" y="5417"/>
                    <a:pt x="1289" y="5467"/>
                    <a:pt x="1351" y="5467"/>
                  </a:cubicBezTo>
                  <a:cubicBezTo>
                    <a:pt x="1463" y="5467"/>
                    <a:pt x="1599" y="5306"/>
                    <a:pt x="1760" y="4983"/>
                  </a:cubicBezTo>
                  <a:cubicBezTo>
                    <a:pt x="1847" y="4822"/>
                    <a:pt x="1921" y="4636"/>
                    <a:pt x="2008" y="4450"/>
                  </a:cubicBezTo>
                  <a:cubicBezTo>
                    <a:pt x="2095" y="4265"/>
                    <a:pt x="2207" y="4017"/>
                    <a:pt x="2355" y="3694"/>
                  </a:cubicBezTo>
                  <a:cubicBezTo>
                    <a:pt x="2504" y="3372"/>
                    <a:pt x="2665" y="3050"/>
                    <a:pt x="2826" y="2715"/>
                  </a:cubicBezTo>
                  <a:cubicBezTo>
                    <a:pt x="3000" y="2393"/>
                    <a:pt x="3198" y="2021"/>
                    <a:pt x="3421" y="1612"/>
                  </a:cubicBezTo>
                  <a:cubicBezTo>
                    <a:pt x="3657" y="1203"/>
                    <a:pt x="3818" y="906"/>
                    <a:pt x="3917" y="720"/>
                  </a:cubicBezTo>
                  <a:cubicBezTo>
                    <a:pt x="4016" y="534"/>
                    <a:pt x="4066" y="398"/>
                    <a:pt x="4066" y="311"/>
                  </a:cubicBezTo>
                  <a:cubicBezTo>
                    <a:pt x="4066" y="224"/>
                    <a:pt x="4016" y="150"/>
                    <a:pt x="3942" y="100"/>
                  </a:cubicBezTo>
                  <a:cubicBezTo>
                    <a:pt x="3855" y="26"/>
                    <a:pt x="3768" y="1"/>
                    <a:pt x="3694" y="1"/>
                  </a:cubicBezTo>
                  <a:cubicBezTo>
                    <a:pt x="3520" y="1"/>
                    <a:pt x="3186" y="509"/>
                    <a:pt x="2665" y="1513"/>
                  </a:cubicBezTo>
                  <a:cubicBezTo>
                    <a:pt x="2132" y="2517"/>
                    <a:pt x="1711" y="3484"/>
                    <a:pt x="1376" y="4426"/>
                  </a:cubicBezTo>
                  <a:cubicBezTo>
                    <a:pt x="1227" y="3831"/>
                    <a:pt x="1091" y="3075"/>
                    <a:pt x="967" y="2145"/>
                  </a:cubicBezTo>
                  <a:cubicBezTo>
                    <a:pt x="843" y="1203"/>
                    <a:pt x="769" y="683"/>
                    <a:pt x="744" y="596"/>
                  </a:cubicBezTo>
                  <a:cubicBezTo>
                    <a:pt x="670" y="422"/>
                    <a:pt x="583" y="286"/>
                    <a:pt x="471" y="174"/>
                  </a:cubicBezTo>
                  <a:cubicBezTo>
                    <a:pt x="347" y="63"/>
                    <a:pt x="248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8"/>
            <p:cNvSpPr/>
            <p:nvPr/>
          </p:nvSpPr>
          <p:spPr>
            <a:xfrm>
              <a:off x="3952975" y="4928100"/>
              <a:ext cx="101050" cy="138200"/>
            </a:xfrm>
            <a:custGeom>
              <a:avLst/>
              <a:gdLst/>
              <a:ahLst/>
              <a:cxnLst/>
              <a:rect l="l" t="t" r="r" b="b"/>
              <a:pathLst>
                <a:path w="4042" h="5528" extrusionOk="0">
                  <a:moveTo>
                    <a:pt x="2393" y="756"/>
                  </a:moveTo>
                  <a:cubicBezTo>
                    <a:pt x="2492" y="1202"/>
                    <a:pt x="2579" y="1872"/>
                    <a:pt x="2666" y="2752"/>
                  </a:cubicBezTo>
                  <a:cubicBezTo>
                    <a:pt x="2257" y="2814"/>
                    <a:pt x="1873" y="2900"/>
                    <a:pt x="1513" y="3000"/>
                  </a:cubicBezTo>
                  <a:cubicBezTo>
                    <a:pt x="1873" y="2045"/>
                    <a:pt x="2170" y="1289"/>
                    <a:pt x="2393" y="756"/>
                  </a:cubicBezTo>
                  <a:close/>
                  <a:moveTo>
                    <a:pt x="2579" y="0"/>
                  </a:moveTo>
                  <a:cubicBezTo>
                    <a:pt x="2443" y="0"/>
                    <a:pt x="2306" y="50"/>
                    <a:pt x="2158" y="149"/>
                  </a:cubicBezTo>
                  <a:cubicBezTo>
                    <a:pt x="2021" y="248"/>
                    <a:pt x="1922" y="372"/>
                    <a:pt x="1860" y="508"/>
                  </a:cubicBezTo>
                  <a:cubicBezTo>
                    <a:pt x="1811" y="657"/>
                    <a:pt x="1674" y="979"/>
                    <a:pt x="1463" y="1487"/>
                  </a:cubicBezTo>
                  <a:cubicBezTo>
                    <a:pt x="1253" y="1996"/>
                    <a:pt x="1079" y="2405"/>
                    <a:pt x="968" y="2702"/>
                  </a:cubicBezTo>
                  <a:cubicBezTo>
                    <a:pt x="918" y="2851"/>
                    <a:pt x="844" y="3012"/>
                    <a:pt x="769" y="3198"/>
                  </a:cubicBezTo>
                  <a:cubicBezTo>
                    <a:pt x="249" y="3371"/>
                    <a:pt x="1" y="3495"/>
                    <a:pt x="1" y="3607"/>
                  </a:cubicBezTo>
                  <a:cubicBezTo>
                    <a:pt x="1" y="3706"/>
                    <a:pt x="38" y="3780"/>
                    <a:pt x="113" y="3855"/>
                  </a:cubicBezTo>
                  <a:cubicBezTo>
                    <a:pt x="199" y="3917"/>
                    <a:pt x="286" y="3954"/>
                    <a:pt x="398" y="3954"/>
                  </a:cubicBezTo>
                  <a:lnTo>
                    <a:pt x="447" y="3954"/>
                  </a:lnTo>
                  <a:cubicBezTo>
                    <a:pt x="150" y="4636"/>
                    <a:pt x="1" y="4995"/>
                    <a:pt x="1" y="5057"/>
                  </a:cubicBezTo>
                  <a:cubicBezTo>
                    <a:pt x="1" y="5169"/>
                    <a:pt x="51" y="5280"/>
                    <a:pt x="150" y="5379"/>
                  </a:cubicBezTo>
                  <a:cubicBezTo>
                    <a:pt x="249" y="5478"/>
                    <a:pt x="336" y="5528"/>
                    <a:pt x="410" y="5528"/>
                  </a:cubicBezTo>
                  <a:cubicBezTo>
                    <a:pt x="497" y="5528"/>
                    <a:pt x="769" y="4933"/>
                    <a:pt x="1216" y="3743"/>
                  </a:cubicBezTo>
                  <a:cubicBezTo>
                    <a:pt x="1612" y="3632"/>
                    <a:pt x="1897" y="3557"/>
                    <a:pt x="2083" y="3508"/>
                  </a:cubicBezTo>
                  <a:cubicBezTo>
                    <a:pt x="2282" y="3458"/>
                    <a:pt x="2492" y="3409"/>
                    <a:pt x="2728" y="3334"/>
                  </a:cubicBezTo>
                  <a:cubicBezTo>
                    <a:pt x="2765" y="3818"/>
                    <a:pt x="2802" y="4301"/>
                    <a:pt x="2839" y="4797"/>
                  </a:cubicBezTo>
                  <a:cubicBezTo>
                    <a:pt x="2876" y="5069"/>
                    <a:pt x="2914" y="5255"/>
                    <a:pt x="2963" y="5367"/>
                  </a:cubicBezTo>
                  <a:cubicBezTo>
                    <a:pt x="3013" y="5466"/>
                    <a:pt x="3087" y="5528"/>
                    <a:pt x="3174" y="5528"/>
                  </a:cubicBezTo>
                  <a:cubicBezTo>
                    <a:pt x="3335" y="5528"/>
                    <a:pt x="3422" y="5206"/>
                    <a:pt x="3422" y="4549"/>
                  </a:cubicBezTo>
                  <a:cubicBezTo>
                    <a:pt x="3422" y="4177"/>
                    <a:pt x="3397" y="3718"/>
                    <a:pt x="3360" y="3173"/>
                  </a:cubicBezTo>
                  <a:cubicBezTo>
                    <a:pt x="3818" y="3049"/>
                    <a:pt x="4041" y="2938"/>
                    <a:pt x="4041" y="2838"/>
                  </a:cubicBezTo>
                  <a:cubicBezTo>
                    <a:pt x="4041" y="2702"/>
                    <a:pt x="3930" y="2640"/>
                    <a:pt x="3694" y="2640"/>
                  </a:cubicBezTo>
                  <a:cubicBezTo>
                    <a:pt x="3583" y="2640"/>
                    <a:pt x="3459" y="2640"/>
                    <a:pt x="3310" y="2665"/>
                  </a:cubicBezTo>
                  <a:cubicBezTo>
                    <a:pt x="3236" y="1909"/>
                    <a:pt x="3137" y="1277"/>
                    <a:pt x="3000" y="756"/>
                  </a:cubicBezTo>
                  <a:cubicBezTo>
                    <a:pt x="2876" y="248"/>
                    <a:pt x="2740" y="0"/>
                    <a:pt x="2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8"/>
            <p:cNvSpPr/>
            <p:nvPr/>
          </p:nvSpPr>
          <p:spPr>
            <a:xfrm>
              <a:off x="4074450" y="4929025"/>
              <a:ext cx="83375" cy="136975"/>
            </a:xfrm>
            <a:custGeom>
              <a:avLst/>
              <a:gdLst/>
              <a:ahLst/>
              <a:cxnLst/>
              <a:rect l="l" t="t" r="r" b="b"/>
              <a:pathLst>
                <a:path w="3335" h="5479" extrusionOk="0">
                  <a:moveTo>
                    <a:pt x="1240" y="0"/>
                  </a:moveTo>
                  <a:cubicBezTo>
                    <a:pt x="1166" y="0"/>
                    <a:pt x="1116" y="13"/>
                    <a:pt x="1091" y="50"/>
                  </a:cubicBezTo>
                  <a:cubicBezTo>
                    <a:pt x="1079" y="87"/>
                    <a:pt x="1066" y="149"/>
                    <a:pt x="1066" y="223"/>
                  </a:cubicBezTo>
                  <a:cubicBezTo>
                    <a:pt x="1066" y="583"/>
                    <a:pt x="881" y="1376"/>
                    <a:pt x="533" y="2603"/>
                  </a:cubicBezTo>
                  <a:cubicBezTo>
                    <a:pt x="174" y="3830"/>
                    <a:pt x="1" y="4549"/>
                    <a:pt x="1" y="4747"/>
                  </a:cubicBezTo>
                  <a:cubicBezTo>
                    <a:pt x="1" y="4946"/>
                    <a:pt x="100" y="5119"/>
                    <a:pt x="273" y="5268"/>
                  </a:cubicBezTo>
                  <a:cubicBezTo>
                    <a:pt x="459" y="5404"/>
                    <a:pt x="682" y="5479"/>
                    <a:pt x="930" y="5479"/>
                  </a:cubicBezTo>
                  <a:cubicBezTo>
                    <a:pt x="1475" y="5479"/>
                    <a:pt x="2008" y="5379"/>
                    <a:pt x="2541" y="5194"/>
                  </a:cubicBezTo>
                  <a:cubicBezTo>
                    <a:pt x="3074" y="5008"/>
                    <a:pt x="3335" y="4797"/>
                    <a:pt x="3335" y="4586"/>
                  </a:cubicBezTo>
                  <a:cubicBezTo>
                    <a:pt x="3335" y="4524"/>
                    <a:pt x="3322" y="4499"/>
                    <a:pt x="3310" y="4487"/>
                  </a:cubicBezTo>
                  <a:cubicBezTo>
                    <a:pt x="3297" y="4462"/>
                    <a:pt x="3260" y="4450"/>
                    <a:pt x="3223" y="4450"/>
                  </a:cubicBezTo>
                  <a:cubicBezTo>
                    <a:pt x="3173" y="4450"/>
                    <a:pt x="3050" y="4475"/>
                    <a:pt x="2826" y="4537"/>
                  </a:cubicBezTo>
                  <a:cubicBezTo>
                    <a:pt x="2120" y="4735"/>
                    <a:pt x="1488" y="4834"/>
                    <a:pt x="905" y="4834"/>
                  </a:cubicBezTo>
                  <a:cubicBezTo>
                    <a:pt x="769" y="4834"/>
                    <a:pt x="695" y="4760"/>
                    <a:pt x="695" y="4623"/>
                  </a:cubicBezTo>
                  <a:cubicBezTo>
                    <a:pt x="695" y="4487"/>
                    <a:pt x="806" y="4053"/>
                    <a:pt x="1029" y="3347"/>
                  </a:cubicBezTo>
                  <a:cubicBezTo>
                    <a:pt x="1475" y="1872"/>
                    <a:pt x="1699" y="967"/>
                    <a:pt x="1699" y="595"/>
                  </a:cubicBezTo>
                  <a:cubicBezTo>
                    <a:pt x="1699" y="459"/>
                    <a:pt x="1649" y="323"/>
                    <a:pt x="1525" y="186"/>
                  </a:cubicBezTo>
                  <a:cubicBezTo>
                    <a:pt x="1413" y="62"/>
                    <a:pt x="1314" y="0"/>
                    <a:pt x="1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8"/>
            <p:cNvSpPr/>
            <p:nvPr/>
          </p:nvSpPr>
          <p:spPr>
            <a:xfrm>
              <a:off x="4184750" y="4929950"/>
              <a:ext cx="93600" cy="137300"/>
            </a:xfrm>
            <a:custGeom>
              <a:avLst/>
              <a:gdLst/>
              <a:ahLst/>
              <a:cxnLst/>
              <a:rect l="l" t="t" r="r" b="b"/>
              <a:pathLst>
                <a:path w="3744" h="5492" extrusionOk="0">
                  <a:moveTo>
                    <a:pt x="819" y="1"/>
                  </a:moveTo>
                  <a:cubicBezTo>
                    <a:pt x="745" y="1"/>
                    <a:pt x="707" y="25"/>
                    <a:pt x="683" y="62"/>
                  </a:cubicBezTo>
                  <a:cubicBezTo>
                    <a:pt x="658" y="87"/>
                    <a:pt x="645" y="149"/>
                    <a:pt x="645" y="236"/>
                  </a:cubicBezTo>
                  <a:cubicBezTo>
                    <a:pt x="645" y="546"/>
                    <a:pt x="546" y="1128"/>
                    <a:pt x="323" y="2008"/>
                  </a:cubicBezTo>
                  <a:cubicBezTo>
                    <a:pt x="112" y="2888"/>
                    <a:pt x="1" y="3520"/>
                    <a:pt x="1" y="3930"/>
                  </a:cubicBezTo>
                  <a:cubicBezTo>
                    <a:pt x="1" y="4339"/>
                    <a:pt x="112" y="4698"/>
                    <a:pt x="360" y="5020"/>
                  </a:cubicBezTo>
                  <a:cubicBezTo>
                    <a:pt x="596" y="5330"/>
                    <a:pt x="881" y="5491"/>
                    <a:pt x="1203" y="5491"/>
                  </a:cubicBezTo>
                  <a:cubicBezTo>
                    <a:pt x="1649" y="5491"/>
                    <a:pt x="2071" y="5280"/>
                    <a:pt x="2467" y="4871"/>
                  </a:cubicBezTo>
                  <a:cubicBezTo>
                    <a:pt x="2852" y="4450"/>
                    <a:pt x="3161" y="3892"/>
                    <a:pt x="3397" y="3198"/>
                  </a:cubicBezTo>
                  <a:cubicBezTo>
                    <a:pt x="3632" y="2504"/>
                    <a:pt x="3744" y="1748"/>
                    <a:pt x="3744" y="955"/>
                  </a:cubicBezTo>
                  <a:cubicBezTo>
                    <a:pt x="3744" y="682"/>
                    <a:pt x="3670" y="447"/>
                    <a:pt x="3521" y="273"/>
                  </a:cubicBezTo>
                  <a:cubicBezTo>
                    <a:pt x="3360" y="100"/>
                    <a:pt x="3223" y="1"/>
                    <a:pt x="3099" y="1"/>
                  </a:cubicBezTo>
                  <a:cubicBezTo>
                    <a:pt x="3013" y="1"/>
                    <a:pt x="2963" y="62"/>
                    <a:pt x="2963" y="162"/>
                  </a:cubicBezTo>
                  <a:cubicBezTo>
                    <a:pt x="2963" y="224"/>
                    <a:pt x="2976" y="348"/>
                    <a:pt x="3000" y="571"/>
                  </a:cubicBezTo>
                  <a:cubicBezTo>
                    <a:pt x="3025" y="781"/>
                    <a:pt x="3037" y="1004"/>
                    <a:pt x="3037" y="1228"/>
                  </a:cubicBezTo>
                  <a:cubicBezTo>
                    <a:pt x="3037" y="1686"/>
                    <a:pt x="2976" y="2145"/>
                    <a:pt x="2852" y="2603"/>
                  </a:cubicBezTo>
                  <a:cubicBezTo>
                    <a:pt x="2728" y="3062"/>
                    <a:pt x="2579" y="3446"/>
                    <a:pt x="2405" y="3768"/>
                  </a:cubicBezTo>
                  <a:cubicBezTo>
                    <a:pt x="2219" y="4091"/>
                    <a:pt x="2034" y="4339"/>
                    <a:pt x="1823" y="4537"/>
                  </a:cubicBezTo>
                  <a:cubicBezTo>
                    <a:pt x="1625" y="4735"/>
                    <a:pt x="1426" y="4834"/>
                    <a:pt x="1265" y="4834"/>
                  </a:cubicBezTo>
                  <a:cubicBezTo>
                    <a:pt x="1092" y="4834"/>
                    <a:pt x="955" y="4735"/>
                    <a:pt x="844" y="4562"/>
                  </a:cubicBezTo>
                  <a:cubicBezTo>
                    <a:pt x="732" y="4376"/>
                    <a:pt x="683" y="4140"/>
                    <a:pt x="683" y="3855"/>
                  </a:cubicBezTo>
                  <a:cubicBezTo>
                    <a:pt x="683" y="3558"/>
                    <a:pt x="782" y="3000"/>
                    <a:pt x="992" y="2194"/>
                  </a:cubicBezTo>
                  <a:cubicBezTo>
                    <a:pt x="1203" y="1376"/>
                    <a:pt x="1302" y="881"/>
                    <a:pt x="1302" y="695"/>
                  </a:cubicBezTo>
                  <a:cubicBezTo>
                    <a:pt x="1302" y="509"/>
                    <a:pt x="1240" y="348"/>
                    <a:pt x="1116" y="211"/>
                  </a:cubicBezTo>
                  <a:cubicBezTo>
                    <a:pt x="992" y="75"/>
                    <a:pt x="893" y="1"/>
                    <a:pt x="8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8"/>
            <p:cNvSpPr/>
            <p:nvPr/>
          </p:nvSpPr>
          <p:spPr>
            <a:xfrm>
              <a:off x="4296300" y="4931800"/>
              <a:ext cx="105075" cy="134500"/>
            </a:xfrm>
            <a:custGeom>
              <a:avLst/>
              <a:gdLst/>
              <a:ahLst/>
              <a:cxnLst/>
              <a:rect l="l" t="t" r="r" b="b"/>
              <a:pathLst>
                <a:path w="4203" h="5380" extrusionOk="0">
                  <a:moveTo>
                    <a:pt x="2641" y="1"/>
                  </a:moveTo>
                  <a:cubicBezTo>
                    <a:pt x="1600" y="1"/>
                    <a:pt x="1042" y="100"/>
                    <a:pt x="955" y="286"/>
                  </a:cubicBezTo>
                  <a:cubicBezTo>
                    <a:pt x="930" y="348"/>
                    <a:pt x="918" y="410"/>
                    <a:pt x="918" y="472"/>
                  </a:cubicBezTo>
                  <a:cubicBezTo>
                    <a:pt x="918" y="868"/>
                    <a:pt x="844" y="1352"/>
                    <a:pt x="683" y="1934"/>
                  </a:cubicBezTo>
                  <a:cubicBezTo>
                    <a:pt x="534" y="2505"/>
                    <a:pt x="373" y="3050"/>
                    <a:pt x="224" y="3570"/>
                  </a:cubicBezTo>
                  <a:cubicBezTo>
                    <a:pt x="75" y="4079"/>
                    <a:pt x="1" y="4438"/>
                    <a:pt x="1" y="4649"/>
                  </a:cubicBezTo>
                  <a:cubicBezTo>
                    <a:pt x="1" y="4859"/>
                    <a:pt x="88" y="5033"/>
                    <a:pt x="261" y="5182"/>
                  </a:cubicBezTo>
                  <a:cubicBezTo>
                    <a:pt x="447" y="5318"/>
                    <a:pt x="658" y="5380"/>
                    <a:pt x="893" y="5380"/>
                  </a:cubicBezTo>
                  <a:cubicBezTo>
                    <a:pt x="1426" y="5380"/>
                    <a:pt x="1972" y="5281"/>
                    <a:pt x="2542" y="5095"/>
                  </a:cubicBezTo>
                  <a:cubicBezTo>
                    <a:pt x="3112" y="4897"/>
                    <a:pt x="3397" y="4698"/>
                    <a:pt x="3397" y="4512"/>
                  </a:cubicBezTo>
                  <a:cubicBezTo>
                    <a:pt x="3397" y="4413"/>
                    <a:pt x="3360" y="4351"/>
                    <a:pt x="3285" y="4351"/>
                  </a:cubicBezTo>
                  <a:cubicBezTo>
                    <a:pt x="3248" y="4351"/>
                    <a:pt x="3112" y="4388"/>
                    <a:pt x="2876" y="4450"/>
                  </a:cubicBezTo>
                  <a:cubicBezTo>
                    <a:pt x="2157" y="4636"/>
                    <a:pt x="1513" y="4735"/>
                    <a:pt x="918" y="4735"/>
                  </a:cubicBezTo>
                  <a:cubicBezTo>
                    <a:pt x="856" y="4735"/>
                    <a:pt x="794" y="4711"/>
                    <a:pt x="757" y="4686"/>
                  </a:cubicBezTo>
                  <a:cubicBezTo>
                    <a:pt x="720" y="4636"/>
                    <a:pt x="707" y="4587"/>
                    <a:pt x="707" y="4525"/>
                  </a:cubicBezTo>
                  <a:cubicBezTo>
                    <a:pt x="707" y="4339"/>
                    <a:pt x="844" y="3806"/>
                    <a:pt x="1116" y="2926"/>
                  </a:cubicBezTo>
                  <a:cubicBezTo>
                    <a:pt x="1674" y="2926"/>
                    <a:pt x="2170" y="2876"/>
                    <a:pt x="2591" y="2790"/>
                  </a:cubicBezTo>
                  <a:cubicBezTo>
                    <a:pt x="3013" y="2703"/>
                    <a:pt x="3223" y="2567"/>
                    <a:pt x="3223" y="2393"/>
                  </a:cubicBezTo>
                  <a:cubicBezTo>
                    <a:pt x="3223" y="2319"/>
                    <a:pt x="3149" y="2281"/>
                    <a:pt x="3000" y="2281"/>
                  </a:cubicBezTo>
                  <a:cubicBezTo>
                    <a:pt x="2852" y="2281"/>
                    <a:pt x="2628" y="2294"/>
                    <a:pt x="2319" y="2319"/>
                  </a:cubicBezTo>
                  <a:cubicBezTo>
                    <a:pt x="2021" y="2343"/>
                    <a:pt x="1786" y="2356"/>
                    <a:pt x="1600" y="2356"/>
                  </a:cubicBezTo>
                  <a:cubicBezTo>
                    <a:pt x="1426" y="2356"/>
                    <a:pt x="1327" y="2356"/>
                    <a:pt x="1290" y="2343"/>
                  </a:cubicBezTo>
                  <a:cubicBezTo>
                    <a:pt x="1488" y="1637"/>
                    <a:pt x="1575" y="1116"/>
                    <a:pt x="1575" y="757"/>
                  </a:cubicBezTo>
                  <a:lnTo>
                    <a:pt x="1575" y="732"/>
                  </a:lnTo>
                  <a:cubicBezTo>
                    <a:pt x="2058" y="658"/>
                    <a:pt x="2356" y="608"/>
                    <a:pt x="2480" y="596"/>
                  </a:cubicBezTo>
                  <a:cubicBezTo>
                    <a:pt x="2604" y="583"/>
                    <a:pt x="2814" y="559"/>
                    <a:pt x="3124" y="534"/>
                  </a:cubicBezTo>
                  <a:cubicBezTo>
                    <a:pt x="3434" y="509"/>
                    <a:pt x="3682" y="472"/>
                    <a:pt x="3868" y="435"/>
                  </a:cubicBezTo>
                  <a:cubicBezTo>
                    <a:pt x="4091" y="398"/>
                    <a:pt x="4202" y="323"/>
                    <a:pt x="4202" y="224"/>
                  </a:cubicBezTo>
                  <a:cubicBezTo>
                    <a:pt x="4202" y="75"/>
                    <a:pt x="3682" y="1"/>
                    <a:pt x="2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8"/>
            <p:cNvSpPr/>
            <p:nvPr/>
          </p:nvSpPr>
          <p:spPr>
            <a:xfrm>
              <a:off x="600325" y="701950"/>
              <a:ext cx="33200" cy="116850"/>
            </a:xfrm>
            <a:custGeom>
              <a:avLst/>
              <a:gdLst/>
              <a:ahLst/>
              <a:cxnLst/>
              <a:rect l="l" t="t" r="r" b="b"/>
              <a:pathLst>
                <a:path w="1328" h="4674" extrusionOk="0">
                  <a:moveTo>
                    <a:pt x="844" y="1"/>
                  </a:moveTo>
                  <a:cubicBezTo>
                    <a:pt x="757" y="1"/>
                    <a:pt x="707" y="75"/>
                    <a:pt x="695" y="199"/>
                  </a:cubicBezTo>
                  <a:cubicBezTo>
                    <a:pt x="658" y="881"/>
                    <a:pt x="571" y="1525"/>
                    <a:pt x="459" y="2145"/>
                  </a:cubicBezTo>
                  <a:cubicBezTo>
                    <a:pt x="348" y="2765"/>
                    <a:pt x="236" y="3248"/>
                    <a:pt x="137" y="3595"/>
                  </a:cubicBezTo>
                  <a:cubicBezTo>
                    <a:pt x="50" y="3955"/>
                    <a:pt x="1" y="4178"/>
                    <a:pt x="1" y="4277"/>
                  </a:cubicBezTo>
                  <a:cubicBezTo>
                    <a:pt x="1" y="4364"/>
                    <a:pt x="38" y="4450"/>
                    <a:pt x="100" y="4537"/>
                  </a:cubicBezTo>
                  <a:cubicBezTo>
                    <a:pt x="174" y="4624"/>
                    <a:pt x="236" y="4673"/>
                    <a:pt x="298" y="4673"/>
                  </a:cubicBezTo>
                  <a:cubicBezTo>
                    <a:pt x="385" y="4673"/>
                    <a:pt x="459" y="4512"/>
                    <a:pt x="546" y="4215"/>
                  </a:cubicBezTo>
                  <a:cubicBezTo>
                    <a:pt x="596" y="4054"/>
                    <a:pt x="645" y="3905"/>
                    <a:pt x="683" y="3744"/>
                  </a:cubicBezTo>
                  <a:cubicBezTo>
                    <a:pt x="720" y="3595"/>
                    <a:pt x="769" y="3384"/>
                    <a:pt x="831" y="3137"/>
                  </a:cubicBezTo>
                  <a:cubicBezTo>
                    <a:pt x="893" y="2876"/>
                    <a:pt x="943" y="2666"/>
                    <a:pt x="992" y="2492"/>
                  </a:cubicBezTo>
                  <a:cubicBezTo>
                    <a:pt x="1216" y="1624"/>
                    <a:pt x="1327" y="955"/>
                    <a:pt x="1327" y="484"/>
                  </a:cubicBezTo>
                  <a:cubicBezTo>
                    <a:pt x="1327" y="410"/>
                    <a:pt x="1265" y="311"/>
                    <a:pt x="1154" y="187"/>
                  </a:cubicBezTo>
                  <a:cubicBezTo>
                    <a:pt x="1042" y="63"/>
                    <a:pt x="943" y="1"/>
                    <a:pt x="8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8"/>
            <p:cNvSpPr/>
            <p:nvPr/>
          </p:nvSpPr>
          <p:spPr>
            <a:xfrm>
              <a:off x="649600" y="796150"/>
              <a:ext cx="19550" cy="24825"/>
            </a:xfrm>
            <a:custGeom>
              <a:avLst/>
              <a:gdLst/>
              <a:ahLst/>
              <a:cxnLst/>
              <a:rect l="l" t="t" r="r" b="b"/>
              <a:pathLst>
                <a:path w="782" h="993" extrusionOk="0">
                  <a:moveTo>
                    <a:pt x="335" y="1"/>
                  </a:moveTo>
                  <a:cubicBezTo>
                    <a:pt x="261" y="1"/>
                    <a:pt x="187" y="50"/>
                    <a:pt x="100" y="149"/>
                  </a:cubicBezTo>
                  <a:cubicBezTo>
                    <a:pt x="38" y="236"/>
                    <a:pt x="1" y="335"/>
                    <a:pt x="1" y="422"/>
                  </a:cubicBezTo>
                  <a:cubicBezTo>
                    <a:pt x="1" y="521"/>
                    <a:pt x="63" y="633"/>
                    <a:pt x="199" y="782"/>
                  </a:cubicBezTo>
                  <a:cubicBezTo>
                    <a:pt x="335" y="918"/>
                    <a:pt x="459" y="992"/>
                    <a:pt x="571" y="992"/>
                  </a:cubicBezTo>
                  <a:cubicBezTo>
                    <a:pt x="620" y="992"/>
                    <a:pt x="657" y="967"/>
                    <a:pt x="707" y="918"/>
                  </a:cubicBezTo>
                  <a:cubicBezTo>
                    <a:pt x="757" y="881"/>
                    <a:pt x="781" y="843"/>
                    <a:pt x="781" y="806"/>
                  </a:cubicBezTo>
                  <a:cubicBezTo>
                    <a:pt x="781" y="695"/>
                    <a:pt x="732" y="534"/>
                    <a:pt x="620" y="323"/>
                  </a:cubicBezTo>
                  <a:cubicBezTo>
                    <a:pt x="509" y="112"/>
                    <a:pt x="422" y="1"/>
                    <a:pt x="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687400" y="701950"/>
              <a:ext cx="67900" cy="115000"/>
            </a:xfrm>
            <a:custGeom>
              <a:avLst/>
              <a:gdLst/>
              <a:ahLst/>
              <a:cxnLst/>
              <a:rect l="l" t="t" r="r" b="b"/>
              <a:pathLst>
                <a:path w="2716" h="4600" extrusionOk="0">
                  <a:moveTo>
                    <a:pt x="1835" y="534"/>
                  </a:moveTo>
                  <a:cubicBezTo>
                    <a:pt x="2033" y="534"/>
                    <a:pt x="2133" y="868"/>
                    <a:pt x="2133" y="1550"/>
                  </a:cubicBezTo>
                  <a:cubicBezTo>
                    <a:pt x="2133" y="1872"/>
                    <a:pt x="2058" y="2232"/>
                    <a:pt x="1922" y="2641"/>
                  </a:cubicBezTo>
                  <a:cubicBezTo>
                    <a:pt x="1785" y="3050"/>
                    <a:pt x="1637" y="3397"/>
                    <a:pt x="1451" y="3670"/>
                  </a:cubicBezTo>
                  <a:cubicBezTo>
                    <a:pt x="1277" y="3942"/>
                    <a:pt x="1116" y="4091"/>
                    <a:pt x="992" y="4091"/>
                  </a:cubicBezTo>
                  <a:cubicBezTo>
                    <a:pt x="732" y="4091"/>
                    <a:pt x="596" y="3831"/>
                    <a:pt x="596" y="3335"/>
                  </a:cubicBezTo>
                  <a:cubicBezTo>
                    <a:pt x="596" y="3050"/>
                    <a:pt x="645" y="2728"/>
                    <a:pt x="732" y="2393"/>
                  </a:cubicBezTo>
                  <a:cubicBezTo>
                    <a:pt x="831" y="2046"/>
                    <a:pt x="943" y="1736"/>
                    <a:pt x="1079" y="1463"/>
                  </a:cubicBezTo>
                  <a:cubicBezTo>
                    <a:pt x="1203" y="1203"/>
                    <a:pt x="1339" y="980"/>
                    <a:pt x="1488" y="806"/>
                  </a:cubicBezTo>
                  <a:cubicBezTo>
                    <a:pt x="1624" y="621"/>
                    <a:pt x="1736" y="534"/>
                    <a:pt x="1835" y="534"/>
                  </a:cubicBezTo>
                  <a:close/>
                  <a:moveTo>
                    <a:pt x="1860" y="1"/>
                  </a:moveTo>
                  <a:cubicBezTo>
                    <a:pt x="1587" y="1"/>
                    <a:pt x="1302" y="162"/>
                    <a:pt x="1005" y="509"/>
                  </a:cubicBezTo>
                  <a:cubicBezTo>
                    <a:pt x="720" y="844"/>
                    <a:pt x="472" y="1277"/>
                    <a:pt x="286" y="1823"/>
                  </a:cubicBezTo>
                  <a:cubicBezTo>
                    <a:pt x="87" y="2356"/>
                    <a:pt x="1" y="2889"/>
                    <a:pt x="1" y="3409"/>
                  </a:cubicBezTo>
                  <a:cubicBezTo>
                    <a:pt x="1" y="3719"/>
                    <a:pt x="87" y="3992"/>
                    <a:pt x="286" y="4240"/>
                  </a:cubicBezTo>
                  <a:cubicBezTo>
                    <a:pt x="484" y="4475"/>
                    <a:pt x="720" y="4599"/>
                    <a:pt x="980" y="4599"/>
                  </a:cubicBezTo>
                  <a:cubicBezTo>
                    <a:pt x="1253" y="4599"/>
                    <a:pt x="1525" y="4438"/>
                    <a:pt x="1798" y="4103"/>
                  </a:cubicBezTo>
                  <a:cubicBezTo>
                    <a:pt x="2083" y="3756"/>
                    <a:pt x="2294" y="3347"/>
                    <a:pt x="2467" y="2876"/>
                  </a:cubicBezTo>
                  <a:cubicBezTo>
                    <a:pt x="2628" y="2393"/>
                    <a:pt x="2715" y="1922"/>
                    <a:pt x="2715" y="1463"/>
                  </a:cubicBezTo>
                  <a:cubicBezTo>
                    <a:pt x="2715" y="1005"/>
                    <a:pt x="2641" y="645"/>
                    <a:pt x="2492" y="385"/>
                  </a:cubicBezTo>
                  <a:cubicBezTo>
                    <a:pt x="2343" y="125"/>
                    <a:pt x="2133" y="1"/>
                    <a:pt x="1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3418175" y="4729475"/>
              <a:ext cx="89575" cy="16750"/>
            </a:xfrm>
            <a:custGeom>
              <a:avLst/>
              <a:gdLst/>
              <a:ahLst/>
              <a:cxnLst/>
              <a:rect l="l" t="t" r="r" b="b"/>
              <a:pathLst>
                <a:path w="3583" h="670" extrusionOk="0">
                  <a:moveTo>
                    <a:pt x="3136" y="0"/>
                  </a:moveTo>
                  <a:cubicBezTo>
                    <a:pt x="3037" y="0"/>
                    <a:pt x="2740" y="25"/>
                    <a:pt x="2219" y="62"/>
                  </a:cubicBezTo>
                  <a:cubicBezTo>
                    <a:pt x="1711" y="112"/>
                    <a:pt x="1339" y="137"/>
                    <a:pt x="1116" y="137"/>
                  </a:cubicBezTo>
                  <a:cubicBezTo>
                    <a:pt x="905" y="137"/>
                    <a:pt x="583" y="149"/>
                    <a:pt x="174" y="149"/>
                  </a:cubicBezTo>
                  <a:cubicBezTo>
                    <a:pt x="62" y="149"/>
                    <a:pt x="0" y="186"/>
                    <a:pt x="0" y="286"/>
                  </a:cubicBezTo>
                  <a:cubicBezTo>
                    <a:pt x="0" y="372"/>
                    <a:pt x="38" y="459"/>
                    <a:pt x="124" y="546"/>
                  </a:cubicBezTo>
                  <a:cubicBezTo>
                    <a:pt x="211" y="633"/>
                    <a:pt x="298" y="670"/>
                    <a:pt x="409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1" y="422"/>
                    <a:pt x="3582" y="298"/>
                    <a:pt x="3582" y="149"/>
                  </a:cubicBezTo>
                  <a:cubicBezTo>
                    <a:pt x="3582" y="50"/>
                    <a:pt x="3434" y="0"/>
                    <a:pt x="3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8"/>
            <p:cNvSpPr/>
            <p:nvPr/>
          </p:nvSpPr>
          <p:spPr>
            <a:xfrm>
              <a:off x="3520125" y="4674000"/>
              <a:ext cx="32850" cy="116550"/>
            </a:xfrm>
            <a:custGeom>
              <a:avLst/>
              <a:gdLst/>
              <a:ahLst/>
              <a:cxnLst/>
              <a:rect l="l" t="t" r="r" b="b"/>
              <a:pathLst>
                <a:path w="1314" h="4662" extrusionOk="0">
                  <a:moveTo>
                    <a:pt x="843" y="1"/>
                  </a:moveTo>
                  <a:cubicBezTo>
                    <a:pt x="756" y="1"/>
                    <a:pt x="707" y="63"/>
                    <a:pt x="694" y="199"/>
                  </a:cubicBezTo>
                  <a:cubicBezTo>
                    <a:pt x="657" y="881"/>
                    <a:pt x="570" y="1525"/>
                    <a:pt x="459" y="2145"/>
                  </a:cubicBezTo>
                  <a:cubicBezTo>
                    <a:pt x="335" y="2752"/>
                    <a:pt x="236" y="3236"/>
                    <a:pt x="137" y="3595"/>
                  </a:cubicBezTo>
                  <a:cubicBezTo>
                    <a:pt x="50" y="3955"/>
                    <a:pt x="0" y="4178"/>
                    <a:pt x="0" y="4277"/>
                  </a:cubicBezTo>
                  <a:cubicBezTo>
                    <a:pt x="0" y="4364"/>
                    <a:pt x="37" y="4450"/>
                    <a:pt x="99" y="4537"/>
                  </a:cubicBezTo>
                  <a:cubicBezTo>
                    <a:pt x="161" y="4624"/>
                    <a:pt x="236" y="4661"/>
                    <a:pt x="298" y="4661"/>
                  </a:cubicBezTo>
                  <a:cubicBezTo>
                    <a:pt x="372" y="4661"/>
                    <a:pt x="459" y="4512"/>
                    <a:pt x="546" y="4203"/>
                  </a:cubicBezTo>
                  <a:cubicBezTo>
                    <a:pt x="595" y="4054"/>
                    <a:pt x="632" y="3893"/>
                    <a:pt x="669" y="3744"/>
                  </a:cubicBezTo>
                  <a:cubicBezTo>
                    <a:pt x="719" y="3595"/>
                    <a:pt x="769" y="3384"/>
                    <a:pt x="831" y="3124"/>
                  </a:cubicBezTo>
                  <a:cubicBezTo>
                    <a:pt x="880" y="2876"/>
                    <a:pt x="942" y="2653"/>
                    <a:pt x="992" y="2480"/>
                  </a:cubicBezTo>
                  <a:cubicBezTo>
                    <a:pt x="1202" y="1612"/>
                    <a:pt x="1314" y="955"/>
                    <a:pt x="1314" y="484"/>
                  </a:cubicBezTo>
                  <a:cubicBezTo>
                    <a:pt x="1314" y="410"/>
                    <a:pt x="1264" y="298"/>
                    <a:pt x="1153" y="187"/>
                  </a:cubicBezTo>
                  <a:cubicBezTo>
                    <a:pt x="1041" y="63"/>
                    <a:pt x="942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4073200" y="4673700"/>
              <a:ext cx="67900" cy="115300"/>
            </a:xfrm>
            <a:custGeom>
              <a:avLst/>
              <a:gdLst/>
              <a:ahLst/>
              <a:cxnLst/>
              <a:rect l="l" t="t" r="r" b="b"/>
              <a:pathLst>
                <a:path w="2716" h="4612" extrusionOk="0">
                  <a:moveTo>
                    <a:pt x="1835" y="533"/>
                  </a:moveTo>
                  <a:cubicBezTo>
                    <a:pt x="2034" y="533"/>
                    <a:pt x="2133" y="880"/>
                    <a:pt x="2133" y="1562"/>
                  </a:cubicBezTo>
                  <a:cubicBezTo>
                    <a:pt x="2133" y="1884"/>
                    <a:pt x="2071" y="2244"/>
                    <a:pt x="1934" y="2653"/>
                  </a:cubicBezTo>
                  <a:cubicBezTo>
                    <a:pt x="1798" y="3062"/>
                    <a:pt x="1637" y="3396"/>
                    <a:pt x="1451" y="3682"/>
                  </a:cubicBezTo>
                  <a:cubicBezTo>
                    <a:pt x="1278" y="3954"/>
                    <a:pt x="1129" y="4091"/>
                    <a:pt x="1005" y="4091"/>
                  </a:cubicBezTo>
                  <a:cubicBezTo>
                    <a:pt x="732" y="4091"/>
                    <a:pt x="608" y="3843"/>
                    <a:pt x="608" y="3347"/>
                  </a:cubicBezTo>
                  <a:cubicBezTo>
                    <a:pt x="608" y="3062"/>
                    <a:pt x="645" y="2740"/>
                    <a:pt x="745" y="2405"/>
                  </a:cubicBezTo>
                  <a:cubicBezTo>
                    <a:pt x="831" y="2058"/>
                    <a:pt x="943" y="1748"/>
                    <a:pt x="1079" y="1475"/>
                  </a:cubicBezTo>
                  <a:cubicBezTo>
                    <a:pt x="1216" y="1215"/>
                    <a:pt x="1352" y="992"/>
                    <a:pt x="1488" y="806"/>
                  </a:cubicBezTo>
                  <a:cubicBezTo>
                    <a:pt x="1625" y="633"/>
                    <a:pt x="1749" y="533"/>
                    <a:pt x="1835" y="533"/>
                  </a:cubicBezTo>
                  <a:close/>
                  <a:moveTo>
                    <a:pt x="1860" y="0"/>
                  </a:moveTo>
                  <a:cubicBezTo>
                    <a:pt x="1587" y="0"/>
                    <a:pt x="1302" y="174"/>
                    <a:pt x="1017" y="521"/>
                  </a:cubicBezTo>
                  <a:cubicBezTo>
                    <a:pt x="720" y="856"/>
                    <a:pt x="484" y="1289"/>
                    <a:pt x="286" y="1835"/>
                  </a:cubicBezTo>
                  <a:cubicBezTo>
                    <a:pt x="100" y="2368"/>
                    <a:pt x="1" y="2901"/>
                    <a:pt x="1" y="3421"/>
                  </a:cubicBezTo>
                  <a:cubicBezTo>
                    <a:pt x="1" y="3719"/>
                    <a:pt x="100" y="3991"/>
                    <a:pt x="298" y="4239"/>
                  </a:cubicBezTo>
                  <a:cubicBezTo>
                    <a:pt x="497" y="4487"/>
                    <a:pt x="720" y="4611"/>
                    <a:pt x="992" y="4611"/>
                  </a:cubicBezTo>
                  <a:cubicBezTo>
                    <a:pt x="1253" y="4611"/>
                    <a:pt x="1525" y="4438"/>
                    <a:pt x="1811" y="4103"/>
                  </a:cubicBezTo>
                  <a:cubicBezTo>
                    <a:pt x="2083" y="3768"/>
                    <a:pt x="2306" y="3359"/>
                    <a:pt x="2467" y="2876"/>
                  </a:cubicBezTo>
                  <a:cubicBezTo>
                    <a:pt x="2641" y="2405"/>
                    <a:pt x="2715" y="1934"/>
                    <a:pt x="2715" y="1475"/>
                  </a:cubicBezTo>
                  <a:cubicBezTo>
                    <a:pt x="2715" y="1004"/>
                    <a:pt x="2641" y="645"/>
                    <a:pt x="2492" y="397"/>
                  </a:cubicBezTo>
                  <a:cubicBezTo>
                    <a:pt x="2343" y="137"/>
                    <a:pt x="2133" y="0"/>
                    <a:pt x="1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8"/>
            <p:cNvSpPr/>
            <p:nvPr/>
          </p:nvSpPr>
          <p:spPr>
            <a:xfrm>
              <a:off x="5291875" y="4674000"/>
              <a:ext cx="76250" cy="114375"/>
            </a:xfrm>
            <a:custGeom>
              <a:avLst/>
              <a:gdLst/>
              <a:ahLst/>
              <a:cxnLst/>
              <a:rect l="l" t="t" r="r" b="b"/>
              <a:pathLst>
                <a:path w="3050" h="4575" extrusionOk="0">
                  <a:moveTo>
                    <a:pt x="1922" y="1"/>
                  </a:moveTo>
                  <a:cubicBezTo>
                    <a:pt x="1624" y="1"/>
                    <a:pt x="1339" y="100"/>
                    <a:pt x="1067" y="298"/>
                  </a:cubicBezTo>
                  <a:cubicBezTo>
                    <a:pt x="806" y="497"/>
                    <a:pt x="670" y="670"/>
                    <a:pt x="670" y="831"/>
                  </a:cubicBezTo>
                  <a:cubicBezTo>
                    <a:pt x="670" y="893"/>
                    <a:pt x="719" y="955"/>
                    <a:pt x="819" y="1030"/>
                  </a:cubicBezTo>
                  <a:cubicBezTo>
                    <a:pt x="918" y="1092"/>
                    <a:pt x="1005" y="1116"/>
                    <a:pt x="1079" y="1116"/>
                  </a:cubicBezTo>
                  <a:cubicBezTo>
                    <a:pt x="1104" y="1116"/>
                    <a:pt x="1153" y="1079"/>
                    <a:pt x="1228" y="1005"/>
                  </a:cubicBezTo>
                  <a:cubicBezTo>
                    <a:pt x="1314" y="918"/>
                    <a:pt x="1414" y="831"/>
                    <a:pt x="1538" y="745"/>
                  </a:cubicBezTo>
                  <a:cubicBezTo>
                    <a:pt x="1661" y="658"/>
                    <a:pt x="1798" y="608"/>
                    <a:pt x="1934" y="608"/>
                  </a:cubicBezTo>
                  <a:cubicBezTo>
                    <a:pt x="2083" y="608"/>
                    <a:pt x="2194" y="658"/>
                    <a:pt x="2281" y="769"/>
                  </a:cubicBezTo>
                  <a:cubicBezTo>
                    <a:pt x="2356" y="868"/>
                    <a:pt x="2405" y="1017"/>
                    <a:pt x="2405" y="1203"/>
                  </a:cubicBezTo>
                  <a:cubicBezTo>
                    <a:pt x="2405" y="1377"/>
                    <a:pt x="2343" y="1587"/>
                    <a:pt x="2219" y="1798"/>
                  </a:cubicBezTo>
                  <a:cubicBezTo>
                    <a:pt x="2108" y="2021"/>
                    <a:pt x="1959" y="2219"/>
                    <a:pt x="1773" y="2405"/>
                  </a:cubicBezTo>
                  <a:cubicBezTo>
                    <a:pt x="1401" y="2777"/>
                    <a:pt x="1017" y="3112"/>
                    <a:pt x="633" y="3397"/>
                  </a:cubicBezTo>
                  <a:cubicBezTo>
                    <a:pt x="211" y="3707"/>
                    <a:pt x="1" y="3917"/>
                    <a:pt x="1" y="4029"/>
                  </a:cubicBezTo>
                  <a:cubicBezTo>
                    <a:pt x="1" y="4153"/>
                    <a:pt x="75" y="4277"/>
                    <a:pt x="224" y="4401"/>
                  </a:cubicBezTo>
                  <a:cubicBezTo>
                    <a:pt x="372" y="4512"/>
                    <a:pt x="509" y="4574"/>
                    <a:pt x="645" y="4574"/>
                  </a:cubicBezTo>
                  <a:cubicBezTo>
                    <a:pt x="943" y="4574"/>
                    <a:pt x="1426" y="4500"/>
                    <a:pt x="2070" y="4351"/>
                  </a:cubicBezTo>
                  <a:cubicBezTo>
                    <a:pt x="2727" y="4190"/>
                    <a:pt x="3050" y="4054"/>
                    <a:pt x="3050" y="3930"/>
                  </a:cubicBezTo>
                  <a:cubicBezTo>
                    <a:pt x="3050" y="3868"/>
                    <a:pt x="3012" y="3831"/>
                    <a:pt x="2950" y="3818"/>
                  </a:cubicBezTo>
                  <a:cubicBezTo>
                    <a:pt x="2888" y="3794"/>
                    <a:pt x="2802" y="3781"/>
                    <a:pt x="2678" y="3781"/>
                  </a:cubicBezTo>
                  <a:cubicBezTo>
                    <a:pt x="2566" y="3781"/>
                    <a:pt x="2380" y="3806"/>
                    <a:pt x="2120" y="3831"/>
                  </a:cubicBezTo>
                  <a:cubicBezTo>
                    <a:pt x="1872" y="3868"/>
                    <a:pt x="1575" y="3917"/>
                    <a:pt x="1240" y="3967"/>
                  </a:cubicBezTo>
                  <a:cubicBezTo>
                    <a:pt x="905" y="4017"/>
                    <a:pt x="682" y="4054"/>
                    <a:pt x="583" y="4066"/>
                  </a:cubicBezTo>
                  <a:cubicBezTo>
                    <a:pt x="2182" y="3037"/>
                    <a:pt x="2988" y="2058"/>
                    <a:pt x="2988" y="1116"/>
                  </a:cubicBezTo>
                  <a:cubicBezTo>
                    <a:pt x="2988" y="806"/>
                    <a:pt x="2888" y="546"/>
                    <a:pt x="2678" y="336"/>
                  </a:cubicBezTo>
                  <a:cubicBezTo>
                    <a:pt x="2479" y="112"/>
                    <a:pt x="2232" y="1"/>
                    <a:pt x="19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8"/>
            <p:cNvSpPr/>
            <p:nvPr/>
          </p:nvSpPr>
          <p:spPr>
            <a:xfrm>
              <a:off x="2805275" y="4729475"/>
              <a:ext cx="89575" cy="16750"/>
            </a:xfrm>
            <a:custGeom>
              <a:avLst/>
              <a:gdLst/>
              <a:ahLst/>
              <a:cxnLst/>
              <a:rect l="l" t="t" r="r" b="b"/>
              <a:pathLst>
                <a:path w="3583" h="670" extrusionOk="0">
                  <a:moveTo>
                    <a:pt x="3136" y="0"/>
                  </a:moveTo>
                  <a:cubicBezTo>
                    <a:pt x="3037" y="0"/>
                    <a:pt x="2740" y="25"/>
                    <a:pt x="2219" y="62"/>
                  </a:cubicBezTo>
                  <a:cubicBezTo>
                    <a:pt x="1711" y="112"/>
                    <a:pt x="1339" y="137"/>
                    <a:pt x="1116" y="137"/>
                  </a:cubicBezTo>
                  <a:cubicBezTo>
                    <a:pt x="905" y="137"/>
                    <a:pt x="583" y="149"/>
                    <a:pt x="174" y="149"/>
                  </a:cubicBezTo>
                  <a:cubicBezTo>
                    <a:pt x="63" y="149"/>
                    <a:pt x="1" y="186"/>
                    <a:pt x="1" y="286"/>
                  </a:cubicBezTo>
                  <a:cubicBezTo>
                    <a:pt x="1" y="372"/>
                    <a:pt x="38" y="459"/>
                    <a:pt x="125" y="546"/>
                  </a:cubicBezTo>
                  <a:cubicBezTo>
                    <a:pt x="211" y="633"/>
                    <a:pt x="298" y="670"/>
                    <a:pt x="410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1" y="422"/>
                    <a:pt x="3583" y="298"/>
                    <a:pt x="3583" y="149"/>
                  </a:cubicBezTo>
                  <a:cubicBezTo>
                    <a:pt x="3583" y="50"/>
                    <a:pt x="3434" y="0"/>
                    <a:pt x="3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8"/>
            <p:cNvSpPr/>
            <p:nvPr/>
          </p:nvSpPr>
          <p:spPr>
            <a:xfrm>
              <a:off x="2902875" y="4674000"/>
              <a:ext cx="75950" cy="114375"/>
            </a:xfrm>
            <a:custGeom>
              <a:avLst/>
              <a:gdLst/>
              <a:ahLst/>
              <a:cxnLst/>
              <a:rect l="l" t="t" r="r" b="b"/>
              <a:pathLst>
                <a:path w="3038" h="4575" extrusionOk="0">
                  <a:moveTo>
                    <a:pt x="1922" y="1"/>
                  </a:moveTo>
                  <a:cubicBezTo>
                    <a:pt x="1612" y="1"/>
                    <a:pt x="1327" y="100"/>
                    <a:pt x="1067" y="298"/>
                  </a:cubicBezTo>
                  <a:cubicBezTo>
                    <a:pt x="794" y="497"/>
                    <a:pt x="670" y="670"/>
                    <a:pt x="670" y="831"/>
                  </a:cubicBezTo>
                  <a:cubicBezTo>
                    <a:pt x="670" y="893"/>
                    <a:pt x="720" y="955"/>
                    <a:pt x="819" y="1030"/>
                  </a:cubicBezTo>
                  <a:cubicBezTo>
                    <a:pt x="918" y="1092"/>
                    <a:pt x="1005" y="1116"/>
                    <a:pt x="1079" y="1116"/>
                  </a:cubicBezTo>
                  <a:cubicBezTo>
                    <a:pt x="1104" y="1116"/>
                    <a:pt x="1153" y="1079"/>
                    <a:pt x="1228" y="1005"/>
                  </a:cubicBezTo>
                  <a:cubicBezTo>
                    <a:pt x="1302" y="918"/>
                    <a:pt x="1401" y="831"/>
                    <a:pt x="1525" y="745"/>
                  </a:cubicBezTo>
                  <a:cubicBezTo>
                    <a:pt x="1662" y="658"/>
                    <a:pt x="1786" y="608"/>
                    <a:pt x="1934" y="608"/>
                  </a:cubicBezTo>
                  <a:cubicBezTo>
                    <a:pt x="2071" y="608"/>
                    <a:pt x="2195" y="658"/>
                    <a:pt x="2269" y="769"/>
                  </a:cubicBezTo>
                  <a:cubicBezTo>
                    <a:pt x="2356" y="868"/>
                    <a:pt x="2393" y="1017"/>
                    <a:pt x="2393" y="1203"/>
                  </a:cubicBezTo>
                  <a:cubicBezTo>
                    <a:pt x="2393" y="1377"/>
                    <a:pt x="2331" y="1587"/>
                    <a:pt x="2207" y="1798"/>
                  </a:cubicBezTo>
                  <a:cubicBezTo>
                    <a:pt x="2095" y="2021"/>
                    <a:pt x="1947" y="2219"/>
                    <a:pt x="1773" y="2405"/>
                  </a:cubicBezTo>
                  <a:cubicBezTo>
                    <a:pt x="1389" y="2777"/>
                    <a:pt x="1017" y="3112"/>
                    <a:pt x="620" y="3397"/>
                  </a:cubicBezTo>
                  <a:cubicBezTo>
                    <a:pt x="211" y="3707"/>
                    <a:pt x="1" y="3917"/>
                    <a:pt x="1" y="4029"/>
                  </a:cubicBezTo>
                  <a:cubicBezTo>
                    <a:pt x="1" y="4153"/>
                    <a:pt x="75" y="4277"/>
                    <a:pt x="211" y="4401"/>
                  </a:cubicBezTo>
                  <a:cubicBezTo>
                    <a:pt x="360" y="4512"/>
                    <a:pt x="497" y="4574"/>
                    <a:pt x="633" y="4574"/>
                  </a:cubicBezTo>
                  <a:cubicBezTo>
                    <a:pt x="943" y="4574"/>
                    <a:pt x="1414" y="4500"/>
                    <a:pt x="2058" y="4351"/>
                  </a:cubicBezTo>
                  <a:cubicBezTo>
                    <a:pt x="2715" y="4190"/>
                    <a:pt x="3037" y="4054"/>
                    <a:pt x="3037" y="3930"/>
                  </a:cubicBezTo>
                  <a:cubicBezTo>
                    <a:pt x="3037" y="3868"/>
                    <a:pt x="3013" y="3831"/>
                    <a:pt x="2951" y="3818"/>
                  </a:cubicBezTo>
                  <a:cubicBezTo>
                    <a:pt x="2889" y="3794"/>
                    <a:pt x="2789" y="3781"/>
                    <a:pt x="2678" y="3781"/>
                  </a:cubicBezTo>
                  <a:cubicBezTo>
                    <a:pt x="2554" y="3781"/>
                    <a:pt x="2368" y="3806"/>
                    <a:pt x="2120" y="3831"/>
                  </a:cubicBezTo>
                  <a:cubicBezTo>
                    <a:pt x="1860" y="3868"/>
                    <a:pt x="1575" y="3917"/>
                    <a:pt x="1228" y="3967"/>
                  </a:cubicBezTo>
                  <a:cubicBezTo>
                    <a:pt x="893" y="4017"/>
                    <a:pt x="682" y="4054"/>
                    <a:pt x="571" y="4066"/>
                  </a:cubicBezTo>
                  <a:cubicBezTo>
                    <a:pt x="2182" y="3037"/>
                    <a:pt x="2975" y="2058"/>
                    <a:pt x="2975" y="1116"/>
                  </a:cubicBezTo>
                  <a:cubicBezTo>
                    <a:pt x="2975" y="806"/>
                    <a:pt x="2876" y="546"/>
                    <a:pt x="2678" y="336"/>
                  </a:cubicBezTo>
                  <a:cubicBezTo>
                    <a:pt x="2480" y="112"/>
                    <a:pt x="2219" y="1"/>
                    <a:pt x="19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8"/>
            <p:cNvSpPr/>
            <p:nvPr/>
          </p:nvSpPr>
          <p:spPr>
            <a:xfrm>
              <a:off x="1583200" y="4729475"/>
              <a:ext cx="89275" cy="16750"/>
            </a:xfrm>
            <a:custGeom>
              <a:avLst/>
              <a:gdLst/>
              <a:ahLst/>
              <a:cxnLst/>
              <a:rect l="l" t="t" r="r" b="b"/>
              <a:pathLst>
                <a:path w="3571" h="670" extrusionOk="0">
                  <a:moveTo>
                    <a:pt x="3124" y="0"/>
                  </a:moveTo>
                  <a:cubicBezTo>
                    <a:pt x="3037" y="0"/>
                    <a:pt x="2727" y="25"/>
                    <a:pt x="2219" y="62"/>
                  </a:cubicBezTo>
                  <a:cubicBezTo>
                    <a:pt x="1699" y="112"/>
                    <a:pt x="1327" y="137"/>
                    <a:pt x="1116" y="137"/>
                  </a:cubicBezTo>
                  <a:cubicBezTo>
                    <a:pt x="893" y="137"/>
                    <a:pt x="583" y="149"/>
                    <a:pt x="174" y="149"/>
                  </a:cubicBezTo>
                  <a:cubicBezTo>
                    <a:pt x="50" y="149"/>
                    <a:pt x="1" y="186"/>
                    <a:pt x="1" y="286"/>
                  </a:cubicBezTo>
                  <a:cubicBezTo>
                    <a:pt x="1" y="372"/>
                    <a:pt x="38" y="459"/>
                    <a:pt x="124" y="546"/>
                  </a:cubicBezTo>
                  <a:cubicBezTo>
                    <a:pt x="199" y="633"/>
                    <a:pt x="298" y="670"/>
                    <a:pt x="397" y="670"/>
                  </a:cubicBezTo>
                  <a:cubicBezTo>
                    <a:pt x="1054" y="670"/>
                    <a:pt x="1748" y="620"/>
                    <a:pt x="2479" y="521"/>
                  </a:cubicBezTo>
                  <a:cubicBezTo>
                    <a:pt x="3211" y="422"/>
                    <a:pt x="3570" y="298"/>
                    <a:pt x="3570" y="149"/>
                  </a:cubicBezTo>
                  <a:cubicBezTo>
                    <a:pt x="3570" y="50"/>
                    <a:pt x="3421" y="0"/>
                    <a:pt x="3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8"/>
            <p:cNvSpPr/>
            <p:nvPr/>
          </p:nvSpPr>
          <p:spPr>
            <a:xfrm>
              <a:off x="1685775" y="4674325"/>
              <a:ext cx="70650" cy="119325"/>
            </a:xfrm>
            <a:custGeom>
              <a:avLst/>
              <a:gdLst/>
              <a:ahLst/>
              <a:cxnLst/>
              <a:rect l="l" t="t" r="r" b="b"/>
              <a:pathLst>
                <a:path w="2826" h="4773" extrusionOk="0">
                  <a:moveTo>
                    <a:pt x="1636" y="0"/>
                  </a:moveTo>
                  <a:cubicBezTo>
                    <a:pt x="1574" y="0"/>
                    <a:pt x="1438" y="87"/>
                    <a:pt x="1264" y="273"/>
                  </a:cubicBezTo>
                  <a:cubicBezTo>
                    <a:pt x="1078" y="459"/>
                    <a:pt x="892" y="682"/>
                    <a:pt x="707" y="930"/>
                  </a:cubicBezTo>
                  <a:cubicBezTo>
                    <a:pt x="521" y="1178"/>
                    <a:pt x="359" y="1450"/>
                    <a:pt x="211" y="1735"/>
                  </a:cubicBezTo>
                  <a:cubicBezTo>
                    <a:pt x="62" y="2033"/>
                    <a:pt x="0" y="2268"/>
                    <a:pt x="0" y="2454"/>
                  </a:cubicBezTo>
                  <a:cubicBezTo>
                    <a:pt x="0" y="2727"/>
                    <a:pt x="74" y="2925"/>
                    <a:pt x="248" y="3086"/>
                  </a:cubicBezTo>
                  <a:cubicBezTo>
                    <a:pt x="421" y="3235"/>
                    <a:pt x="632" y="3310"/>
                    <a:pt x="880" y="3310"/>
                  </a:cubicBezTo>
                  <a:cubicBezTo>
                    <a:pt x="1252" y="3310"/>
                    <a:pt x="1648" y="3210"/>
                    <a:pt x="2058" y="3024"/>
                  </a:cubicBezTo>
                  <a:lnTo>
                    <a:pt x="2058" y="3024"/>
                  </a:lnTo>
                  <a:cubicBezTo>
                    <a:pt x="2008" y="3210"/>
                    <a:pt x="1946" y="3421"/>
                    <a:pt x="1872" y="3644"/>
                  </a:cubicBezTo>
                  <a:cubicBezTo>
                    <a:pt x="1810" y="3867"/>
                    <a:pt x="1760" y="4041"/>
                    <a:pt x="1710" y="4177"/>
                  </a:cubicBezTo>
                  <a:cubicBezTo>
                    <a:pt x="1673" y="4313"/>
                    <a:pt x="1661" y="4413"/>
                    <a:pt x="1661" y="4487"/>
                  </a:cubicBezTo>
                  <a:cubicBezTo>
                    <a:pt x="1661" y="4549"/>
                    <a:pt x="1673" y="4623"/>
                    <a:pt x="1723" y="4685"/>
                  </a:cubicBezTo>
                  <a:cubicBezTo>
                    <a:pt x="1772" y="4747"/>
                    <a:pt x="1822" y="4772"/>
                    <a:pt x="1859" y="4772"/>
                  </a:cubicBezTo>
                  <a:cubicBezTo>
                    <a:pt x="2008" y="4772"/>
                    <a:pt x="2206" y="4363"/>
                    <a:pt x="2454" y="3520"/>
                  </a:cubicBezTo>
                  <a:cubicBezTo>
                    <a:pt x="2702" y="2690"/>
                    <a:pt x="2826" y="2070"/>
                    <a:pt x="2826" y="1686"/>
                  </a:cubicBezTo>
                  <a:cubicBezTo>
                    <a:pt x="2826" y="1599"/>
                    <a:pt x="2776" y="1500"/>
                    <a:pt x="2665" y="1401"/>
                  </a:cubicBezTo>
                  <a:cubicBezTo>
                    <a:pt x="2553" y="1302"/>
                    <a:pt x="2454" y="1240"/>
                    <a:pt x="2392" y="1240"/>
                  </a:cubicBezTo>
                  <a:cubicBezTo>
                    <a:pt x="2305" y="1240"/>
                    <a:pt x="2256" y="1314"/>
                    <a:pt x="2256" y="1450"/>
                  </a:cubicBezTo>
                  <a:cubicBezTo>
                    <a:pt x="2256" y="1760"/>
                    <a:pt x="2231" y="2095"/>
                    <a:pt x="2181" y="2442"/>
                  </a:cubicBezTo>
                  <a:cubicBezTo>
                    <a:pt x="2169" y="2454"/>
                    <a:pt x="2008" y="2504"/>
                    <a:pt x="1698" y="2628"/>
                  </a:cubicBezTo>
                  <a:cubicBezTo>
                    <a:pt x="1401" y="2739"/>
                    <a:pt x="1140" y="2789"/>
                    <a:pt x="942" y="2789"/>
                  </a:cubicBezTo>
                  <a:cubicBezTo>
                    <a:pt x="694" y="2789"/>
                    <a:pt x="570" y="2677"/>
                    <a:pt x="570" y="2430"/>
                  </a:cubicBezTo>
                  <a:cubicBezTo>
                    <a:pt x="570" y="2244"/>
                    <a:pt x="682" y="1971"/>
                    <a:pt x="917" y="1649"/>
                  </a:cubicBezTo>
                  <a:cubicBezTo>
                    <a:pt x="1140" y="1314"/>
                    <a:pt x="1376" y="1017"/>
                    <a:pt x="1599" y="756"/>
                  </a:cubicBezTo>
                  <a:cubicBezTo>
                    <a:pt x="1834" y="484"/>
                    <a:pt x="1946" y="310"/>
                    <a:pt x="1946" y="248"/>
                  </a:cubicBezTo>
                  <a:cubicBezTo>
                    <a:pt x="1946" y="186"/>
                    <a:pt x="1909" y="124"/>
                    <a:pt x="1847" y="75"/>
                  </a:cubicBezTo>
                  <a:cubicBezTo>
                    <a:pt x="1785" y="25"/>
                    <a:pt x="1710" y="0"/>
                    <a:pt x="1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8"/>
            <p:cNvSpPr/>
            <p:nvPr/>
          </p:nvSpPr>
          <p:spPr>
            <a:xfrm>
              <a:off x="7155975" y="1485275"/>
              <a:ext cx="207625" cy="25"/>
            </a:xfrm>
            <a:custGeom>
              <a:avLst/>
              <a:gdLst/>
              <a:ahLst/>
              <a:cxnLst/>
              <a:rect l="l" t="t" r="r" b="b"/>
              <a:pathLst>
                <a:path w="8305" h="1" extrusionOk="0">
                  <a:moveTo>
                    <a:pt x="8305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7155975" y="1485275"/>
              <a:ext cx="207625" cy="25"/>
            </a:xfrm>
            <a:custGeom>
              <a:avLst/>
              <a:gdLst/>
              <a:ahLst/>
              <a:cxnLst/>
              <a:rect l="l" t="t" r="r" b="b"/>
              <a:pathLst>
                <a:path w="8305" h="1" fill="none" extrusionOk="0">
                  <a:moveTo>
                    <a:pt x="8305" y="1"/>
                  </a:moveTo>
                  <a:lnTo>
                    <a:pt x="1" y="1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8"/>
            <p:cNvSpPr/>
            <p:nvPr/>
          </p:nvSpPr>
          <p:spPr>
            <a:xfrm>
              <a:off x="654710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extrusionOk="0">
                  <a:moveTo>
                    <a:pt x="1" y="0"/>
                  </a:moveTo>
                  <a:lnTo>
                    <a:pt x="1" y="82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8"/>
            <p:cNvSpPr/>
            <p:nvPr/>
          </p:nvSpPr>
          <p:spPr>
            <a:xfrm>
              <a:off x="654710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fill="none" extrusionOk="0">
                  <a:moveTo>
                    <a:pt x="1" y="0"/>
                  </a:moveTo>
                  <a:lnTo>
                    <a:pt x="1" y="8292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8"/>
            <p:cNvSpPr/>
            <p:nvPr/>
          </p:nvSpPr>
          <p:spPr>
            <a:xfrm>
              <a:off x="593855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extrusionOk="0">
                  <a:moveTo>
                    <a:pt x="0" y="0"/>
                  </a:moveTo>
                  <a:lnTo>
                    <a:pt x="0" y="82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8"/>
            <p:cNvSpPr/>
            <p:nvPr/>
          </p:nvSpPr>
          <p:spPr>
            <a:xfrm>
              <a:off x="5938550" y="552000"/>
              <a:ext cx="25" cy="207300"/>
            </a:xfrm>
            <a:custGeom>
              <a:avLst/>
              <a:gdLst/>
              <a:ahLst/>
              <a:cxnLst/>
              <a:rect l="l" t="t" r="r" b="b"/>
              <a:pathLst>
                <a:path w="1" h="8292" fill="none" extrusionOk="0">
                  <a:moveTo>
                    <a:pt x="0" y="0"/>
                  </a:moveTo>
                  <a:lnTo>
                    <a:pt x="0" y="8292"/>
                  </a:lnTo>
                </a:path>
              </a:pathLst>
            </a:custGeom>
            <a:noFill/>
            <a:ln w="4025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1074725" y="1149400"/>
              <a:ext cx="6085925" cy="3267450"/>
            </a:xfrm>
            <a:custGeom>
              <a:avLst/>
              <a:gdLst/>
              <a:ahLst/>
              <a:cxnLst/>
              <a:rect l="l" t="t" r="r" b="b"/>
              <a:pathLst>
                <a:path w="243437" h="130698" fill="none" extrusionOk="0">
                  <a:moveTo>
                    <a:pt x="243437" y="130698"/>
                  </a:moveTo>
                  <a:lnTo>
                    <a:pt x="166443" y="130648"/>
                  </a:lnTo>
                  <a:cubicBezTo>
                    <a:pt x="157457" y="130648"/>
                    <a:pt x="153603" y="129384"/>
                    <a:pt x="151657" y="127711"/>
                  </a:cubicBezTo>
                  <a:cubicBezTo>
                    <a:pt x="142460" y="119828"/>
                    <a:pt x="140217" y="99799"/>
                    <a:pt x="135532" y="71230"/>
                  </a:cubicBezTo>
                  <a:cubicBezTo>
                    <a:pt x="129620" y="35237"/>
                    <a:pt x="126732" y="0"/>
                    <a:pt x="121725" y="0"/>
                  </a:cubicBezTo>
                  <a:cubicBezTo>
                    <a:pt x="116717" y="0"/>
                    <a:pt x="113817" y="35237"/>
                    <a:pt x="107917" y="71230"/>
                  </a:cubicBezTo>
                  <a:cubicBezTo>
                    <a:pt x="103220" y="99799"/>
                    <a:pt x="100989" y="119828"/>
                    <a:pt x="91793" y="127711"/>
                  </a:cubicBezTo>
                  <a:cubicBezTo>
                    <a:pt x="89834" y="129384"/>
                    <a:pt x="85980" y="130648"/>
                    <a:pt x="76994" y="130648"/>
                  </a:cubicBezTo>
                  <a:lnTo>
                    <a:pt x="1" y="130698"/>
                  </a:lnTo>
                </a:path>
              </a:pathLst>
            </a:custGeom>
            <a:noFill/>
            <a:ln w="15500" cap="flat" cmpd="sng">
              <a:solidFill>
                <a:srgbClr val="3FA9F5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6516125" y="4673400"/>
              <a:ext cx="70975" cy="119300"/>
            </a:xfrm>
            <a:custGeom>
              <a:avLst/>
              <a:gdLst/>
              <a:ahLst/>
              <a:cxnLst/>
              <a:rect l="l" t="t" r="r" b="b"/>
              <a:pathLst>
                <a:path w="2839" h="4772" extrusionOk="0">
                  <a:moveTo>
                    <a:pt x="1636" y="0"/>
                  </a:moveTo>
                  <a:cubicBezTo>
                    <a:pt x="1574" y="0"/>
                    <a:pt x="1451" y="87"/>
                    <a:pt x="1265" y="273"/>
                  </a:cubicBezTo>
                  <a:cubicBezTo>
                    <a:pt x="1079" y="459"/>
                    <a:pt x="893" y="669"/>
                    <a:pt x="707" y="917"/>
                  </a:cubicBezTo>
                  <a:cubicBezTo>
                    <a:pt x="521" y="1165"/>
                    <a:pt x="360" y="1438"/>
                    <a:pt x="211" y="1735"/>
                  </a:cubicBezTo>
                  <a:cubicBezTo>
                    <a:pt x="75" y="2020"/>
                    <a:pt x="0" y="2268"/>
                    <a:pt x="0" y="2454"/>
                  </a:cubicBezTo>
                  <a:cubicBezTo>
                    <a:pt x="0" y="2714"/>
                    <a:pt x="87" y="2925"/>
                    <a:pt x="248" y="3074"/>
                  </a:cubicBezTo>
                  <a:cubicBezTo>
                    <a:pt x="422" y="3223"/>
                    <a:pt x="633" y="3297"/>
                    <a:pt x="893" y="3297"/>
                  </a:cubicBezTo>
                  <a:cubicBezTo>
                    <a:pt x="1265" y="3297"/>
                    <a:pt x="1649" y="3210"/>
                    <a:pt x="2058" y="3024"/>
                  </a:cubicBezTo>
                  <a:lnTo>
                    <a:pt x="2058" y="3024"/>
                  </a:lnTo>
                  <a:cubicBezTo>
                    <a:pt x="2021" y="3210"/>
                    <a:pt x="1959" y="3421"/>
                    <a:pt x="1884" y="3632"/>
                  </a:cubicBezTo>
                  <a:cubicBezTo>
                    <a:pt x="1810" y="3855"/>
                    <a:pt x="1760" y="4041"/>
                    <a:pt x="1723" y="4165"/>
                  </a:cubicBezTo>
                  <a:cubicBezTo>
                    <a:pt x="1674" y="4301"/>
                    <a:pt x="1661" y="4412"/>
                    <a:pt x="1661" y="4474"/>
                  </a:cubicBezTo>
                  <a:cubicBezTo>
                    <a:pt x="1661" y="4549"/>
                    <a:pt x="1686" y="4611"/>
                    <a:pt x="1723" y="4685"/>
                  </a:cubicBezTo>
                  <a:cubicBezTo>
                    <a:pt x="1773" y="4747"/>
                    <a:pt x="1822" y="4772"/>
                    <a:pt x="1872" y="4772"/>
                  </a:cubicBezTo>
                  <a:cubicBezTo>
                    <a:pt x="2008" y="4772"/>
                    <a:pt x="2207" y="4350"/>
                    <a:pt x="2454" y="3520"/>
                  </a:cubicBezTo>
                  <a:cubicBezTo>
                    <a:pt x="2715" y="2677"/>
                    <a:pt x="2839" y="2070"/>
                    <a:pt x="2839" y="1673"/>
                  </a:cubicBezTo>
                  <a:cubicBezTo>
                    <a:pt x="2839" y="1587"/>
                    <a:pt x="2777" y="1500"/>
                    <a:pt x="2665" y="1401"/>
                  </a:cubicBezTo>
                  <a:cubicBezTo>
                    <a:pt x="2554" y="1289"/>
                    <a:pt x="2467" y="1240"/>
                    <a:pt x="2393" y="1240"/>
                  </a:cubicBezTo>
                  <a:cubicBezTo>
                    <a:pt x="2306" y="1240"/>
                    <a:pt x="2256" y="1314"/>
                    <a:pt x="2256" y="1450"/>
                  </a:cubicBezTo>
                  <a:cubicBezTo>
                    <a:pt x="2256" y="1760"/>
                    <a:pt x="2231" y="2095"/>
                    <a:pt x="2182" y="2442"/>
                  </a:cubicBezTo>
                  <a:cubicBezTo>
                    <a:pt x="2169" y="2442"/>
                    <a:pt x="2008" y="2504"/>
                    <a:pt x="1711" y="2615"/>
                  </a:cubicBezTo>
                  <a:cubicBezTo>
                    <a:pt x="1401" y="2727"/>
                    <a:pt x="1153" y="2789"/>
                    <a:pt x="942" y="2789"/>
                  </a:cubicBezTo>
                  <a:cubicBezTo>
                    <a:pt x="694" y="2789"/>
                    <a:pt x="571" y="2665"/>
                    <a:pt x="571" y="2429"/>
                  </a:cubicBezTo>
                  <a:cubicBezTo>
                    <a:pt x="571" y="2231"/>
                    <a:pt x="694" y="1971"/>
                    <a:pt x="918" y="1649"/>
                  </a:cubicBezTo>
                  <a:cubicBezTo>
                    <a:pt x="1153" y="1314"/>
                    <a:pt x="1376" y="1016"/>
                    <a:pt x="1612" y="744"/>
                  </a:cubicBezTo>
                  <a:cubicBezTo>
                    <a:pt x="1835" y="471"/>
                    <a:pt x="1946" y="310"/>
                    <a:pt x="1946" y="248"/>
                  </a:cubicBezTo>
                  <a:cubicBezTo>
                    <a:pt x="1946" y="186"/>
                    <a:pt x="1922" y="124"/>
                    <a:pt x="1847" y="74"/>
                  </a:cubicBezTo>
                  <a:cubicBezTo>
                    <a:pt x="1785" y="25"/>
                    <a:pt x="1711" y="0"/>
                    <a:pt x="1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7122825" y="4674625"/>
              <a:ext cx="90800" cy="112825"/>
            </a:xfrm>
            <a:custGeom>
              <a:avLst/>
              <a:gdLst/>
              <a:ahLst/>
              <a:cxnLst/>
              <a:rect l="l" t="t" r="r" b="b"/>
              <a:pathLst>
                <a:path w="3632" h="4513" extrusionOk="0">
                  <a:moveTo>
                    <a:pt x="2690" y="1"/>
                  </a:moveTo>
                  <a:cubicBezTo>
                    <a:pt x="2231" y="1"/>
                    <a:pt x="1872" y="38"/>
                    <a:pt x="1599" y="112"/>
                  </a:cubicBezTo>
                  <a:cubicBezTo>
                    <a:pt x="1463" y="149"/>
                    <a:pt x="1302" y="323"/>
                    <a:pt x="1103" y="645"/>
                  </a:cubicBezTo>
                  <a:cubicBezTo>
                    <a:pt x="905" y="967"/>
                    <a:pt x="806" y="1215"/>
                    <a:pt x="806" y="1389"/>
                  </a:cubicBezTo>
                  <a:cubicBezTo>
                    <a:pt x="806" y="1562"/>
                    <a:pt x="856" y="1723"/>
                    <a:pt x="942" y="1860"/>
                  </a:cubicBezTo>
                  <a:cubicBezTo>
                    <a:pt x="1042" y="1984"/>
                    <a:pt x="1153" y="2108"/>
                    <a:pt x="1277" y="2207"/>
                  </a:cubicBezTo>
                  <a:cubicBezTo>
                    <a:pt x="1413" y="2306"/>
                    <a:pt x="1550" y="2393"/>
                    <a:pt x="1674" y="2480"/>
                  </a:cubicBezTo>
                  <a:cubicBezTo>
                    <a:pt x="1996" y="2703"/>
                    <a:pt x="2157" y="2913"/>
                    <a:pt x="2157" y="3099"/>
                  </a:cubicBezTo>
                  <a:cubicBezTo>
                    <a:pt x="2157" y="3298"/>
                    <a:pt x="2021" y="3496"/>
                    <a:pt x="1773" y="3707"/>
                  </a:cubicBezTo>
                  <a:cubicBezTo>
                    <a:pt x="1513" y="3905"/>
                    <a:pt x="1277" y="4004"/>
                    <a:pt x="1054" y="4004"/>
                  </a:cubicBezTo>
                  <a:cubicBezTo>
                    <a:pt x="831" y="4004"/>
                    <a:pt x="583" y="3868"/>
                    <a:pt x="285" y="3570"/>
                  </a:cubicBezTo>
                  <a:cubicBezTo>
                    <a:pt x="186" y="3471"/>
                    <a:pt x="124" y="3421"/>
                    <a:pt x="100" y="3421"/>
                  </a:cubicBezTo>
                  <a:cubicBezTo>
                    <a:pt x="25" y="3421"/>
                    <a:pt x="0" y="3483"/>
                    <a:pt x="0" y="3607"/>
                  </a:cubicBezTo>
                  <a:cubicBezTo>
                    <a:pt x="0" y="3806"/>
                    <a:pt x="112" y="4004"/>
                    <a:pt x="347" y="4215"/>
                  </a:cubicBezTo>
                  <a:cubicBezTo>
                    <a:pt x="595" y="4413"/>
                    <a:pt x="856" y="4512"/>
                    <a:pt x="1153" y="4512"/>
                  </a:cubicBezTo>
                  <a:cubicBezTo>
                    <a:pt x="1537" y="4512"/>
                    <a:pt x="1897" y="4363"/>
                    <a:pt x="2244" y="4054"/>
                  </a:cubicBezTo>
                  <a:cubicBezTo>
                    <a:pt x="2591" y="3731"/>
                    <a:pt x="2764" y="3397"/>
                    <a:pt x="2764" y="3037"/>
                  </a:cubicBezTo>
                  <a:cubicBezTo>
                    <a:pt x="2764" y="2802"/>
                    <a:pt x="2616" y="2566"/>
                    <a:pt x="2293" y="2318"/>
                  </a:cubicBezTo>
                  <a:cubicBezTo>
                    <a:pt x="2169" y="2207"/>
                    <a:pt x="2033" y="2108"/>
                    <a:pt x="1897" y="2021"/>
                  </a:cubicBezTo>
                  <a:cubicBezTo>
                    <a:pt x="1773" y="1922"/>
                    <a:pt x="1661" y="1823"/>
                    <a:pt x="1562" y="1723"/>
                  </a:cubicBezTo>
                  <a:cubicBezTo>
                    <a:pt x="1475" y="1612"/>
                    <a:pt x="1426" y="1513"/>
                    <a:pt x="1426" y="1426"/>
                  </a:cubicBezTo>
                  <a:cubicBezTo>
                    <a:pt x="1426" y="1327"/>
                    <a:pt x="1488" y="1178"/>
                    <a:pt x="1599" y="967"/>
                  </a:cubicBezTo>
                  <a:cubicBezTo>
                    <a:pt x="1711" y="757"/>
                    <a:pt x="1810" y="645"/>
                    <a:pt x="1897" y="633"/>
                  </a:cubicBezTo>
                  <a:cubicBezTo>
                    <a:pt x="1983" y="608"/>
                    <a:pt x="2194" y="571"/>
                    <a:pt x="2516" y="521"/>
                  </a:cubicBezTo>
                  <a:cubicBezTo>
                    <a:pt x="3260" y="397"/>
                    <a:pt x="3632" y="298"/>
                    <a:pt x="3632" y="199"/>
                  </a:cubicBezTo>
                  <a:cubicBezTo>
                    <a:pt x="3632" y="63"/>
                    <a:pt x="3322" y="1"/>
                    <a:pt x="2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8"/>
            <p:cNvSpPr/>
            <p:nvPr/>
          </p:nvSpPr>
          <p:spPr>
            <a:xfrm>
              <a:off x="268475" y="2985900"/>
              <a:ext cx="134825" cy="103525"/>
            </a:xfrm>
            <a:custGeom>
              <a:avLst/>
              <a:gdLst/>
              <a:ahLst/>
              <a:cxnLst/>
              <a:rect l="l" t="t" r="r" b="b"/>
              <a:pathLst>
                <a:path w="5393" h="4141" extrusionOk="0">
                  <a:moveTo>
                    <a:pt x="286" y="1"/>
                  </a:moveTo>
                  <a:cubicBezTo>
                    <a:pt x="199" y="1"/>
                    <a:pt x="125" y="150"/>
                    <a:pt x="75" y="435"/>
                  </a:cubicBezTo>
                  <a:cubicBezTo>
                    <a:pt x="25" y="707"/>
                    <a:pt x="1" y="1104"/>
                    <a:pt x="1" y="1600"/>
                  </a:cubicBezTo>
                  <a:cubicBezTo>
                    <a:pt x="1" y="2083"/>
                    <a:pt x="25" y="2455"/>
                    <a:pt x="63" y="2715"/>
                  </a:cubicBezTo>
                  <a:cubicBezTo>
                    <a:pt x="112" y="2976"/>
                    <a:pt x="187" y="3124"/>
                    <a:pt x="298" y="3174"/>
                  </a:cubicBezTo>
                  <a:cubicBezTo>
                    <a:pt x="348" y="3211"/>
                    <a:pt x="410" y="3223"/>
                    <a:pt x="484" y="3236"/>
                  </a:cubicBezTo>
                  <a:cubicBezTo>
                    <a:pt x="881" y="3236"/>
                    <a:pt x="1686" y="3397"/>
                    <a:pt x="2876" y="3694"/>
                  </a:cubicBezTo>
                  <a:cubicBezTo>
                    <a:pt x="4078" y="3992"/>
                    <a:pt x="4723" y="4141"/>
                    <a:pt x="4822" y="4141"/>
                  </a:cubicBezTo>
                  <a:cubicBezTo>
                    <a:pt x="4909" y="4141"/>
                    <a:pt x="5033" y="4079"/>
                    <a:pt x="5181" y="3979"/>
                  </a:cubicBezTo>
                  <a:cubicBezTo>
                    <a:pt x="5330" y="3868"/>
                    <a:pt x="5392" y="3781"/>
                    <a:pt x="5392" y="3707"/>
                  </a:cubicBezTo>
                  <a:cubicBezTo>
                    <a:pt x="5392" y="3682"/>
                    <a:pt x="5355" y="3645"/>
                    <a:pt x="5268" y="3620"/>
                  </a:cubicBezTo>
                  <a:lnTo>
                    <a:pt x="5132" y="3570"/>
                  </a:lnTo>
                  <a:cubicBezTo>
                    <a:pt x="5070" y="3546"/>
                    <a:pt x="5008" y="3533"/>
                    <a:pt x="4921" y="3509"/>
                  </a:cubicBezTo>
                  <a:cubicBezTo>
                    <a:pt x="4834" y="3484"/>
                    <a:pt x="4760" y="3471"/>
                    <a:pt x="4686" y="3459"/>
                  </a:cubicBezTo>
                  <a:cubicBezTo>
                    <a:pt x="4624" y="3434"/>
                    <a:pt x="4537" y="3409"/>
                    <a:pt x="4425" y="3385"/>
                  </a:cubicBezTo>
                  <a:cubicBezTo>
                    <a:pt x="4314" y="3360"/>
                    <a:pt x="4078" y="3298"/>
                    <a:pt x="3719" y="3211"/>
                  </a:cubicBezTo>
                  <a:cubicBezTo>
                    <a:pt x="3359" y="3124"/>
                    <a:pt x="3149" y="3075"/>
                    <a:pt x="3099" y="3062"/>
                  </a:cubicBezTo>
                  <a:lnTo>
                    <a:pt x="3099" y="3050"/>
                  </a:lnTo>
                  <a:cubicBezTo>
                    <a:pt x="3099" y="2517"/>
                    <a:pt x="3037" y="2021"/>
                    <a:pt x="2938" y="1575"/>
                  </a:cubicBezTo>
                  <a:cubicBezTo>
                    <a:pt x="2827" y="1129"/>
                    <a:pt x="2690" y="906"/>
                    <a:pt x="2529" y="906"/>
                  </a:cubicBezTo>
                  <a:cubicBezTo>
                    <a:pt x="2442" y="906"/>
                    <a:pt x="2405" y="1005"/>
                    <a:pt x="2405" y="1203"/>
                  </a:cubicBezTo>
                  <a:cubicBezTo>
                    <a:pt x="2405" y="1278"/>
                    <a:pt x="2418" y="1513"/>
                    <a:pt x="2455" y="1885"/>
                  </a:cubicBezTo>
                  <a:cubicBezTo>
                    <a:pt x="2479" y="2244"/>
                    <a:pt x="2492" y="2591"/>
                    <a:pt x="2479" y="2914"/>
                  </a:cubicBezTo>
                  <a:cubicBezTo>
                    <a:pt x="1600" y="2715"/>
                    <a:pt x="1042" y="2616"/>
                    <a:pt x="806" y="2616"/>
                  </a:cubicBezTo>
                  <a:lnTo>
                    <a:pt x="732" y="2616"/>
                  </a:lnTo>
                  <a:cubicBezTo>
                    <a:pt x="732" y="2554"/>
                    <a:pt x="707" y="2418"/>
                    <a:pt x="682" y="2207"/>
                  </a:cubicBezTo>
                  <a:cubicBezTo>
                    <a:pt x="658" y="1996"/>
                    <a:pt x="645" y="1823"/>
                    <a:pt x="633" y="1699"/>
                  </a:cubicBezTo>
                  <a:cubicBezTo>
                    <a:pt x="620" y="1575"/>
                    <a:pt x="608" y="1451"/>
                    <a:pt x="583" y="1302"/>
                  </a:cubicBezTo>
                  <a:cubicBezTo>
                    <a:pt x="571" y="1154"/>
                    <a:pt x="558" y="1030"/>
                    <a:pt x="558" y="930"/>
                  </a:cubicBezTo>
                  <a:cubicBezTo>
                    <a:pt x="546" y="844"/>
                    <a:pt x="534" y="745"/>
                    <a:pt x="521" y="633"/>
                  </a:cubicBezTo>
                  <a:cubicBezTo>
                    <a:pt x="509" y="521"/>
                    <a:pt x="496" y="435"/>
                    <a:pt x="484" y="373"/>
                  </a:cubicBezTo>
                  <a:cubicBezTo>
                    <a:pt x="472" y="298"/>
                    <a:pt x="447" y="224"/>
                    <a:pt x="422" y="137"/>
                  </a:cubicBezTo>
                  <a:cubicBezTo>
                    <a:pt x="397" y="51"/>
                    <a:pt x="348" y="1"/>
                    <a:pt x="2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>
              <a:off x="266925" y="2891725"/>
              <a:ext cx="136375" cy="97925"/>
            </a:xfrm>
            <a:custGeom>
              <a:avLst/>
              <a:gdLst/>
              <a:ahLst/>
              <a:cxnLst/>
              <a:rect l="l" t="t" r="r" b="b"/>
              <a:pathLst>
                <a:path w="5455" h="3917" extrusionOk="0">
                  <a:moveTo>
                    <a:pt x="1166" y="694"/>
                  </a:moveTo>
                  <a:cubicBezTo>
                    <a:pt x="1364" y="694"/>
                    <a:pt x="1562" y="781"/>
                    <a:pt x="1748" y="942"/>
                  </a:cubicBezTo>
                  <a:cubicBezTo>
                    <a:pt x="1934" y="1116"/>
                    <a:pt x="2083" y="1301"/>
                    <a:pt x="2194" y="1500"/>
                  </a:cubicBezTo>
                  <a:cubicBezTo>
                    <a:pt x="2306" y="1698"/>
                    <a:pt x="2430" y="1921"/>
                    <a:pt x="2566" y="2169"/>
                  </a:cubicBezTo>
                  <a:cubicBezTo>
                    <a:pt x="2690" y="2417"/>
                    <a:pt x="2789" y="2578"/>
                    <a:pt x="2851" y="2665"/>
                  </a:cubicBezTo>
                  <a:cubicBezTo>
                    <a:pt x="2083" y="2454"/>
                    <a:pt x="1525" y="2343"/>
                    <a:pt x="1191" y="2343"/>
                  </a:cubicBezTo>
                  <a:cubicBezTo>
                    <a:pt x="1104" y="2343"/>
                    <a:pt x="992" y="2367"/>
                    <a:pt x="881" y="2417"/>
                  </a:cubicBezTo>
                  <a:cubicBezTo>
                    <a:pt x="757" y="2082"/>
                    <a:pt x="682" y="1785"/>
                    <a:pt x="682" y="1537"/>
                  </a:cubicBezTo>
                  <a:cubicBezTo>
                    <a:pt x="682" y="979"/>
                    <a:pt x="843" y="694"/>
                    <a:pt x="1166" y="694"/>
                  </a:cubicBezTo>
                  <a:close/>
                  <a:moveTo>
                    <a:pt x="1166" y="0"/>
                  </a:moveTo>
                  <a:cubicBezTo>
                    <a:pt x="794" y="0"/>
                    <a:pt x="509" y="149"/>
                    <a:pt x="311" y="471"/>
                  </a:cubicBezTo>
                  <a:cubicBezTo>
                    <a:pt x="100" y="781"/>
                    <a:pt x="1" y="1140"/>
                    <a:pt x="1" y="1574"/>
                  </a:cubicBezTo>
                  <a:cubicBezTo>
                    <a:pt x="1" y="1996"/>
                    <a:pt x="63" y="2380"/>
                    <a:pt x="187" y="2739"/>
                  </a:cubicBezTo>
                  <a:cubicBezTo>
                    <a:pt x="311" y="3086"/>
                    <a:pt x="434" y="3260"/>
                    <a:pt x="558" y="3260"/>
                  </a:cubicBezTo>
                  <a:cubicBezTo>
                    <a:pt x="620" y="3260"/>
                    <a:pt x="695" y="3235"/>
                    <a:pt x="794" y="3185"/>
                  </a:cubicBezTo>
                  <a:cubicBezTo>
                    <a:pt x="881" y="3136"/>
                    <a:pt x="943" y="3074"/>
                    <a:pt x="980" y="3012"/>
                  </a:cubicBezTo>
                  <a:cubicBezTo>
                    <a:pt x="1500" y="3049"/>
                    <a:pt x="2269" y="3210"/>
                    <a:pt x="3273" y="3495"/>
                  </a:cubicBezTo>
                  <a:cubicBezTo>
                    <a:pt x="4264" y="3780"/>
                    <a:pt x="4834" y="3917"/>
                    <a:pt x="4946" y="3917"/>
                  </a:cubicBezTo>
                  <a:cubicBezTo>
                    <a:pt x="5058" y="3917"/>
                    <a:pt x="5169" y="3867"/>
                    <a:pt x="5293" y="3780"/>
                  </a:cubicBezTo>
                  <a:cubicBezTo>
                    <a:pt x="5405" y="3681"/>
                    <a:pt x="5454" y="3594"/>
                    <a:pt x="5454" y="3508"/>
                  </a:cubicBezTo>
                  <a:cubicBezTo>
                    <a:pt x="5454" y="3470"/>
                    <a:pt x="5330" y="3408"/>
                    <a:pt x="5058" y="3322"/>
                  </a:cubicBezTo>
                  <a:cubicBezTo>
                    <a:pt x="4921" y="3285"/>
                    <a:pt x="4797" y="3235"/>
                    <a:pt x="4673" y="3198"/>
                  </a:cubicBezTo>
                  <a:cubicBezTo>
                    <a:pt x="4537" y="3161"/>
                    <a:pt x="4078" y="3024"/>
                    <a:pt x="3273" y="2789"/>
                  </a:cubicBezTo>
                  <a:cubicBezTo>
                    <a:pt x="3645" y="2652"/>
                    <a:pt x="4103" y="2305"/>
                    <a:pt x="4649" y="1735"/>
                  </a:cubicBezTo>
                  <a:cubicBezTo>
                    <a:pt x="5181" y="1153"/>
                    <a:pt x="5454" y="719"/>
                    <a:pt x="5454" y="409"/>
                  </a:cubicBezTo>
                  <a:cubicBezTo>
                    <a:pt x="5454" y="236"/>
                    <a:pt x="5392" y="149"/>
                    <a:pt x="5268" y="149"/>
                  </a:cubicBezTo>
                  <a:cubicBezTo>
                    <a:pt x="5194" y="149"/>
                    <a:pt x="5095" y="211"/>
                    <a:pt x="4983" y="347"/>
                  </a:cubicBezTo>
                  <a:cubicBezTo>
                    <a:pt x="4921" y="409"/>
                    <a:pt x="4859" y="471"/>
                    <a:pt x="4797" y="545"/>
                  </a:cubicBezTo>
                  <a:cubicBezTo>
                    <a:pt x="4748" y="607"/>
                    <a:pt x="4673" y="694"/>
                    <a:pt x="4587" y="806"/>
                  </a:cubicBezTo>
                  <a:cubicBezTo>
                    <a:pt x="4500" y="905"/>
                    <a:pt x="4401" y="1016"/>
                    <a:pt x="4289" y="1128"/>
                  </a:cubicBezTo>
                  <a:cubicBezTo>
                    <a:pt x="4178" y="1252"/>
                    <a:pt x="4091" y="1351"/>
                    <a:pt x="4016" y="1425"/>
                  </a:cubicBezTo>
                  <a:cubicBezTo>
                    <a:pt x="3954" y="1487"/>
                    <a:pt x="3830" y="1624"/>
                    <a:pt x="3645" y="1797"/>
                  </a:cubicBezTo>
                  <a:cubicBezTo>
                    <a:pt x="3471" y="1971"/>
                    <a:pt x="3322" y="2058"/>
                    <a:pt x="3198" y="2058"/>
                  </a:cubicBezTo>
                  <a:cubicBezTo>
                    <a:pt x="3174" y="2058"/>
                    <a:pt x="3124" y="1996"/>
                    <a:pt x="3062" y="1859"/>
                  </a:cubicBezTo>
                  <a:cubicBezTo>
                    <a:pt x="2988" y="1710"/>
                    <a:pt x="2889" y="1537"/>
                    <a:pt x="2789" y="1339"/>
                  </a:cubicBezTo>
                  <a:cubicBezTo>
                    <a:pt x="2678" y="1128"/>
                    <a:pt x="2554" y="930"/>
                    <a:pt x="2418" y="731"/>
                  </a:cubicBezTo>
                  <a:cubicBezTo>
                    <a:pt x="2269" y="521"/>
                    <a:pt x="2095" y="347"/>
                    <a:pt x="1885" y="211"/>
                  </a:cubicBezTo>
                  <a:cubicBezTo>
                    <a:pt x="1662" y="62"/>
                    <a:pt x="1426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269100" y="2768700"/>
              <a:ext cx="134500" cy="104750"/>
            </a:xfrm>
            <a:custGeom>
              <a:avLst/>
              <a:gdLst/>
              <a:ahLst/>
              <a:cxnLst/>
              <a:rect l="l" t="t" r="r" b="b"/>
              <a:pathLst>
                <a:path w="5380" h="4190" extrusionOk="0">
                  <a:moveTo>
                    <a:pt x="224" y="1"/>
                  </a:moveTo>
                  <a:cubicBezTo>
                    <a:pt x="75" y="1"/>
                    <a:pt x="0" y="521"/>
                    <a:pt x="0" y="1550"/>
                  </a:cubicBezTo>
                  <a:cubicBezTo>
                    <a:pt x="0" y="2591"/>
                    <a:pt x="87" y="3149"/>
                    <a:pt x="285" y="3248"/>
                  </a:cubicBezTo>
                  <a:cubicBezTo>
                    <a:pt x="347" y="3260"/>
                    <a:pt x="409" y="3273"/>
                    <a:pt x="459" y="3273"/>
                  </a:cubicBezTo>
                  <a:cubicBezTo>
                    <a:pt x="856" y="3273"/>
                    <a:pt x="1351" y="3347"/>
                    <a:pt x="1922" y="3508"/>
                  </a:cubicBezTo>
                  <a:cubicBezTo>
                    <a:pt x="2504" y="3657"/>
                    <a:pt x="3049" y="3818"/>
                    <a:pt x="3558" y="3967"/>
                  </a:cubicBezTo>
                  <a:cubicBezTo>
                    <a:pt x="4066" y="4115"/>
                    <a:pt x="4438" y="4190"/>
                    <a:pt x="4648" y="4190"/>
                  </a:cubicBezTo>
                  <a:cubicBezTo>
                    <a:pt x="4859" y="4190"/>
                    <a:pt x="5033" y="4103"/>
                    <a:pt x="5169" y="3930"/>
                  </a:cubicBezTo>
                  <a:cubicBezTo>
                    <a:pt x="5305" y="3756"/>
                    <a:pt x="5380" y="3545"/>
                    <a:pt x="5380" y="3310"/>
                  </a:cubicBezTo>
                  <a:cubicBezTo>
                    <a:pt x="5380" y="2777"/>
                    <a:pt x="5280" y="2219"/>
                    <a:pt x="5082" y="1649"/>
                  </a:cubicBezTo>
                  <a:cubicBezTo>
                    <a:pt x="4884" y="1079"/>
                    <a:pt x="4698" y="794"/>
                    <a:pt x="4512" y="794"/>
                  </a:cubicBezTo>
                  <a:cubicBezTo>
                    <a:pt x="4400" y="794"/>
                    <a:pt x="4351" y="831"/>
                    <a:pt x="4351" y="905"/>
                  </a:cubicBezTo>
                  <a:cubicBezTo>
                    <a:pt x="4351" y="943"/>
                    <a:pt x="4376" y="1079"/>
                    <a:pt x="4438" y="1314"/>
                  </a:cubicBezTo>
                  <a:cubicBezTo>
                    <a:pt x="4636" y="2033"/>
                    <a:pt x="4723" y="2690"/>
                    <a:pt x="4723" y="3285"/>
                  </a:cubicBezTo>
                  <a:cubicBezTo>
                    <a:pt x="4723" y="3347"/>
                    <a:pt x="4710" y="3397"/>
                    <a:pt x="4673" y="3434"/>
                  </a:cubicBezTo>
                  <a:cubicBezTo>
                    <a:pt x="4636" y="3471"/>
                    <a:pt x="4586" y="3496"/>
                    <a:pt x="4524" y="3496"/>
                  </a:cubicBezTo>
                  <a:cubicBezTo>
                    <a:pt x="4338" y="3496"/>
                    <a:pt x="3805" y="3347"/>
                    <a:pt x="2913" y="3074"/>
                  </a:cubicBezTo>
                  <a:cubicBezTo>
                    <a:pt x="2913" y="2517"/>
                    <a:pt x="2876" y="2021"/>
                    <a:pt x="2789" y="1599"/>
                  </a:cubicBezTo>
                  <a:cubicBezTo>
                    <a:pt x="2702" y="1178"/>
                    <a:pt x="2566" y="967"/>
                    <a:pt x="2380" y="967"/>
                  </a:cubicBezTo>
                  <a:cubicBezTo>
                    <a:pt x="2306" y="967"/>
                    <a:pt x="2269" y="1042"/>
                    <a:pt x="2269" y="1203"/>
                  </a:cubicBezTo>
                  <a:cubicBezTo>
                    <a:pt x="2269" y="1352"/>
                    <a:pt x="2281" y="1575"/>
                    <a:pt x="2318" y="1872"/>
                  </a:cubicBezTo>
                  <a:cubicBezTo>
                    <a:pt x="2343" y="2170"/>
                    <a:pt x="2355" y="2405"/>
                    <a:pt x="2355" y="2591"/>
                  </a:cubicBezTo>
                  <a:cubicBezTo>
                    <a:pt x="2355" y="2764"/>
                    <a:pt x="2343" y="2876"/>
                    <a:pt x="2343" y="2901"/>
                  </a:cubicBezTo>
                  <a:cubicBezTo>
                    <a:pt x="1636" y="2715"/>
                    <a:pt x="1104" y="2616"/>
                    <a:pt x="756" y="2616"/>
                  </a:cubicBezTo>
                  <a:lnTo>
                    <a:pt x="732" y="2616"/>
                  </a:lnTo>
                  <a:cubicBezTo>
                    <a:pt x="645" y="2145"/>
                    <a:pt x="608" y="1835"/>
                    <a:pt x="595" y="1711"/>
                  </a:cubicBezTo>
                  <a:cubicBezTo>
                    <a:pt x="583" y="1587"/>
                    <a:pt x="558" y="1376"/>
                    <a:pt x="533" y="1079"/>
                  </a:cubicBezTo>
                  <a:cubicBezTo>
                    <a:pt x="496" y="769"/>
                    <a:pt x="471" y="521"/>
                    <a:pt x="434" y="335"/>
                  </a:cubicBezTo>
                  <a:cubicBezTo>
                    <a:pt x="397" y="112"/>
                    <a:pt x="323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267250" y="2654975"/>
              <a:ext cx="166100" cy="106625"/>
            </a:xfrm>
            <a:custGeom>
              <a:avLst/>
              <a:gdLst/>
              <a:ahLst/>
              <a:cxnLst/>
              <a:rect l="l" t="t" r="r" b="b"/>
              <a:pathLst>
                <a:path w="6644" h="4265" extrusionOk="0">
                  <a:moveTo>
                    <a:pt x="1934" y="707"/>
                  </a:moveTo>
                  <a:cubicBezTo>
                    <a:pt x="2305" y="707"/>
                    <a:pt x="2677" y="794"/>
                    <a:pt x="3061" y="968"/>
                  </a:cubicBezTo>
                  <a:cubicBezTo>
                    <a:pt x="3433" y="1141"/>
                    <a:pt x="3780" y="1352"/>
                    <a:pt x="4090" y="1612"/>
                  </a:cubicBezTo>
                  <a:cubicBezTo>
                    <a:pt x="3173" y="1885"/>
                    <a:pt x="2293" y="2034"/>
                    <a:pt x="1450" y="2034"/>
                  </a:cubicBezTo>
                  <a:cubicBezTo>
                    <a:pt x="1116" y="2034"/>
                    <a:pt x="868" y="1972"/>
                    <a:pt x="707" y="1848"/>
                  </a:cubicBezTo>
                  <a:cubicBezTo>
                    <a:pt x="669" y="1748"/>
                    <a:pt x="645" y="1662"/>
                    <a:pt x="645" y="1575"/>
                  </a:cubicBezTo>
                  <a:cubicBezTo>
                    <a:pt x="645" y="1364"/>
                    <a:pt x="769" y="1166"/>
                    <a:pt x="1016" y="980"/>
                  </a:cubicBezTo>
                  <a:cubicBezTo>
                    <a:pt x="1264" y="794"/>
                    <a:pt x="1574" y="707"/>
                    <a:pt x="1934" y="707"/>
                  </a:cubicBezTo>
                  <a:close/>
                  <a:moveTo>
                    <a:pt x="4561" y="2108"/>
                  </a:moveTo>
                  <a:cubicBezTo>
                    <a:pt x="4735" y="2356"/>
                    <a:pt x="4821" y="2579"/>
                    <a:pt x="4821" y="2777"/>
                  </a:cubicBezTo>
                  <a:cubicBezTo>
                    <a:pt x="4821" y="2975"/>
                    <a:pt x="4735" y="3161"/>
                    <a:pt x="4561" y="3335"/>
                  </a:cubicBezTo>
                  <a:cubicBezTo>
                    <a:pt x="4375" y="3496"/>
                    <a:pt x="4140" y="3583"/>
                    <a:pt x="3855" y="3583"/>
                  </a:cubicBezTo>
                  <a:cubicBezTo>
                    <a:pt x="3433" y="3583"/>
                    <a:pt x="2999" y="3484"/>
                    <a:pt x="2541" y="3310"/>
                  </a:cubicBezTo>
                  <a:cubicBezTo>
                    <a:pt x="2082" y="3124"/>
                    <a:pt x="1686" y="2889"/>
                    <a:pt x="1351" y="2604"/>
                  </a:cubicBezTo>
                  <a:lnTo>
                    <a:pt x="1351" y="2604"/>
                  </a:lnTo>
                  <a:cubicBezTo>
                    <a:pt x="1500" y="2641"/>
                    <a:pt x="1673" y="2666"/>
                    <a:pt x="1872" y="2666"/>
                  </a:cubicBezTo>
                  <a:cubicBezTo>
                    <a:pt x="2516" y="2666"/>
                    <a:pt x="3408" y="2480"/>
                    <a:pt x="4561" y="2108"/>
                  </a:cubicBezTo>
                  <a:close/>
                  <a:moveTo>
                    <a:pt x="1921" y="1"/>
                  </a:moveTo>
                  <a:cubicBezTo>
                    <a:pt x="1425" y="1"/>
                    <a:pt x="979" y="162"/>
                    <a:pt x="595" y="497"/>
                  </a:cubicBezTo>
                  <a:cubicBezTo>
                    <a:pt x="198" y="819"/>
                    <a:pt x="0" y="1203"/>
                    <a:pt x="0" y="1637"/>
                  </a:cubicBezTo>
                  <a:cubicBezTo>
                    <a:pt x="0" y="1910"/>
                    <a:pt x="112" y="2195"/>
                    <a:pt x="335" y="2517"/>
                  </a:cubicBezTo>
                  <a:cubicBezTo>
                    <a:pt x="558" y="2827"/>
                    <a:pt x="855" y="3112"/>
                    <a:pt x="1202" y="3372"/>
                  </a:cubicBezTo>
                  <a:cubicBezTo>
                    <a:pt x="1562" y="3620"/>
                    <a:pt x="1983" y="3831"/>
                    <a:pt x="2467" y="4004"/>
                  </a:cubicBezTo>
                  <a:cubicBezTo>
                    <a:pt x="2950" y="4178"/>
                    <a:pt x="3433" y="4264"/>
                    <a:pt x="3917" y="4264"/>
                  </a:cubicBezTo>
                  <a:cubicBezTo>
                    <a:pt x="4288" y="4264"/>
                    <a:pt x="4636" y="4103"/>
                    <a:pt x="4945" y="3806"/>
                  </a:cubicBezTo>
                  <a:cubicBezTo>
                    <a:pt x="5255" y="3508"/>
                    <a:pt x="5416" y="3199"/>
                    <a:pt x="5416" y="2864"/>
                  </a:cubicBezTo>
                  <a:cubicBezTo>
                    <a:pt x="5416" y="2529"/>
                    <a:pt x="5330" y="2207"/>
                    <a:pt x="5168" y="1897"/>
                  </a:cubicBezTo>
                  <a:cubicBezTo>
                    <a:pt x="6148" y="1513"/>
                    <a:pt x="6643" y="1215"/>
                    <a:pt x="6643" y="980"/>
                  </a:cubicBezTo>
                  <a:cubicBezTo>
                    <a:pt x="6643" y="856"/>
                    <a:pt x="6581" y="794"/>
                    <a:pt x="6470" y="794"/>
                  </a:cubicBezTo>
                  <a:cubicBezTo>
                    <a:pt x="6396" y="794"/>
                    <a:pt x="6284" y="819"/>
                    <a:pt x="6135" y="868"/>
                  </a:cubicBezTo>
                  <a:cubicBezTo>
                    <a:pt x="5999" y="918"/>
                    <a:pt x="5788" y="992"/>
                    <a:pt x="5528" y="1104"/>
                  </a:cubicBezTo>
                  <a:cubicBezTo>
                    <a:pt x="5255" y="1215"/>
                    <a:pt x="5007" y="1302"/>
                    <a:pt x="4809" y="1377"/>
                  </a:cubicBezTo>
                  <a:cubicBezTo>
                    <a:pt x="4450" y="980"/>
                    <a:pt x="4003" y="645"/>
                    <a:pt x="3470" y="385"/>
                  </a:cubicBezTo>
                  <a:cubicBezTo>
                    <a:pt x="2925" y="125"/>
                    <a:pt x="2417" y="1"/>
                    <a:pt x="19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267250" y="2538175"/>
              <a:ext cx="137275" cy="93600"/>
            </a:xfrm>
            <a:custGeom>
              <a:avLst/>
              <a:gdLst/>
              <a:ahLst/>
              <a:cxnLst/>
              <a:rect l="l" t="t" r="r" b="b"/>
              <a:pathLst>
                <a:path w="5491" h="3744" extrusionOk="0">
                  <a:moveTo>
                    <a:pt x="954" y="0"/>
                  </a:moveTo>
                  <a:cubicBezTo>
                    <a:pt x="669" y="0"/>
                    <a:pt x="446" y="75"/>
                    <a:pt x="273" y="236"/>
                  </a:cubicBezTo>
                  <a:cubicBezTo>
                    <a:pt x="87" y="384"/>
                    <a:pt x="0" y="521"/>
                    <a:pt x="0" y="645"/>
                  </a:cubicBezTo>
                  <a:cubicBezTo>
                    <a:pt x="0" y="731"/>
                    <a:pt x="50" y="781"/>
                    <a:pt x="161" y="781"/>
                  </a:cubicBezTo>
                  <a:cubicBezTo>
                    <a:pt x="211" y="781"/>
                    <a:pt x="347" y="769"/>
                    <a:pt x="570" y="756"/>
                  </a:cubicBezTo>
                  <a:cubicBezTo>
                    <a:pt x="781" y="719"/>
                    <a:pt x="1004" y="707"/>
                    <a:pt x="1215" y="707"/>
                  </a:cubicBezTo>
                  <a:cubicBezTo>
                    <a:pt x="1686" y="707"/>
                    <a:pt x="2144" y="769"/>
                    <a:pt x="2603" y="893"/>
                  </a:cubicBezTo>
                  <a:cubicBezTo>
                    <a:pt x="3061" y="1017"/>
                    <a:pt x="3446" y="1165"/>
                    <a:pt x="3768" y="1351"/>
                  </a:cubicBezTo>
                  <a:cubicBezTo>
                    <a:pt x="4078" y="1525"/>
                    <a:pt x="4338" y="1711"/>
                    <a:pt x="4536" y="1921"/>
                  </a:cubicBezTo>
                  <a:cubicBezTo>
                    <a:pt x="4722" y="2132"/>
                    <a:pt x="4821" y="2318"/>
                    <a:pt x="4821" y="2491"/>
                  </a:cubicBezTo>
                  <a:cubicBezTo>
                    <a:pt x="4821" y="2653"/>
                    <a:pt x="4735" y="2801"/>
                    <a:pt x="4561" y="2900"/>
                  </a:cubicBezTo>
                  <a:cubicBezTo>
                    <a:pt x="4375" y="3012"/>
                    <a:pt x="4140" y="3062"/>
                    <a:pt x="3855" y="3062"/>
                  </a:cubicBezTo>
                  <a:cubicBezTo>
                    <a:pt x="3557" y="3062"/>
                    <a:pt x="2999" y="2962"/>
                    <a:pt x="2181" y="2752"/>
                  </a:cubicBezTo>
                  <a:cubicBezTo>
                    <a:pt x="1363" y="2541"/>
                    <a:pt x="868" y="2442"/>
                    <a:pt x="694" y="2442"/>
                  </a:cubicBezTo>
                  <a:cubicBezTo>
                    <a:pt x="508" y="2442"/>
                    <a:pt x="347" y="2504"/>
                    <a:pt x="211" y="2628"/>
                  </a:cubicBezTo>
                  <a:cubicBezTo>
                    <a:pt x="74" y="2752"/>
                    <a:pt x="0" y="2851"/>
                    <a:pt x="0" y="2925"/>
                  </a:cubicBezTo>
                  <a:cubicBezTo>
                    <a:pt x="0" y="3000"/>
                    <a:pt x="12" y="3049"/>
                    <a:pt x="50" y="3062"/>
                  </a:cubicBezTo>
                  <a:cubicBezTo>
                    <a:pt x="87" y="3086"/>
                    <a:pt x="149" y="3099"/>
                    <a:pt x="236" y="3099"/>
                  </a:cubicBezTo>
                  <a:cubicBezTo>
                    <a:pt x="533" y="3099"/>
                    <a:pt x="1128" y="3210"/>
                    <a:pt x="2008" y="3421"/>
                  </a:cubicBezTo>
                  <a:cubicBezTo>
                    <a:pt x="2876" y="3644"/>
                    <a:pt x="3520" y="3743"/>
                    <a:pt x="3929" y="3743"/>
                  </a:cubicBezTo>
                  <a:cubicBezTo>
                    <a:pt x="4338" y="3743"/>
                    <a:pt x="4697" y="3632"/>
                    <a:pt x="5007" y="3396"/>
                  </a:cubicBezTo>
                  <a:cubicBezTo>
                    <a:pt x="5330" y="3148"/>
                    <a:pt x="5491" y="2863"/>
                    <a:pt x="5491" y="2541"/>
                  </a:cubicBezTo>
                  <a:cubicBezTo>
                    <a:pt x="5478" y="2095"/>
                    <a:pt x="5280" y="1673"/>
                    <a:pt x="4871" y="1289"/>
                  </a:cubicBezTo>
                  <a:cubicBezTo>
                    <a:pt x="4450" y="893"/>
                    <a:pt x="3892" y="583"/>
                    <a:pt x="3185" y="347"/>
                  </a:cubicBezTo>
                  <a:cubicBezTo>
                    <a:pt x="2491" y="112"/>
                    <a:pt x="1748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269100" y="2415475"/>
              <a:ext cx="134500" cy="104750"/>
            </a:xfrm>
            <a:custGeom>
              <a:avLst/>
              <a:gdLst/>
              <a:ahLst/>
              <a:cxnLst/>
              <a:rect l="l" t="t" r="r" b="b"/>
              <a:pathLst>
                <a:path w="5380" h="4190" extrusionOk="0">
                  <a:moveTo>
                    <a:pt x="224" y="0"/>
                  </a:moveTo>
                  <a:cubicBezTo>
                    <a:pt x="75" y="0"/>
                    <a:pt x="0" y="521"/>
                    <a:pt x="0" y="1549"/>
                  </a:cubicBezTo>
                  <a:cubicBezTo>
                    <a:pt x="0" y="2590"/>
                    <a:pt x="87" y="3148"/>
                    <a:pt x="285" y="3247"/>
                  </a:cubicBezTo>
                  <a:cubicBezTo>
                    <a:pt x="347" y="3260"/>
                    <a:pt x="409" y="3272"/>
                    <a:pt x="459" y="3272"/>
                  </a:cubicBezTo>
                  <a:cubicBezTo>
                    <a:pt x="856" y="3272"/>
                    <a:pt x="1351" y="3347"/>
                    <a:pt x="1922" y="3508"/>
                  </a:cubicBezTo>
                  <a:cubicBezTo>
                    <a:pt x="2504" y="3656"/>
                    <a:pt x="3049" y="3818"/>
                    <a:pt x="3558" y="3966"/>
                  </a:cubicBezTo>
                  <a:cubicBezTo>
                    <a:pt x="4066" y="4115"/>
                    <a:pt x="4438" y="4189"/>
                    <a:pt x="4648" y="4189"/>
                  </a:cubicBezTo>
                  <a:cubicBezTo>
                    <a:pt x="4859" y="4189"/>
                    <a:pt x="5033" y="4103"/>
                    <a:pt x="5169" y="3929"/>
                  </a:cubicBezTo>
                  <a:cubicBezTo>
                    <a:pt x="5305" y="3756"/>
                    <a:pt x="5380" y="3545"/>
                    <a:pt x="5380" y="3309"/>
                  </a:cubicBezTo>
                  <a:cubicBezTo>
                    <a:pt x="5380" y="2776"/>
                    <a:pt x="5280" y="2219"/>
                    <a:pt x="5082" y="1649"/>
                  </a:cubicBezTo>
                  <a:cubicBezTo>
                    <a:pt x="4884" y="1078"/>
                    <a:pt x="4698" y="793"/>
                    <a:pt x="4512" y="793"/>
                  </a:cubicBezTo>
                  <a:cubicBezTo>
                    <a:pt x="4400" y="793"/>
                    <a:pt x="4351" y="831"/>
                    <a:pt x="4351" y="905"/>
                  </a:cubicBezTo>
                  <a:cubicBezTo>
                    <a:pt x="4351" y="942"/>
                    <a:pt x="4376" y="1078"/>
                    <a:pt x="4438" y="1314"/>
                  </a:cubicBezTo>
                  <a:cubicBezTo>
                    <a:pt x="4636" y="2033"/>
                    <a:pt x="4723" y="2690"/>
                    <a:pt x="4723" y="3285"/>
                  </a:cubicBezTo>
                  <a:cubicBezTo>
                    <a:pt x="4723" y="3347"/>
                    <a:pt x="4710" y="3396"/>
                    <a:pt x="4673" y="3433"/>
                  </a:cubicBezTo>
                  <a:cubicBezTo>
                    <a:pt x="4636" y="3470"/>
                    <a:pt x="4586" y="3495"/>
                    <a:pt x="4524" y="3495"/>
                  </a:cubicBezTo>
                  <a:cubicBezTo>
                    <a:pt x="4338" y="3495"/>
                    <a:pt x="3805" y="3347"/>
                    <a:pt x="2913" y="3074"/>
                  </a:cubicBezTo>
                  <a:cubicBezTo>
                    <a:pt x="2913" y="2516"/>
                    <a:pt x="2876" y="2020"/>
                    <a:pt x="2789" y="1599"/>
                  </a:cubicBezTo>
                  <a:cubicBezTo>
                    <a:pt x="2702" y="1178"/>
                    <a:pt x="2566" y="967"/>
                    <a:pt x="2380" y="967"/>
                  </a:cubicBezTo>
                  <a:cubicBezTo>
                    <a:pt x="2306" y="967"/>
                    <a:pt x="2269" y="1041"/>
                    <a:pt x="2269" y="1202"/>
                  </a:cubicBezTo>
                  <a:cubicBezTo>
                    <a:pt x="2269" y="1351"/>
                    <a:pt x="2281" y="1574"/>
                    <a:pt x="2318" y="1872"/>
                  </a:cubicBezTo>
                  <a:cubicBezTo>
                    <a:pt x="2343" y="2169"/>
                    <a:pt x="2355" y="2405"/>
                    <a:pt x="2355" y="2590"/>
                  </a:cubicBezTo>
                  <a:cubicBezTo>
                    <a:pt x="2355" y="2764"/>
                    <a:pt x="2343" y="2876"/>
                    <a:pt x="2343" y="2900"/>
                  </a:cubicBezTo>
                  <a:cubicBezTo>
                    <a:pt x="1636" y="2714"/>
                    <a:pt x="1104" y="2615"/>
                    <a:pt x="756" y="2615"/>
                  </a:cubicBezTo>
                  <a:lnTo>
                    <a:pt x="732" y="2615"/>
                  </a:lnTo>
                  <a:cubicBezTo>
                    <a:pt x="645" y="2144"/>
                    <a:pt x="608" y="1834"/>
                    <a:pt x="595" y="1710"/>
                  </a:cubicBezTo>
                  <a:cubicBezTo>
                    <a:pt x="583" y="1587"/>
                    <a:pt x="558" y="1376"/>
                    <a:pt x="533" y="1078"/>
                  </a:cubicBezTo>
                  <a:cubicBezTo>
                    <a:pt x="496" y="769"/>
                    <a:pt x="471" y="521"/>
                    <a:pt x="434" y="335"/>
                  </a:cubicBezTo>
                  <a:cubicBezTo>
                    <a:pt x="397" y="112"/>
                    <a:pt x="323" y="0"/>
                    <a:pt x="2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266625" y="2294300"/>
              <a:ext cx="136675" cy="114675"/>
            </a:xfrm>
            <a:custGeom>
              <a:avLst/>
              <a:gdLst/>
              <a:ahLst/>
              <a:cxnLst/>
              <a:rect l="l" t="t" r="r" b="b"/>
              <a:pathLst>
                <a:path w="5467" h="4587" extrusionOk="0">
                  <a:moveTo>
                    <a:pt x="484" y="1"/>
                  </a:moveTo>
                  <a:cubicBezTo>
                    <a:pt x="397" y="1"/>
                    <a:pt x="285" y="63"/>
                    <a:pt x="174" y="174"/>
                  </a:cubicBezTo>
                  <a:cubicBezTo>
                    <a:pt x="50" y="286"/>
                    <a:pt x="0" y="385"/>
                    <a:pt x="0" y="484"/>
                  </a:cubicBezTo>
                  <a:cubicBezTo>
                    <a:pt x="0" y="583"/>
                    <a:pt x="99" y="633"/>
                    <a:pt x="323" y="645"/>
                  </a:cubicBezTo>
                  <a:cubicBezTo>
                    <a:pt x="372" y="645"/>
                    <a:pt x="682" y="670"/>
                    <a:pt x="1252" y="720"/>
                  </a:cubicBezTo>
                  <a:cubicBezTo>
                    <a:pt x="2479" y="831"/>
                    <a:pt x="3545" y="1054"/>
                    <a:pt x="4437" y="1401"/>
                  </a:cubicBezTo>
                  <a:cubicBezTo>
                    <a:pt x="3942" y="1612"/>
                    <a:pt x="2628" y="2145"/>
                    <a:pt x="471" y="2976"/>
                  </a:cubicBezTo>
                  <a:cubicBezTo>
                    <a:pt x="347" y="3025"/>
                    <a:pt x="248" y="3099"/>
                    <a:pt x="161" y="3199"/>
                  </a:cubicBezTo>
                  <a:cubicBezTo>
                    <a:pt x="62" y="3298"/>
                    <a:pt x="13" y="3372"/>
                    <a:pt x="13" y="3434"/>
                  </a:cubicBezTo>
                  <a:cubicBezTo>
                    <a:pt x="13" y="3521"/>
                    <a:pt x="87" y="3570"/>
                    <a:pt x="261" y="3570"/>
                  </a:cubicBezTo>
                  <a:cubicBezTo>
                    <a:pt x="583" y="3570"/>
                    <a:pt x="1426" y="3744"/>
                    <a:pt x="2752" y="4079"/>
                  </a:cubicBezTo>
                  <a:cubicBezTo>
                    <a:pt x="4078" y="4413"/>
                    <a:pt x="4809" y="4587"/>
                    <a:pt x="4933" y="4587"/>
                  </a:cubicBezTo>
                  <a:cubicBezTo>
                    <a:pt x="5057" y="4587"/>
                    <a:pt x="5169" y="4537"/>
                    <a:pt x="5293" y="4450"/>
                  </a:cubicBezTo>
                  <a:cubicBezTo>
                    <a:pt x="5404" y="4351"/>
                    <a:pt x="5466" y="4265"/>
                    <a:pt x="5466" y="4203"/>
                  </a:cubicBezTo>
                  <a:cubicBezTo>
                    <a:pt x="5466" y="4153"/>
                    <a:pt x="5355" y="4103"/>
                    <a:pt x="5156" y="4041"/>
                  </a:cubicBezTo>
                  <a:cubicBezTo>
                    <a:pt x="4946" y="3979"/>
                    <a:pt x="4462" y="3856"/>
                    <a:pt x="3719" y="3670"/>
                  </a:cubicBezTo>
                  <a:cubicBezTo>
                    <a:pt x="2950" y="3471"/>
                    <a:pt x="2268" y="3298"/>
                    <a:pt x="1674" y="3149"/>
                  </a:cubicBezTo>
                  <a:cubicBezTo>
                    <a:pt x="3607" y="2393"/>
                    <a:pt x="4747" y="1934"/>
                    <a:pt x="5119" y="1773"/>
                  </a:cubicBezTo>
                  <a:cubicBezTo>
                    <a:pt x="5218" y="1724"/>
                    <a:pt x="5293" y="1662"/>
                    <a:pt x="5367" y="1587"/>
                  </a:cubicBezTo>
                  <a:cubicBezTo>
                    <a:pt x="5429" y="1488"/>
                    <a:pt x="5466" y="1414"/>
                    <a:pt x="5466" y="1352"/>
                  </a:cubicBezTo>
                  <a:cubicBezTo>
                    <a:pt x="5466" y="1154"/>
                    <a:pt x="5132" y="943"/>
                    <a:pt x="4462" y="732"/>
                  </a:cubicBezTo>
                  <a:cubicBezTo>
                    <a:pt x="3793" y="509"/>
                    <a:pt x="3074" y="336"/>
                    <a:pt x="2293" y="199"/>
                  </a:cubicBezTo>
                  <a:cubicBezTo>
                    <a:pt x="1512" y="63"/>
                    <a:pt x="917" y="1"/>
                    <a:pt x="4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267550" y="2181525"/>
              <a:ext cx="134800" cy="93900"/>
            </a:xfrm>
            <a:custGeom>
              <a:avLst/>
              <a:gdLst/>
              <a:ahLst/>
              <a:cxnLst/>
              <a:rect l="l" t="t" r="r" b="b"/>
              <a:pathLst>
                <a:path w="5392" h="3756" extrusionOk="0">
                  <a:moveTo>
                    <a:pt x="682" y="0"/>
                  </a:moveTo>
                  <a:cubicBezTo>
                    <a:pt x="558" y="0"/>
                    <a:pt x="422" y="62"/>
                    <a:pt x="248" y="211"/>
                  </a:cubicBezTo>
                  <a:cubicBezTo>
                    <a:pt x="75" y="347"/>
                    <a:pt x="0" y="484"/>
                    <a:pt x="0" y="620"/>
                  </a:cubicBezTo>
                  <a:cubicBezTo>
                    <a:pt x="0" y="1079"/>
                    <a:pt x="224" y="1562"/>
                    <a:pt x="657" y="2070"/>
                  </a:cubicBezTo>
                  <a:cubicBezTo>
                    <a:pt x="1104" y="2566"/>
                    <a:pt x="1637" y="2963"/>
                    <a:pt x="2256" y="3285"/>
                  </a:cubicBezTo>
                  <a:cubicBezTo>
                    <a:pt x="2864" y="3607"/>
                    <a:pt x="3409" y="3756"/>
                    <a:pt x="3892" y="3756"/>
                  </a:cubicBezTo>
                  <a:cubicBezTo>
                    <a:pt x="4264" y="3756"/>
                    <a:pt x="4611" y="3595"/>
                    <a:pt x="4933" y="3285"/>
                  </a:cubicBezTo>
                  <a:cubicBezTo>
                    <a:pt x="5243" y="2963"/>
                    <a:pt x="5392" y="2616"/>
                    <a:pt x="5392" y="2256"/>
                  </a:cubicBezTo>
                  <a:cubicBezTo>
                    <a:pt x="5392" y="1984"/>
                    <a:pt x="5318" y="1661"/>
                    <a:pt x="5169" y="1314"/>
                  </a:cubicBezTo>
                  <a:cubicBezTo>
                    <a:pt x="5008" y="967"/>
                    <a:pt x="4834" y="670"/>
                    <a:pt x="4648" y="434"/>
                  </a:cubicBezTo>
                  <a:cubicBezTo>
                    <a:pt x="4450" y="186"/>
                    <a:pt x="4289" y="75"/>
                    <a:pt x="4177" y="75"/>
                  </a:cubicBezTo>
                  <a:cubicBezTo>
                    <a:pt x="4066" y="75"/>
                    <a:pt x="4004" y="112"/>
                    <a:pt x="4004" y="211"/>
                  </a:cubicBezTo>
                  <a:cubicBezTo>
                    <a:pt x="4004" y="248"/>
                    <a:pt x="4115" y="471"/>
                    <a:pt x="4338" y="893"/>
                  </a:cubicBezTo>
                  <a:cubicBezTo>
                    <a:pt x="4425" y="1042"/>
                    <a:pt x="4500" y="1252"/>
                    <a:pt x="4574" y="1513"/>
                  </a:cubicBezTo>
                  <a:cubicBezTo>
                    <a:pt x="4636" y="1760"/>
                    <a:pt x="4673" y="2008"/>
                    <a:pt x="4673" y="2244"/>
                  </a:cubicBezTo>
                  <a:cubicBezTo>
                    <a:pt x="4673" y="2479"/>
                    <a:pt x="4611" y="2678"/>
                    <a:pt x="4475" y="2826"/>
                  </a:cubicBezTo>
                  <a:cubicBezTo>
                    <a:pt x="4351" y="2963"/>
                    <a:pt x="4140" y="3037"/>
                    <a:pt x="3855" y="3037"/>
                  </a:cubicBezTo>
                  <a:cubicBezTo>
                    <a:pt x="3570" y="3037"/>
                    <a:pt x="3235" y="2950"/>
                    <a:pt x="2851" y="2764"/>
                  </a:cubicBezTo>
                  <a:cubicBezTo>
                    <a:pt x="2455" y="2591"/>
                    <a:pt x="2107" y="2368"/>
                    <a:pt x="1798" y="2120"/>
                  </a:cubicBezTo>
                  <a:cubicBezTo>
                    <a:pt x="1500" y="1860"/>
                    <a:pt x="1240" y="1587"/>
                    <a:pt x="1029" y="1302"/>
                  </a:cubicBezTo>
                  <a:cubicBezTo>
                    <a:pt x="831" y="1017"/>
                    <a:pt x="719" y="769"/>
                    <a:pt x="719" y="571"/>
                  </a:cubicBezTo>
                  <a:cubicBezTo>
                    <a:pt x="719" y="484"/>
                    <a:pt x="744" y="385"/>
                    <a:pt x="781" y="273"/>
                  </a:cubicBezTo>
                  <a:cubicBezTo>
                    <a:pt x="818" y="162"/>
                    <a:pt x="843" y="100"/>
                    <a:pt x="843" y="62"/>
                  </a:cubicBezTo>
                  <a:cubicBezTo>
                    <a:pt x="843" y="13"/>
                    <a:pt x="781" y="0"/>
                    <a:pt x="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267850" y="2054475"/>
              <a:ext cx="137000" cy="99800"/>
            </a:xfrm>
            <a:custGeom>
              <a:avLst/>
              <a:gdLst/>
              <a:ahLst/>
              <a:cxnLst/>
              <a:rect l="l" t="t" r="r" b="b"/>
              <a:pathLst>
                <a:path w="5480" h="3992" extrusionOk="0">
                  <a:moveTo>
                    <a:pt x="397" y="1"/>
                  </a:moveTo>
                  <a:cubicBezTo>
                    <a:pt x="286" y="1"/>
                    <a:pt x="187" y="38"/>
                    <a:pt x="112" y="100"/>
                  </a:cubicBezTo>
                  <a:cubicBezTo>
                    <a:pt x="38" y="174"/>
                    <a:pt x="1" y="261"/>
                    <a:pt x="1" y="373"/>
                  </a:cubicBezTo>
                  <a:cubicBezTo>
                    <a:pt x="1" y="472"/>
                    <a:pt x="224" y="658"/>
                    <a:pt x="670" y="918"/>
                  </a:cubicBezTo>
                  <a:cubicBezTo>
                    <a:pt x="1104" y="1166"/>
                    <a:pt x="1550" y="1426"/>
                    <a:pt x="1996" y="1674"/>
                  </a:cubicBezTo>
                  <a:cubicBezTo>
                    <a:pt x="2443" y="1909"/>
                    <a:pt x="2653" y="2083"/>
                    <a:pt x="2653" y="2170"/>
                  </a:cubicBezTo>
                  <a:cubicBezTo>
                    <a:pt x="2653" y="2281"/>
                    <a:pt x="2566" y="2430"/>
                    <a:pt x="2393" y="2591"/>
                  </a:cubicBezTo>
                  <a:cubicBezTo>
                    <a:pt x="2219" y="2752"/>
                    <a:pt x="2009" y="2901"/>
                    <a:pt x="1761" y="3013"/>
                  </a:cubicBezTo>
                  <a:cubicBezTo>
                    <a:pt x="1501" y="3137"/>
                    <a:pt x="1228" y="3236"/>
                    <a:pt x="930" y="3310"/>
                  </a:cubicBezTo>
                  <a:cubicBezTo>
                    <a:pt x="633" y="3372"/>
                    <a:pt x="397" y="3434"/>
                    <a:pt x="236" y="3496"/>
                  </a:cubicBezTo>
                  <a:cubicBezTo>
                    <a:pt x="75" y="3533"/>
                    <a:pt x="1" y="3595"/>
                    <a:pt x="1" y="3682"/>
                  </a:cubicBezTo>
                  <a:cubicBezTo>
                    <a:pt x="1" y="3893"/>
                    <a:pt x="174" y="3992"/>
                    <a:pt x="546" y="3992"/>
                  </a:cubicBezTo>
                  <a:cubicBezTo>
                    <a:pt x="906" y="3992"/>
                    <a:pt x="1277" y="3930"/>
                    <a:pt x="1662" y="3793"/>
                  </a:cubicBezTo>
                  <a:cubicBezTo>
                    <a:pt x="2034" y="3657"/>
                    <a:pt x="2381" y="3459"/>
                    <a:pt x="2690" y="3211"/>
                  </a:cubicBezTo>
                  <a:cubicBezTo>
                    <a:pt x="2988" y="2951"/>
                    <a:pt x="3186" y="2666"/>
                    <a:pt x="3261" y="2368"/>
                  </a:cubicBezTo>
                  <a:cubicBezTo>
                    <a:pt x="3323" y="2393"/>
                    <a:pt x="3409" y="2442"/>
                    <a:pt x="3533" y="2517"/>
                  </a:cubicBezTo>
                  <a:lnTo>
                    <a:pt x="3818" y="2653"/>
                  </a:lnTo>
                  <a:cubicBezTo>
                    <a:pt x="3880" y="2690"/>
                    <a:pt x="3955" y="2728"/>
                    <a:pt x="4066" y="2789"/>
                  </a:cubicBezTo>
                  <a:cubicBezTo>
                    <a:pt x="4178" y="2839"/>
                    <a:pt x="4264" y="2889"/>
                    <a:pt x="4326" y="2913"/>
                  </a:cubicBezTo>
                  <a:cubicBezTo>
                    <a:pt x="4376" y="2938"/>
                    <a:pt x="4450" y="2975"/>
                    <a:pt x="4537" y="3013"/>
                  </a:cubicBezTo>
                  <a:cubicBezTo>
                    <a:pt x="4835" y="3161"/>
                    <a:pt x="5058" y="3236"/>
                    <a:pt x="5194" y="3236"/>
                  </a:cubicBezTo>
                  <a:cubicBezTo>
                    <a:pt x="5380" y="3236"/>
                    <a:pt x="5479" y="3174"/>
                    <a:pt x="5479" y="3062"/>
                  </a:cubicBezTo>
                  <a:cubicBezTo>
                    <a:pt x="5479" y="2988"/>
                    <a:pt x="5405" y="2889"/>
                    <a:pt x="5244" y="2765"/>
                  </a:cubicBezTo>
                  <a:cubicBezTo>
                    <a:pt x="5083" y="2641"/>
                    <a:pt x="4698" y="2405"/>
                    <a:pt x="4079" y="2083"/>
                  </a:cubicBezTo>
                  <a:cubicBezTo>
                    <a:pt x="3446" y="1748"/>
                    <a:pt x="2876" y="1414"/>
                    <a:pt x="2343" y="1091"/>
                  </a:cubicBezTo>
                  <a:cubicBezTo>
                    <a:pt x="1798" y="757"/>
                    <a:pt x="1377" y="497"/>
                    <a:pt x="1042" y="298"/>
                  </a:cubicBezTo>
                  <a:cubicBezTo>
                    <a:pt x="720" y="100"/>
                    <a:pt x="497" y="1"/>
                    <a:pt x="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4116900" y="4592525"/>
              <a:ext cx="25" cy="23250"/>
            </a:xfrm>
            <a:custGeom>
              <a:avLst/>
              <a:gdLst/>
              <a:ahLst/>
              <a:cxnLst/>
              <a:rect l="l" t="t" r="r" b="b"/>
              <a:pathLst>
                <a:path w="1" h="930" fill="none" extrusionOk="0">
                  <a:moveTo>
                    <a:pt x="1" y="0"/>
                  </a:moveTo>
                  <a:lnTo>
                    <a:pt x="1" y="930"/>
                  </a:lnTo>
                </a:path>
              </a:pathLst>
            </a:custGeom>
            <a:noFill/>
            <a:ln w="15500" cap="flat" cmpd="sng">
              <a:solidFill>
                <a:srgbClr val="000000"/>
              </a:solidFill>
              <a:prstDash val="solid"/>
              <a:miter lim="123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38"/>
          <p:cNvSpPr/>
          <p:nvPr/>
        </p:nvSpPr>
        <p:spPr>
          <a:xfrm>
            <a:off x="1977475" y="3294225"/>
            <a:ext cx="5204175" cy="933049"/>
          </a:xfrm>
          <a:custGeom>
            <a:avLst/>
            <a:gdLst/>
            <a:ahLst/>
            <a:cxnLst/>
            <a:rect l="l" t="t" r="r" b="b"/>
            <a:pathLst>
              <a:path w="242817" h="23909" fill="none" extrusionOk="0">
                <a:moveTo>
                  <a:pt x="242816" y="23909"/>
                </a:moveTo>
                <a:cubicBezTo>
                  <a:pt x="187327" y="19621"/>
                  <a:pt x="161671" y="0"/>
                  <a:pt x="121415" y="0"/>
                </a:cubicBezTo>
                <a:cubicBezTo>
                  <a:pt x="81158" y="0"/>
                  <a:pt x="55502" y="19621"/>
                  <a:pt x="0" y="23909"/>
                </a:cubicBezTo>
              </a:path>
            </a:pathLst>
          </a:custGeom>
          <a:noFill/>
          <a:ln w="15500" cap="flat" cmpd="sng">
            <a:solidFill>
              <a:srgbClr val="FF35E5"/>
            </a:solidFill>
            <a:prstDash val="solid"/>
            <a:miter lim="123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38"/>
          <p:cNvGrpSpPr/>
          <p:nvPr/>
        </p:nvGrpSpPr>
        <p:grpSpPr>
          <a:xfrm>
            <a:off x="5462150" y="2233250"/>
            <a:ext cx="594882" cy="254947"/>
            <a:chOff x="5101325" y="2283775"/>
            <a:chExt cx="594882" cy="254947"/>
          </a:xfrm>
        </p:grpSpPr>
        <p:sp>
          <p:nvSpPr>
            <p:cNvPr id="783" name="Google Shape;783;p38"/>
            <p:cNvSpPr/>
            <p:nvPr/>
          </p:nvSpPr>
          <p:spPr>
            <a:xfrm>
              <a:off x="5103246" y="2284849"/>
              <a:ext cx="63981" cy="94199"/>
            </a:xfrm>
            <a:custGeom>
              <a:avLst/>
              <a:gdLst/>
              <a:ahLst/>
              <a:cxnLst/>
              <a:rect l="l" t="t" r="r" b="b"/>
              <a:pathLst>
                <a:path w="3298" h="4388" extrusionOk="0">
                  <a:moveTo>
                    <a:pt x="1203" y="707"/>
                  </a:moveTo>
                  <a:lnTo>
                    <a:pt x="1203" y="707"/>
                  </a:lnTo>
                  <a:cubicBezTo>
                    <a:pt x="1599" y="843"/>
                    <a:pt x="1959" y="1054"/>
                    <a:pt x="2268" y="1363"/>
                  </a:cubicBezTo>
                  <a:cubicBezTo>
                    <a:pt x="2566" y="1661"/>
                    <a:pt x="2727" y="1934"/>
                    <a:pt x="2727" y="2194"/>
                  </a:cubicBezTo>
                  <a:cubicBezTo>
                    <a:pt x="2727" y="2330"/>
                    <a:pt x="2603" y="2529"/>
                    <a:pt x="2368" y="2764"/>
                  </a:cubicBezTo>
                  <a:cubicBezTo>
                    <a:pt x="2132" y="3012"/>
                    <a:pt x="1847" y="3235"/>
                    <a:pt x="1488" y="3458"/>
                  </a:cubicBezTo>
                  <a:cubicBezTo>
                    <a:pt x="1141" y="3669"/>
                    <a:pt x="818" y="3793"/>
                    <a:pt x="533" y="3830"/>
                  </a:cubicBezTo>
                  <a:cubicBezTo>
                    <a:pt x="583" y="3495"/>
                    <a:pt x="645" y="3198"/>
                    <a:pt x="732" y="2925"/>
                  </a:cubicBezTo>
                  <a:cubicBezTo>
                    <a:pt x="917" y="2281"/>
                    <a:pt x="1041" y="1822"/>
                    <a:pt x="1116" y="1537"/>
                  </a:cubicBezTo>
                  <a:cubicBezTo>
                    <a:pt x="1190" y="1264"/>
                    <a:pt x="1227" y="1078"/>
                    <a:pt x="1227" y="979"/>
                  </a:cubicBezTo>
                  <a:cubicBezTo>
                    <a:pt x="1227" y="868"/>
                    <a:pt x="1215" y="781"/>
                    <a:pt x="1203" y="707"/>
                  </a:cubicBezTo>
                  <a:close/>
                  <a:moveTo>
                    <a:pt x="434" y="0"/>
                  </a:moveTo>
                  <a:cubicBezTo>
                    <a:pt x="347" y="0"/>
                    <a:pt x="310" y="37"/>
                    <a:pt x="310" y="124"/>
                  </a:cubicBezTo>
                  <a:cubicBezTo>
                    <a:pt x="310" y="198"/>
                    <a:pt x="347" y="285"/>
                    <a:pt x="434" y="372"/>
                  </a:cubicBezTo>
                  <a:cubicBezTo>
                    <a:pt x="508" y="459"/>
                    <a:pt x="608" y="521"/>
                    <a:pt x="744" y="583"/>
                  </a:cubicBezTo>
                  <a:cubicBezTo>
                    <a:pt x="719" y="855"/>
                    <a:pt x="595" y="1413"/>
                    <a:pt x="360" y="2281"/>
                  </a:cubicBezTo>
                  <a:cubicBezTo>
                    <a:pt x="112" y="3136"/>
                    <a:pt x="0" y="3632"/>
                    <a:pt x="0" y="3780"/>
                  </a:cubicBezTo>
                  <a:cubicBezTo>
                    <a:pt x="0" y="3917"/>
                    <a:pt x="50" y="4053"/>
                    <a:pt x="149" y="4189"/>
                  </a:cubicBezTo>
                  <a:cubicBezTo>
                    <a:pt x="248" y="4313"/>
                    <a:pt x="335" y="4388"/>
                    <a:pt x="422" y="4388"/>
                  </a:cubicBezTo>
                  <a:cubicBezTo>
                    <a:pt x="719" y="4388"/>
                    <a:pt x="1103" y="4264"/>
                    <a:pt x="1562" y="4028"/>
                  </a:cubicBezTo>
                  <a:cubicBezTo>
                    <a:pt x="2021" y="3780"/>
                    <a:pt x="2417" y="3495"/>
                    <a:pt x="2764" y="3148"/>
                  </a:cubicBezTo>
                  <a:cubicBezTo>
                    <a:pt x="3111" y="2814"/>
                    <a:pt x="3297" y="2516"/>
                    <a:pt x="3297" y="2256"/>
                  </a:cubicBezTo>
                  <a:cubicBezTo>
                    <a:pt x="3297" y="1872"/>
                    <a:pt x="3136" y="1500"/>
                    <a:pt x="2814" y="1153"/>
                  </a:cubicBezTo>
                  <a:cubicBezTo>
                    <a:pt x="2492" y="793"/>
                    <a:pt x="2120" y="508"/>
                    <a:pt x="1674" y="310"/>
                  </a:cubicBezTo>
                  <a:cubicBezTo>
                    <a:pt x="1240" y="99"/>
                    <a:pt x="818" y="0"/>
                    <a:pt x="434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5176093" y="2283775"/>
              <a:ext cx="62778" cy="95015"/>
            </a:xfrm>
            <a:custGeom>
              <a:avLst/>
              <a:gdLst/>
              <a:ahLst/>
              <a:cxnLst/>
              <a:rect l="l" t="t" r="r" b="b"/>
              <a:pathLst>
                <a:path w="3236" h="4426" extrusionOk="0">
                  <a:moveTo>
                    <a:pt x="1922" y="608"/>
                  </a:moveTo>
                  <a:cubicBezTo>
                    <a:pt x="1996" y="967"/>
                    <a:pt x="2071" y="1500"/>
                    <a:pt x="2145" y="2207"/>
                  </a:cubicBezTo>
                  <a:cubicBezTo>
                    <a:pt x="1810" y="2256"/>
                    <a:pt x="1500" y="2318"/>
                    <a:pt x="1215" y="2405"/>
                  </a:cubicBezTo>
                  <a:cubicBezTo>
                    <a:pt x="1500" y="1637"/>
                    <a:pt x="1736" y="1042"/>
                    <a:pt x="1922" y="608"/>
                  </a:cubicBezTo>
                  <a:close/>
                  <a:moveTo>
                    <a:pt x="2071" y="1"/>
                  </a:moveTo>
                  <a:cubicBezTo>
                    <a:pt x="1959" y="1"/>
                    <a:pt x="1848" y="38"/>
                    <a:pt x="1736" y="124"/>
                  </a:cubicBezTo>
                  <a:cubicBezTo>
                    <a:pt x="1624" y="199"/>
                    <a:pt x="1538" y="298"/>
                    <a:pt x="1500" y="410"/>
                  </a:cubicBezTo>
                  <a:cubicBezTo>
                    <a:pt x="1451" y="521"/>
                    <a:pt x="1339" y="781"/>
                    <a:pt x="1178" y="1190"/>
                  </a:cubicBezTo>
                  <a:cubicBezTo>
                    <a:pt x="1005" y="1599"/>
                    <a:pt x="868" y="1922"/>
                    <a:pt x="782" y="2157"/>
                  </a:cubicBezTo>
                  <a:cubicBezTo>
                    <a:pt x="732" y="2281"/>
                    <a:pt x="682" y="2417"/>
                    <a:pt x="620" y="2566"/>
                  </a:cubicBezTo>
                  <a:cubicBezTo>
                    <a:pt x="211" y="2690"/>
                    <a:pt x="1" y="2802"/>
                    <a:pt x="1" y="2888"/>
                  </a:cubicBezTo>
                  <a:cubicBezTo>
                    <a:pt x="1" y="2963"/>
                    <a:pt x="38" y="3025"/>
                    <a:pt x="100" y="3087"/>
                  </a:cubicBezTo>
                  <a:cubicBezTo>
                    <a:pt x="162" y="3136"/>
                    <a:pt x="236" y="3161"/>
                    <a:pt x="323" y="3161"/>
                  </a:cubicBezTo>
                  <a:lnTo>
                    <a:pt x="360" y="3161"/>
                  </a:lnTo>
                  <a:cubicBezTo>
                    <a:pt x="125" y="3706"/>
                    <a:pt x="13" y="4004"/>
                    <a:pt x="13" y="4041"/>
                  </a:cubicBezTo>
                  <a:cubicBezTo>
                    <a:pt x="13" y="4140"/>
                    <a:pt x="50" y="4227"/>
                    <a:pt x="125" y="4301"/>
                  </a:cubicBezTo>
                  <a:cubicBezTo>
                    <a:pt x="199" y="4388"/>
                    <a:pt x="273" y="4425"/>
                    <a:pt x="335" y="4425"/>
                  </a:cubicBezTo>
                  <a:cubicBezTo>
                    <a:pt x="397" y="4425"/>
                    <a:pt x="620" y="3942"/>
                    <a:pt x="980" y="3000"/>
                  </a:cubicBezTo>
                  <a:cubicBezTo>
                    <a:pt x="1290" y="2913"/>
                    <a:pt x="1525" y="2851"/>
                    <a:pt x="1674" y="2814"/>
                  </a:cubicBezTo>
                  <a:cubicBezTo>
                    <a:pt x="1823" y="2764"/>
                    <a:pt x="1996" y="2727"/>
                    <a:pt x="2182" y="2678"/>
                  </a:cubicBezTo>
                  <a:cubicBezTo>
                    <a:pt x="2219" y="3050"/>
                    <a:pt x="2244" y="3446"/>
                    <a:pt x="2281" y="3843"/>
                  </a:cubicBezTo>
                  <a:cubicBezTo>
                    <a:pt x="2306" y="4053"/>
                    <a:pt x="2331" y="4202"/>
                    <a:pt x="2380" y="4289"/>
                  </a:cubicBezTo>
                  <a:cubicBezTo>
                    <a:pt x="2418" y="4376"/>
                    <a:pt x="2467" y="4425"/>
                    <a:pt x="2542" y="4425"/>
                  </a:cubicBezTo>
                  <a:cubicBezTo>
                    <a:pt x="2678" y="4425"/>
                    <a:pt x="2740" y="4165"/>
                    <a:pt x="2740" y="3644"/>
                  </a:cubicBezTo>
                  <a:cubicBezTo>
                    <a:pt x="2740" y="3335"/>
                    <a:pt x="2728" y="2975"/>
                    <a:pt x="2690" y="2541"/>
                  </a:cubicBezTo>
                  <a:cubicBezTo>
                    <a:pt x="3050" y="2442"/>
                    <a:pt x="3236" y="2355"/>
                    <a:pt x="3236" y="2269"/>
                  </a:cubicBezTo>
                  <a:cubicBezTo>
                    <a:pt x="3236" y="2170"/>
                    <a:pt x="3149" y="2108"/>
                    <a:pt x="2963" y="2108"/>
                  </a:cubicBezTo>
                  <a:cubicBezTo>
                    <a:pt x="2876" y="2108"/>
                    <a:pt x="2765" y="2120"/>
                    <a:pt x="2653" y="2132"/>
                  </a:cubicBezTo>
                  <a:cubicBezTo>
                    <a:pt x="2591" y="1525"/>
                    <a:pt x="2504" y="1017"/>
                    <a:pt x="2405" y="608"/>
                  </a:cubicBezTo>
                  <a:cubicBezTo>
                    <a:pt x="2306" y="199"/>
                    <a:pt x="2195" y="1"/>
                    <a:pt x="2071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5251830" y="2285901"/>
              <a:ext cx="65184" cy="92353"/>
            </a:xfrm>
            <a:custGeom>
              <a:avLst/>
              <a:gdLst/>
              <a:ahLst/>
              <a:cxnLst/>
              <a:rect l="l" t="t" r="r" b="b"/>
              <a:pathLst>
                <a:path w="3360" h="4302" extrusionOk="0">
                  <a:moveTo>
                    <a:pt x="1922" y="1"/>
                  </a:moveTo>
                  <a:cubicBezTo>
                    <a:pt x="1116" y="1"/>
                    <a:pt x="583" y="13"/>
                    <a:pt x="348" y="25"/>
                  </a:cubicBezTo>
                  <a:cubicBezTo>
                    <a:pt x="113" y="50"/>
                    <a:pt x="1" y="100"/>
                    <a:pt x="1" y="174"/>
                  </a:cubicBezTo>
                  <a:cubicBezTo>
                    <a:pt x="1" y="249"/>
                    <a:pt x="26" y="335"/>
                    <a:pt x="100" y="422"/>
                  </a:cubicBezTo>
                  <a:cubicBezTo>
                    <a:pt x="174" y="509"/>
                    <a:pt x="236" y="558"/>
                    <a:pt x="311" y="558"/>
                  </a:cubicBezTo>
                  <a:lnTo>
                    <a:pt x="1364" y="509"/>
                  </a:lnTo>
                  <a:lnTo>
                    <a:pt x="1364" y="509"/>
                  </a:lnTo>
                  <a:cubicBezTo>
                    <a:pt x="1327" y="893"/>
                    <a:pt x="1203" y="1538"/>
                    <a:pt x="980" y="2418"/>
                  </a:cubicBezTo>
                  <a:cubicBezTo>
                    <a:pt x="757" y="3298"/>
                    <a:pt x="645" y="3793"/>
                    <a:pt x="645" y="3880"/>
                  </a:cubicBezTo>
                  <a:cubicBezTo>
                    <a:pt x="645" y="3979"/>
                    <a:pt x="683" y="4078"/>
                    <a:pt x="757" y="4165"/>
                  </a:cubicBezTo>
                  <a:cubicBezTo>
                    <a:pt x="831" y="4264"/>
                    <a:pt x="906" y="4301"/>
                    <a:pt x="968" y="4301"/>
                  </a:cubicBezTo>
                  <a:cubicBezTo>
                    <a:pt x="1005" y="4301"/>
                    <a:pt x="1054" y="4190"/>
                    <a:pt x="1116" y="3979"/>
                  </a:cubicBezTo>
                  <a:cubicBezTo>
                    <a:pt x="1154" y="3868"/>
                    <a:pt x="1203" y="3669"/>
                    <a:pt x="1265" y="3384"/>
                  </a:cubicBezTo>
                  <a:cubicBezTo>
                    <a:pt x="1327" y="3112"/>
                    <a:pt x="1377" y="2901"/>
                    <a:pt x="1414" y="2765"/>
                  </a:cubicBezTo>
                  <a:cubicBezTo>
                    <a:pt x="1736" y="1500"/>
                    <a:pt x="1897" y="794"/>
                    <a:pt x="1897" y="633"/>
                  </a:cubicBezTo>
                  <a:cubicBezTo>
                    <a:pt x="1897" y="583"/>
                    <a:pt x="1897" y="546"/>
                    <a:pt x="1885" y="496"/>
                  </a:cubicBezTo>
                  <a:lnTo>
                    <a:pt x="1885" y="496"/>
                  </a:lnTo>
                  <a:cubicBezTo>
                    <a:pt x="2108" y="509"/>
                    <a:pt x="2331" y="509"/>
                    <a:pt x="2579" y="534"/>
                  </a:cubicBezTo>
                  <a:cubicBezTo>
                    <a:pt x="2827" y="546"/>
                    <a:pt x="3013" y="558"/>
                    <a:pt x="3149" y="558"/>
                  </a:cubicBezTo>
                  <a:cubicBezTo>
                    <a:pt x="3285" y="558"/>
                    <a:pt x="3360" y="521"/>
                    <a:pt x="3360" y="434"/>
                  </a:cubicBezTo>
                  <a:cubicBezTo>
                    <a:pt x="3360" y="323"/>
                    <a:pt x="3223" y="224"/>
                    <a:pt x="2951" y="137"/>
                  </a:cubicBezTo>
                  <a:cubicBezTo>
                    <a:pt x="2678" y="38"/>
                    <a:pt x="2331" y="1"/>
                    <a:pt x="192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8"/>
            <p:cNvSpPr/>
            <p:nvPr/>
          </p:nvSpPr>
          <p:spPr>
            <a:xfrm>
              <a:off x="5313639" y="2283775"/>
              <a:ext cx="62778" cy="95015"/>
            </a:xfrm>
            <a:custGeom>
              <a:avLst/>
              <a:gdLst/>
              <a:ahLst/>
              <a:cxnLst/>
              <a:rect l="l" t="t" r="r" b="b"/>
              <a:pathLst>
                <a:path w="3236" h="4426" extrusionOk="0">
                  <a:moveTo>
                    <a:pt x="1921" y="608"/>
                  </a:moveTo>
                  <a:cubicBezTo>
                    <a:pt x="1983" y="967"/>
                    <a:pt x="2058" y="1500"/>
                    <a:pt x="2132" y="2207"/>
                  </a:cubicBezTo>
                  <a:cubicBezTo>
                    <a:pt x="1810" y="2256"/>
                    <a:pt x="1500" y="2318"/>
                    <a:pt x="1203" y="2405"/>
                  </a:cubicBezTo>
                  <a:cubicBezTo>
                    <a:pt x="1488" y="1637"/>
                    <a:pt x="1735" y="1042"/>
                    <a:pt x="1921" y="608"/>
                  </a:cubicBezTo>
                  <a:close/>
                  <a:moveTo>
                    <a:pt x="2058" y="1"/>
                  </a:moveTo>
                  <a:cubicBezTo>
                    <a:pt x="1946" y="1"/>
                    <a:pt x="1835" y="38"/>
                    <a:pt x="1723" y="124"/>
                  </a:cubicBezTo>
                  <a:cubicBezTo>
                    <a:pt x="1612" y="199"/>
                    <a:pt x="1537" y="298"/>
                    <a:pt x="1488" y="410"/>
                  </a:cubicBezTo>
                  <a:cubicBezTo>
                    <a:pt x="1438" y="521"/>
                    <a:pt x="1339" y="781"/>
                    <a:pt x="1165" y="1190"/>
                  </a:cubicBezTo>
                  <a:cubicBezTo>
                    <a:pt x="992" y="1599"/>
                    <a:pt x="868" y="1922"/>
                    <a:pt x="769" y="2157"/>
                  </a:cubicBezTo>
                  <a:cubicBezTo>
                    <a:pt x="732" y="2281"/>
                    <a:pt x="670" y="2417"/>
                    <a:pt x="608" y="2566"/>
                  </a:cubicBezTo>
                  <a:cubicBezTo>
                    <a:pt x="199" y="2690"/>
                    <a:pt x="0" y="2802"/>
                    <a:pt x="0" y="2888"/>
                  </a:cubicBezTo>
                  <a:cubicBezTo>
                    <a:pt x="0" y="2963"/>
                    <a:pt x="25" y="3025"/>
                    <a:pt x="87" y="3087"/>
                  </a:cubicBezTo>
                  <a:cubicBezTo>
                    <a:pt x="149" y="3136"/>
                    <a:pt x="223" y="3161"/>
                    <a:pt x="310" y="3161"/>
                  </a:cubicBezTo>
                  <a:lnTo>
                    <a:pt x="360" y="3161"/>
                  </a:lnTo>
                  <a:cubicBezTo>
                    <a:pt x="124" y="3706"/>
                    <a:pt x="0" y="4004"/>
                    <a:pt x="0" y="4041"/>
                  </a:cubicBezTo>
                  <a:cubicBezTo>
                    <a:pt x="0" y="4140"/>
                    <a:pt x="37" y="4227"/>
                    <a:pt x="112" y="4301"/>
                  </a:cubicBezTo>
                  <a:cubicBezTo>
                    <a:pt x="186" y="4388"/>
                    <a:pt x="261" y="4425"/>
                    <a:pt x="335" y="4425"/>
                  </a:cubicBezTo>
                  <a:cubicBezTo>
                    <a:pt x="397" y="4425"/>
                    <a:pt x="608" y="3942"/>
                    <a:pt x="979" y="3000"/>
                  </a:cubicBezTo>
                  <a:cubicBezTo>
                    <a:pt x="1289" y="2913"/>
                    <a:pt x="1512" y="2851"/>
                    <a:pt x="1674" y="2814"/>
                  </a:cubicBezTo>
                  <a:cubicBezTo>
                    <a:pt x="1822" y="2764"/>
                    <a:pt x="1996" y="2727"/>
                    <a:pt x="2182" y="2678"/>
                  </a:cubicBezTo>
                  <a:cubicBezTo>
                    <a:pt x="2206" y="3050"/>
                    <a:pt x="2244" y="3446"/>
                    <a:pt x="2268" y="3843"/>
                  </a:cubicBezTo>
                  <a:cubicBezTo>
                    <a:pt x="2293" y="4053"/>
                    <a:pt x="2330" y="4202"/>
                    <a:pt x="2368" y="4289"/>
                  </a:cubicBezTo>
                  <a:cubicBezTo>
                    <a:pt x="2405" y="4376"/>
                    <a:pt x="2467" y="4425"/>
                    <a:pt x="2541" y="4425"/>
                  </a:cubicBezTo>
                  <a:cubicBezTo>
                    <a:pt x="2665" y="4425"/>
                    <a:pt x="2739" y="4165"/>
                    <a:pt x="2739" y="3644"/>
                  </a:cubicBezTo>
                  <a:cubicBezTo>
                    <a:pt x="2739" y="3335"/>
                    <a:pt x="2715" y="2975"/>
                    <a:pt x="2690" y="2541"/>
                  </a:cubicBezTo>
                  <a:cubicBezTo>
                    <a:pt x="3049" y="2442"/>
                    <a:pt x="3235" y="2355"/>
                    <a:pt x="3235" y="2269"/>
                  </a:cubicBezTo>
                  <a:cubicBezTo>
                    <a:pt x="3235" y="2170"/>
                    <a:pt x="3136" y="2108"/>
                    <a:pt x="2950" y="2108"/>
                  </a:cubicBezTo>
                  <a:cubicBezTo>
                    <a:pt x="2863" y="2108"/>
                    <a:pt x="2764" y="2120"/>
                    <a:pt x="2653" y="2132"/>
                  </a:cubicBezTo>
                  <a:cubicBezTo>
                    <a:pt x="2591" y="1525"/>
                    <a:pt x="2504" y="1017"/>
                    <a:pt x="2405" y="608"/>
                  </a:cubicBezTo>
                  <a:cubicBezTo>
                    <a:pt x="2306" y="199"/>
                    <a:pt x="2182" y="1"/>
                    <a:pt x="2058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5382159" y="2285106"/>
              <a:ext cx="60625" cy="92890"/>
            </a:xfrm>
            <a:custGeom>
              <a:avLst/>
              <a:gdLst/>
              <a:ahLst/>
              <a:cxnLst/>
              <a:rect l="l" t="t" r="r" b="b"/>
              <a:pathLst>
                <a:path w="3125" h="4327" extrusionOk="0">
                  <a:moveTo>
                    <a:pt x="2690" y="1"/>
                  </a:moveTo>
                  <a:cubicBezTo>
                    <a:pt x="2455" y="1"/>
                    <a:pt x="2170" y="75"/>
                    <a:pt x="1835" y="224"/>
                  </a:cubicBezTo>
                  <a:cubicBezTo>
                    <a:pt x="1488" y="372"/>
                    <a:pt x="1240" y="533"/>
                    <a:pt x="1079" y="719"/>
                  </a:cubicBezTo>
                  <a:cubicBezTo>
                    <a:pt x="1029" y="769"/>
                    <a:pt x="980" y="856"/>
                    <a:pt x="943" y="967"/>
                  </a:cubicBezTo>
                  <a:cubicBezTo>
                    <a:pt x="905" y="1091"/>
                    <a:pt x="881" y="1190"/>
                    <a:pt x="881" y="1302"/>
                  </a:cubicBezTo>
                  <a:cubicBezTo>
                    <a:pt x="881" y="1401"/>
                    <a:pt x="955" y="1537"/>
                    <a:pt x="1104" y="1723"/>
                  </a:cubicBezTo>
                  <a:cubicBezTo>
                    <a:pt x="1252" y="1897"/>
                    <a:pt x="1414" y="2070"/>
                    <a:pt x="1600" y="2219"/>
                  </a:cubicBezTo>
                  <a:cubicBezTo>
                    <a:pt x="1773" y="2380"/>
                    <a:pt x="1947" y="2541"/>
                    <a:pt x="2095" y="2715"/>
                  </a:cubicBezTo>
                  <a:cubicBezTo>
                    <a:pt x="2244" y="2888"/>
                    <a:pt x="2318" y="3025"/>
                    <a:pt x="2318" y="3136"/>
                  </a:cubicBezTo>
                  <a:cubicBezTo>
                    <a:pt x="2318" y="3310"/>
                    <a:pt x="2194" y="3471"/>
                    <a:pt x="1971" y="3620"/>
                  </a:cubicBezTo>
                  <a:cubicBezTo>
                    <a:pt x="1748" y="3768"/>
                    <a:pt x="1488" y="3843"/>
                    <a:pt x="1203" y="3843"/>
                  </a:cubicBezTo>
                  <a:cubicBezTo>
                    <a:pt x="1067" y="3843"/>
                    <a:pt x="930" y="3818"/>
                    <a:pt x="806" y="3756"/>
                  </a:cubicBezTo>
                  <a:cubicBezTo>
                    <a:pt x="682" y="3694"/>
                    <a:pt x="583" y="3620"/>
                    <a:pt x="509" y="3558"/>
                  </a:cubicBezTo>
                  <a:cubicBezTo>
                    <a:pt x="311" y="3359"/>
                    <a:pt x="174" y="3260"/>
                    <a:pt x="112" y="3260"/>
                  </a:cubicBezTo>
                  <a:cubicBezTo>
                    <a:pt x="38" y="3260"/>
                    <a:pt x="1" y="3322"/>
                    <a:pt x="1" y="3446"/>
                  </a:cubicBezTo>
                  <a:cubicBezTo>
                    <a:pt x="1" y="3620"/>
                    <a:pt x="125" y="3818"/>
                    <a:pt x="385" y="4029"/>
                  </a:cubicBezTo>
                  <a:cubicBezTo>
                    <a:pt x="645" y="4227"/>
                    <a:pt x="967" y="4326"/>
                    <a:pt x="1364" y="4326"/>
                  </a:cubicBezTo>
                  <a:cubicBezTo>
                    <a:pt x="1761" y="4326"/>
                    <a:pt x="2108" y="4215"/>
                    <a:pt x="2418" y="3991"/>
                  </a:cubicBezTo>
                  <a:cubicBezTo>
                    <a:pt x="2715" y="3756"/>
                    <a:pt x="2876" y="3471"/>
                    <a:pt x="2876" y="3136"/>
                  </a:cubicBezTo>
                  <a:cubicBezTo>
                    <a:pt x="2876" y="2963"/>
                    <a:pt x="2789" y="2764"/>
                    <a:pt x="2641" y="2554"/>
                  </a:cubicBezTo>
                  <a:cubicBezTo>
                    <a:pt x="2492" y="2343"/>
                    <a:pt x="2331" y="2157"/>
                    <a:pt x="2145" y="1996"/>
                  </a:cubicBezTo>
                  <a:cubicBezTo>
                    <a:pt x="1661" y="1575"/>
                    <a:pt x="1414" y="1327"/>
                    <a:pt x="1414" y="1228"/>
                  </a:cubicBezTo>
                  <a:cubicBezTo>
                    <a:pt x="1414" y="1066"/>
                    <a:pt x="1649" y="880"/>
                    <a:pt x="2132" y="707"/>
                  </a:cubicBezTo>
                  <a:cubicBezTo>
                    <a:pt x="2269" y="645"/>
                    <a:pt x="2418" y="608"/>
                    <a:pt x="2591" y="571"/>
                  </a:cubicBezTo>
                  <a:cubicBezTo>
                    <a:pt x="2765" y="521"/>
                    <a:pt x="2901" y="496"/>
                    <a:pt x="2988" y="471"/>
                  </a:cubicBezTo>
                  <a:cubicBezTo>
                    <a:pt x="3074" y="447"/>
                    <a:pt x="3124" y="410"/>
                    <a:pt x="3124" y="372"/>
                  </a:cubicBezTo>
                  <a:cubicBezTo>
                    <a:pt x="3124" y="286"/>
                    <a:pt x="3074" y="199"/>
                    <a:pt x="3000" y="124"/>
                  </a:cubicBezTo>
                  <a:cubicBezTo>
                    <a:pt x="2913" y="38"/>
                    <a:pt x="2814" y="1"/>
                    <a:pt x="2690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5453086" y="2286437"/>
              <a:ext cx="65184" cy="92353"/>
            </a:xfrm>
            <a:custGeom>
              <a:avLst/>
              <a:gdLst/>
              <a:ahLst/>
              <a:cxnLst/>
              <a:rect l="l" t="t" r="r" b="b"/>
              <a:pathLst>
                <a:path w="3360" h="4302" extrusionOk="0">
                  <a:moveTo>
                    <a:pt x="2108" y="0"/>
                  </a:moveTo>
                  <a:cubicBezTo>
                    <a:pt x="1278" y="0"/>
                    <a:pt x="831" y="75"/>
                    <a:pt x="757" y="224"/>
                  </a:cubicBezTo>
                  <a:cubicBezTo>
                    <a:pt x="745" y="273"/>
                    <a:pt x="732" y="323"/>
                    <a:pt x="732" y="372"/>
                  </a:cubicBezTo>
                  <a:cubicBezTo>
                    <a:pt x="732" y="682"/>
                    <a:pt x="670" y="1079"/>
                    <a:pt x="546" y="1537"/>
                  </a:cubicBezTo>
                  <a:cubicBezTo>
                    <a:pt x="422" y="2008"/>
                    <a:pt x="298" y="2442"/>
                    <a:pt x="174" y="2851"/>
                  </a:cubicBezTo>
                  <a:cubicBezTo>
                    <a:pt x="51" y="3260"/>
                    <a:pt x="1" y="3545"/>
                    <a:pt x="1" y="3719"/>
                  </a:cubicBezTo>
                  <a:cubicBezTo>
                    <a:pt x="1" y="3880"/>
                    <a:pt x="63" y="4029"/>
                    <a:pt x="212" y="4140"/>
                  </a:cubicBezTo>
                  <a:cubicBezTo>
                    <a:pt x="348" y="4252"/>
                    <a:pt x="522" y="4301"/>
                    <a:pt x="707" y="4301"/>
                  </a:cubicBezTo>
                  <a:cubicBezTo>
                    <a:pt x="1129" y="4301"/>
                    <a:pt x="1575" y="4227"/>
                    <a:pt x="2034" y="4066"/>
                  </a:cubicBezTo>
                  <a:cubicBezTo>
                    <a:pt x="2492" y="3917"/>
                    <a:pt x="2715" y="3756"/>
                    <a:pt x="2715" y="3607"/>
                  </a:cubicBezTo>
                  <a:cubicBezTo>
                    <a:pt x="2715" y="3520"/>
                    <a:pt x="2691" y="3483"/>
                    <a:pt x="2629" y="3483"/>
                  </a:cubicBezTo>
                  <a:cubicBezTo>
                    <a:pt x="2591" y="3483"/>
                    <a:pt x="2492" y="3508"/>
                    <a:pt x="2306" y="3558"/>
                  </a:cubicBezTo>
                  <a:cubicBezTo>
                    <a:pt x="1724" y="3706"/>
                    <a:pt x="1203" y="3781"/>
                    <a:pt x="732" y="3781"/>
                  </a:cubicBezTo>
                  <a:cubicBezTo>
                    <a:pt x="683" y="3781"/>
                    <a:pt x="633" y="3768"/>
                    <a:pt x="608" y="3744"/>
                  </a:cubicBezTo>
                  <a:cubicBezTo>
                    <a:pt x="571" y="3706"/>
                    <a:pt x="559" y="3669"/>
                    <a:pt x="559" y="3620"/>
                  </a:cubicBezTo>
                  <a:cubicBezTo>
                    <a:pt x="559" y="3471"/>
                    <a:pt x="670" y="3037"/>
                    <a:pt x="893" y="2331"/>
                  </a:cubicBezTo>
                  <a:cubicBezTo>
                    <a:pt x="1340" y="2331"/>
                    <a:pt x="1736" y="2293"/>
                    <a:pt x="2071" y="2231"/>
                  </a:cubicBezTo>
                  <a:cubicBezTo>
                    <a:pt x="2405" y="2157"/>
                    <a:pt x="2579" y="2046"/>
                    <a:pt x="2579" y="1909"/>
                  </a:cubicBezTo>
                  <a:cubicBezTo>
                    <a:pt x="2579" y="1847"/>
                    <a:pt x="2517" y="1822"/>
                    <a:pt x="2393" y="1822"/>
                  </a:cubicBezTo>
                  <a:cubicBezTo>
                    <a:pt x="2269" y="1822"/>
                    <a:pt x="2096" y="1835"/>
                    <a:pt x="1860" y="1847"/>
                  </a:cubicBezTo>
                  <a:cubicBezTo>
                    <a:pt x="1612" y="1872"/>
                    <a:pt x="1426" y="1884"/>
                    <a:pt x="1278" y="1884"/>
                  </a:cubicBezTo>
                  <a:cubicBezTo>
                    <a:pt x="1141" y="1884"/>
                    <a:pt x="1054" y="1884"/>
                    <a:pt x="1030" y="1872"/>
                  </a:cubicBezTo>
                  <a:cubicBezTo>
                    <a:pt x="1178" y="1314"/>
                    <a:pt x="1265" y="880"/>
                    <a:pt x="1265" y="608"/>
                  </a:cubicBezTo>
                  <a:lnTo>
                    <a:pt x="1265" y="583"/>
                  </a:lnTo>
                  <a:cubicBezTo>
                    <a:pt x="1637" y="521"/>
                    <a:pt x="1885" y="484"/>
                    <a:pt x="1984" y="471"/>
                  </a:cubicBezTo>
                  <a:cubicBezTo>
                    <a:pt x="2083" y="459"/>
                    <a:pt x="2244" y="447"/>
                    <a:pt x="2492" y="422"/>
                  </a:cubicBezTo>
                  <a:cubicBezTo>
                    <a:pt x="2740" y="397"/>
                    <a:pt x="2938" y="372"/>
                    <a:pt x="3087" y="348"/>
                  </a:cubicBezTo>
                  <a:cubicBezTo>
                    <a:pt x="3261" y="310"/>
                    <a:pt x="3360" y="261"/>
                    <a:pt x="3360" y="174"/>
                  </a:cubicBezTo>
                  <a:cubicBezTo>
                    <a:pt x="3360" y="62"/>
                    <a:pt x="2938" y="0"/>
                    <a:pt x="2108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5523314" y="2285901"/>
              <a:ext cx="65165" cy="92353"/>
            </a:xfrm>
            <a:custGeom>
              <a:avLst/>
              <a:gdLst/>
              <a:ahLst/>
              <a:cxnLst/>
              <a:rect l="l" t="t" r="r" b="b"/>
              <a:pathLst>
                <a:path w="3359" h="4302" extrusionOk="0">
                  <a:moveTo>
                    <a:pt x="1921" y="1"/>
                  </a:moveTo>
                  <a:cubicBezTo>
                    <a:pt x="1116" y="1"/>
                    <a:pt x="595" y="13"/>
                    <a:pt x="360" y="25"/>
                  </a:cubicBezTo>
                  <a:cubicBezTo>
                    <a:pt x="124" y="50"/>
                    <a:pt x="0" y="100"/>
                    <a:pt x="0" y="174"/>
                  </a:cubicBezTo>
                  <a:cubicBezTo>
                    <a:pt x="0" y="249"/>
                    <a:pt x="37" y="335"/>
                    <a:pt x="112" y="422"/>
                  </a:cubicBezTo>
                  <a:cubicBezTo>
                    <a:pt x="174" y="509"/>
                    <a:pt x="248" y="558"/>
                    <a:pt x="310" y="558"/>
                  </a:cubicBezTo>
                  <a:lnTo>
                    <a:pt x="1376" y="509"/>
                  </a:lnTo>
                  <a:lnTo>
                    <a:pt x="1376" y="509"/>
                  </a:lnTo>
                  <a:cubicBezTo>
                    <a:pt x="1339" y="893"/>
                    <a:pt x="1202" y="1538"/>
                    <a:pt x="979" y="2418"/>
                  </a:cubicBezTo>
                  <a:cubicBezTo>
                    <a:pt x="756" y="3298"/>
                    <a:pt x="645" y="3793"/>
                    <a:pt x="645" y="3880"/>
                  </a:cubicBezTo>
                  <a:cubicBezTo>
                    <a:pt x="645" y="3979"/>
                    <a:pt x="682" y="4078"/>
                    <a:pt x="756" y="4165"/>
                  </a:cubicBezTo>
                  <a:cubicBezTo>
                    <a:pt x="831" y="4264"/>
                    <a:pt x="905" y="4301"/>
                    <a:pt x="967" y="4301"/>
                  </a:cubicBezTo>
                  <a:cubicBezTo>
                    <a:pt x="1016" y="4301"/>
                    <a:pt x="1066" y="4190"/>
                    <a:pt x="1128" y="3979"/>
                  </a:cubicBezTo>
                  <a:cubicBezTo>
                    <a:pt x="1153" y="3868"/>
                    <a:pt x="1202" y="3669"/>
                    <a:pt x="1277" y="3384"/>
                  </a:cubicBezTo>
                  <a:cubicBezTo>
                    <a:pt x="1339" y="3112"/>
                    <a:pt x="1388" y="2901"/>
                    <a:pt x="1425" y="2765"/>
                  </a:cubicBezTo>
                  <a:cubicBezTo>
                    <a:pt x="1748" y="1500"/>
                    <a:pt x="1909" y="794"/>
                    <a:pt x="1909" y="633"/>
                  </a:cubicBezTo>
                  <a:cubicBezTo>
                    <a:pt x="1909" y="583"/>
                    <a:pt x="1896" y="546"/>
                    <a:pt x="1884" y="496"/>
                  </a:cubicBezTo>
                  <a:lnTo>
                    <a:pt x="1884" y="496"/>
                  </a:lnTo>
                  <a:cubicBezTo>
                    <a:pt x="2107" y="509"/>
                    <a:pt x="2343" y="509"/>
                    <a:pt x="2591" y="534"/>
                  </a:cubicBezTo>
                  <a:cubicBezTo>
                    <a:pt x="2826" y="546"/>
                    <a:pt x="3024" y="558"/>
                    <a:pt x="3161" y="558"/>
                  </a:cubicBezTo>
                  <a:cubicBezTo>
                    <a:pt x="3297" y="558"/>
                    <a:pt x="3359" y="521"/>
                    <a:pt x="3359" y="434"/>
                  </a:cubicBezTo>
                  <a:cubicBezTo>
                    <a:pt x="3359" y="323"/>
                    <a:pt x="3223" y="224"/>
                    <a:pt x="2950" y="137"/>
                  </a:cubicBezTo>
                  <a:cubicBezTo>
                    <a:pt x="2677" y="38"/>
                    <a:pt x="2343" y="1"/>
                    <a:pt x="1921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5633428" y="2283775"/>
              <a:ext cx="62778" cy="95015"/>
            </a:xfrm>
            <a:custGeom>
              <a:avLst/>
              <a:gdLst/>
              <a:ahLst/>
              <a:cxnLst/>
              <a:rect l="l" t="t" r="r" b="b"/>
              <a:pathLst>
                <a:path w="3236" h="4426" extrusionOk="0">
                  <a:moveTo>
                    <a:pt x="1922" y="608"/>
                  </a:moveTo>
                  <a:cubicBezTo>
                    <a:pt x="1984" y="967"/>
                    <a:pt x="2058" y="1500"/>
                    <a:pt x="2132" y="2207"/>
                  </a:cubicBezTo>
                  <a:cubicBezTo>
                    <a:pt x="1810" y="2256"/>
                    <a:pt x="1500" y="2318"/>
                    <a:pt x="1203" y="2405"/>
                  </a:cubicBezTo>
                  <a:cubicBezTo>
                    <a:pt x="1488" y="1637"/>
                    <a:pt x="1736" y="1042"/>
                    <a:pt x="1922" y="608"/>
                  </a:cubicBezTo>
                  <a:close/>
                  <a:moveTo>
                    <a:pt x="2058" y="1"/>
                  </a:moveTo>
                  <a:cubicBezTo>
                    <a:pt x="1947" y="1"/>
                    <a:pt x="1835" y="38"/>
                    <a:pt x="1723" y="124"/>
                  </a:cubicBezTo>
                  <a:cubicBezTo>
                    <a:pt x="1612" y="199"/>
                    <a:pt x="1538" y="298"/>
                    <a:pt x="1488" y="410"/>
                  </a:cubicBezTo>
                  <a:cubicBezTo>
                    <a:pt x="1438" y="521"/>
                    <a:pt x="1339" y="781"/>
                    <a:pt x="1166" y="1190"/>
                  </a:cubicBezTo>
                  <a:cubicBezTo>
                    <a:pt x="992" y="1599"/>
                    <a:pt x="868" y="1922"/>
                    <a:pt x="769" y="2157"/>
                  </a:cubicBezTo>
                  <a:cubicBezTo>
                    <a:pt x="732" y="2281"/>
                    <a:pt x="670" y="2417"/>
                    <a:pt x="608" y="2566"/>
                  </a:cubicBezTo>
                  <a:cubicBezTo>
                    <a:pt x="199" y="2690"/>
                    <a:pt x="1" y="2802"/>
                    <a:pt x="1" y="2888"/>
                  </a:cubicBezTo>
                  <a:cubicBezTo>
                    <a:pt x="1" y="2963"/>
                    <a:pt x="25" y="3025"/>
                    <a:pt x="87" y="3087"/>
                  </a:cubicBezTo>
                  <a:cubicBezTo>
                    <a:pt x="149" y="3136"/>
                    <a:pt x="224" y="3161"/>
                    <a:pt x="311" y="3161"/>
                  </a:cubicBezTo>
                  <a:lnTo>
                    <a:pt x="360" y="3161"/>
                  </a:lnTo>
                  <a:cubicBezTo>
                    <a:pt x="125" y="3706"/>
                    <a:pt x="1" y="4004"/>
                    <a:pt x="1" y="4041"/>
                  </a:cubicBezTo>
                  <a:cubicBezTo>
                    <a:pt x="1" y="4140"/>
                    <a:pt x="38" y="4227"/>
                    <a:pt x="112" y="4301"/>
                  </a:cubicBezTo>
                  <a:cubicBezTo>
                    <a:pt x="187" y="4388"/>
                    <a:pt x="261" y="4425"/>
                    <a:pt x="335" y="4425"/>
                  </a:cubicBezTo>
                  <a:cubicBezTo>
                    <a:pt x="397" y="4425"/>
                    <a:pt x="608" y="3942"/>
                    <a:pt x="980" y="3000"/>
                  </a:cubicBezTo>
                  <a:cubicBezTo>
                    <a:pt x="1290" y="2913"/>
                    <a:pt x="1513" y="2851"/>
                    <a:pt x="1674" y="2814"/>
                  </a:cubicBezTo>
                  <a:cubicBezTo>
                    <a:pt x="1823" y="2764"/>
                    <a:pt x="1996" y="2727"/>
                    <a:pt x="2182" y="2678"/>
                  </a:cubicBezTo>
                  <a:cubicBezTo>
                    <a:pt x="2207" y="3050"/>
                    <a:pt x="2244" y="3446"/>
                    <a:pt x="2269" y="3843"/>
                  </a:cubicBezTo>
                  <a:cubicBezTo>
                    <a:pt x="2294" y="4053"/>
                    <a:pt x="2331" y="4202"/>
                    <a:pt x="2368" y="4289"/>
                  </a:cubicBezTo>
                  <a:cubicBezTo>
                    <a:pt x="2405" y="4376"/>
                    <a:pt x="2467" y="4425"/>
                    <a:pt x="2542" y="4425"/>
                  </a:cubicBezTo>
                  <a:cubicBezTo>
                    <a:pt x="2665" y="4425"/>
                    <a:pt x="2740" y="4165"/>
                    <a:pt x="2740" y="3644"/>
                  </a:cubicBezTo>
                  <a:cubicBezTo>
                    <a:pt x="2740" y="3335"/>
                    <a:pt x="2715" y="2975"/>
                    <a:pt x="2690" y="2541"/>
                  </a:cubicBezTo>
                  <a:cubicBezTo>
                    <a:pt x="3050" y="2442"/>
                    <a:pt x="3236" y="2355"/>
                    <a:pt x="3236" y="2269"/>
                  </a:cubicBezTo>
                  <a:cubicBezTo>
                    <a:pt x="3236" y="2170"/>
                    <a:pt x="3136" y="2108"/>
                    <a:pt x="2951" y="2108"/>
                  </a:cubicBezTo>
                  <a:cubicBezTo>
                    <a:pt x="2864" y="2108"/>
                    <a:pt x="2765" y="2120"/>
                    <a:pt x="2653" y="2132"/>
                  </a:cubicBezTo>
                  <a:cubicBezTo>
                    <a:pt x="2591" y="1525"/>
                    <a:pt x="2504" y="1017"/>
                    <a:pt x="2405" y="608"/>
                  </a:cubicBezTo>
                  <a:cubicBezTo>
                    <a:pt x="2306" y="199"/>
                    <a:pt x="2182" y="1"/>
                    <a:pt x="2058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5101325" y="2444501"/>
              <a:ext cx="63981" cy="94221"/>
            </a:xfrm>
            <a:custGeom>
              <a:avLst/>
              <a:gdLst/>
              <a:ahLst/>
              <a:cxnLst/>
              <a:rect l="l" t="t" r="r" b="b"/>
              <a:pathLst>
                <a:path w="3298" h="4389" extrusionOk="0">
                  <a:moveTo>
                    <a:pt x="1202" y="707"/>
                  </a:moveTo>
                  <a:lnTo>
                    <a:pt x="1202" y="707"/>
                  </a:lnTo>
                  <a:cubicBezTo>
                    <a:pt x="1611" y="843"/>
                    <a:pt x="1971" y="1054"/>
                    <a:pt x="2268" y="1364"/>
                  </a:cubicBezTo>
                  <a:cubicBezTo>
                    <a:pt x="2578" y="1661"/>
                    <a:pt x="2727" y="1934"/>
                    <a:pt x="2727" y="2194"/>
                  </a:cubicBezTo>
                  <a:cubicBezTo>
                    <a:pt x="2727" y="2331"/>
                    <a:pt x="2615" y="2529"/>
                    <a:pt x="2380" y="2765"/>
                  </a:cubicBezTo>
                  <a:cubicBezTo>
                    <a:pt x="2144" y="3012"/>
                    <a:pt x="1859" y="3236"/>
                    <a:pt x="1500" y="3459"/>
                  </a:cubicBezTo>
                  <a:cubicBezTo>
                    <a:pt x="1153" y="3669"/>
                    <a:pt x="831" y="3793"/>
                    <a:pt x="545" y="3830"/>
                  </a:cubicBezTo>
                  <a:cubicBezTo>
                    <a:pt x="595" y="3496"/>
                    <a:pt x="657" y="3198"/>
                    <a:pt x="731" y="2926"/>
                  </a:cubicBezTo>
                  <a:cubicBezTo>
                    <a:pt x="930" y="2281"/>
                    <a:pt x="1054" y="1823"/>
                    <a:pt x="1128" y="1538"/>
                  </a:cubicBezTo>
                  <a:cubicBezTo>
                    <a:pt x="1202" y="1265"/>
                    <a:pt x="1240" y="1079"/>
                    <a:pt x="1240" y="980"/>
                  </a:cubicBezTo>
                  <a:cubicBezTo>
                    <a:pt x="1240" y="868"/>
                    <a:pt x="1227" y="782"/>
                    <a:pt x="1202" y="707"/>
                  </a:cubicBezTo>
                  <a:close/>
                  <a:moveTo>
                    <a:pt x="446" y="1"/>
                  </a:moveTo>
                  <a:cubicBezTo>
                    <a:pt x="360" y="1"/>
                    <a:pt x="322" y="38"/>
                    <a:pt x="322" y="125"/>
                  </a:cubicBezTo>
                  <a:cubicBezTo>
                    <a:pt x="322" y="199"/>
                    <a:pt x="360" y="286"/>
                    <a:pt x="434" y="372"/>
                  </a:cubicBezTo>
                  <a:cubicBezTo>
                    <a:pt x="521" y="459"/>
                    <a:pt x="620" y="521"/>
                    <a:pt x="756" y="583"/>
                  </a:cubicBezTo>
                  <a:cubicBezTo>
                    <a:pt x="731" y="856"/>
                    <a:pt x="607" y="1414"/>
                    <a:pt x="360" y="2281"/>
                  </a:cubicBezTo>
                  <a:cubicBezTo>
                    <a:pt x="124" y="3136"/>
                    <a:pt x="0" y="3632"/>
                    <a:pt x="0" y="3781"/>
                  </a:cubicBezTo>
                  <a:cubicBezTo>
                    <a:pt x="0" y="3917"/>
                    <a:pt x="50" y="4054"/>
                    <a:pt x="149" y="4190"/>
                  </a:cubicBezTo>
                  <a:cubicBezTo>
                    <a:pt x="260" y="4314"/>
                    <a:pt x="347" y="4388"/>
                    <a:pt x="422" y="4388"/>
                  </a:cubicBezTo>
                  <a:cubicBezTo>
                    <a:pt x="731" y="4388"/>
                    <a:pt x="1103" y="4264"/>
                    <a:pt x="1562" y="4029"/>
                  </a:cubicBezTo>
                  <a:cubicBezTo>
                    <a:pt x="2020" y="3781"/>
                    <a:pt x="2429" y="3496"/>
                    <a:pt x="2776" y="3149"/>
                  </a:cubicBezTo>
                  <a:cubicBezTo>
                    <a:pt x="3124" y="2814"/>
                    <a:pt x="3297" y="2517"/>
                    <a:pt x="3297" y="2256"/>
                  </a:cubicBezTo>
                  <a:cubicBezTo>
                    <a:pt x="3297" y="1872"/>
                    <a:pt x="3148" y="1500"/>
                    <a:pt x="2826" y="1153"/>
                  </a:cubicBezTo>
                  <a:cubicBezTo>
                    <a:pt x="2504" y="794"/>
                    <a:pt x="2132" y="509"/>
                    <a:pt x="1686" y="311"/>
                  </a:cubicBezTo>
                  <a:cubicBezTo>
                    <a:pt x="1252" y="100"/>
                    <a:pt x="831" y="1"/>
                    <a:pt x="446" y="1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5174424" y="2443449"/>
              <a:ext cx="62759" cy="94994"/>
            </a:xfrm>
            <a:custGeom>
              <a:avLst/>
              <a:gdLst/>
              <a:ahLst/>
              <a:cxnLst/>
              <a:rect l="l" t="t" r="r" b="b"/>
              <a:pathLst>
                <a:path w="3235" h="4425" extrusionOk="0">
                  <a:moveTo>
                    <a:pt x="1921" y="607"/>
                  </a:moveTo>
                  <a:cubicBezTo>
                    <a:pt x="1995" y="967"/>
                    <a:pt x="2057" y="1500"/>
                    <a:pt x="2132" y="2206"/>
                  </a:cubicBezTo>
                  <a:cubicBezTo>
                    <a:pt x="1810" y="2256"/>
                    <a:pt x="1500" y="2318"/>
                    <a:pt x="1202" y="2405"/>
                  </a:cubicBezTo>
                  <a:cubicBezTo>
                    <a:pt x="1500" y="1636"/>
                    <a:pt x="1735" y="1041"/>
                    <a:pt x="1921" y="607"/>
                  </a:cubicBezTo>
                  <a:close/>
                  <a:moveTo>
                    <a:pt x="2057" y="0"/>
                  </a:moveTo>
                  <a:cubicBezTo>
                    <a:pt x="1958" y="0"/>
                    <a:pt x="1847" y="37"/>
                    <a:pt x="1723" y="124"/>
                  </a:cubicBezTo>
                  <a:cubicBezTo>
                    <a:pt x="1611" y="198"/>
                    <a:pt x="1537" y="298"/>
                    <a:pt x="1487" y="409"/>
                  </a:cubicBezTo>
                  <a:cubicBezTo>
                    <a:pt x="1450" y="521"/>
                    <a:pt x="1339" y="781"/>
                    <a:pt x="1165" y="1190"/>
                  </a:cubicBezTo>
                  <a:cubicBezTo>
                    <a:pt x="1004" y="1599"/>
                    <a:pt x="868" y="1921"/>
                    <a:pt x="768" y="2157"/>
                  </a:cubicBezTo>
                  <a:cubicBezTo>
                    <a:pt x="731" y="2281"/>
                    <a:pt x="682" y="2417"/>
                    <a:pt x="607" y="2566"/>
                  </a:cubicBezTo>
                  <a:cubicBezTo>
                    <a:pt x="198" y="2690"/>
                    <a:pt x="0" y="2801"/>
                    <a:pt x="0" y="2888"/>
                  </a:cubicBezTo>
                  <a:cubicBezTo>
                    <a:pt x="0" y="2962"/>
                    <a:pt x="25" y="3024"/>
                    <a:pt x="87" y="3086"/>
                  </a:cubicBezTo>
                  <a:cubicBezTo>
                    <a:pt x="161" y="3136"/>
                    <a:pt x="235" y="3161"/>
                    <a:pt x="310" y="3161"/>
                  </a:cubicBezTo>
                  <a:lnTo>
                    <a:pt x="359" y="3161"/>
                  </a:lnTo>
                  <a:cubicBezTo>
                    <a:pt x="124" y="3706"/>
                    <a:pt x="0" y="4003"/>
                    <a:pt x="0" y="4041"/>
                  </a:cubicBezTo>
                  <a:cubicBezTo>
                    <a:pt x="0" y="4140"/>
                    <a:pt x="37" y="4227"/>
                    <a:pt x="112" y="4301"/>
                  </a:cubicBezTo>
                  <a:cubicBezTo>
                    <a:pt x="198" y="4388"/>
                    <a:pt x="273" y="4425"/>
                    <a:pt x="335" y="4425"/>
                  </a:cubicBezTo>
                  <a:cubicBezTo>
                    <a:pt x="397" y="4425"/>
                    <a:pt x="620" y="3941"/>
                    <a:pt x="979" y="2999"/>
                  </a:cubicBezTo>
                  <a:cubicBezTo>
                    <a:pt x="1289" y="2913"/>
                    <a:pt x="1525" y="2851"/>
                    <a:pt x="1673" y="2814"/>
                  </a:cubicBezTo>
                  <a:cubicBezTo>
                    <a:pt x="1822" y="2764"/>
                    <a:pt x="1995" y="2727"/>
                    <a:pt x="2181" y="2677"/>
                  </a:cubicBezTo>
                  <a:cubicBezTo>
                    <a:pt x="2219" y="3049"/>
                    <a:pt x="2243" y="3446"/>
                    <a:pt x="2268" y="3842"/>
                  </a:cubicBezTo>
                  <a:cubicBezTo>
                    <a:pt x="2293" y="4053"/>
                    <a:pt x="2330" y="4202"/>
                    <a:pt x="2367" y="4289"/>
                  </a:cubicBezTo>
                  <a:cubicBezTo>
                    <a:pt x="2417" y="4375"/>
                    <a:pt x="2466" y="4425"/>
                    <a:pt x="2541" y="4425"/>
                  </a:cubicBezTo>
                  <a:cubicBezTo>
                    <a:pt x="2677" y="4425"/>
                    <a:pt x="2739" y="4165"/>
                    <a:pt x="2739" y="3644"/>
                  </a:cubicBezTo>
                  <a:cubicBezTo>
                    <a:pt x="2739" y="3334"/>
                    <a:pt x="2727" y="2975"/>
                    <a:pt x="2690" y="2541"/>
                  </a:cubicBezTo>
                  <a:cubicBezTo>
                    <a:pt x="3049" y="2442"/>
                    <a:pt x="3235" y="2355"/>
                    <a:pt x="3235" y="2268"/>
                  </a:cubicBezTo>
                  <a:cubicBezTo>
                    <a:pt x="3235" y="2169"/>
                    <a:pt x="3136" y="2107"/>
                    <a:pt x="2950" y="2107"/>
                  </a:cubicBezTo>
                  <a:cubicBezTo>
                    <a:pt x="2863" y="2107"/>
                    <a:pt x="2764" y="2120"/>
                    <a:pt x="2652" y="2132"/>
                  </a:cubicBezTo>
                  <a:cubicBezTo>
                    <a:pt x="2590" y="1525"/>
                    <a:pt x="2504" y="1016"/>
                    <a:pt x="2404" y="607"/>
                  </a:cubicBezTo>
                  <a:cubicBezTo>
                    <a:pt x="2305" y="198"/>
                    <a:pt x="2194" y="0"/>
                    <a:pt x="2057" y="0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5249910" y="2445575"/>
              <a:ext cx="65184" cy="92353"/>
            </a:xfrm>
            <a:custGeom>
              <a:avLst/>
              <a:gdLst/>
              <a:ahLst/>
              <a:cxnLst/>
              <a:rect l="l" t="t" r="r" b="b"/>
              <a:pathLst>
                <a:path w="3360" h="4302" extrusionOk="0">
                  <a:moveTo>
                    <a:pt x="1922" y="0"/>
                  </a:moveTo>
                  <a:cubicBezTo>
                    <a:pt x="1116" y="0"/>
                    <a:pt x="596" y="13"/>
                    <a:pt x="360" y="25"/>
                  </a:cubicBezTo>
                  <a:cubicBezTo>
                    <a:pt x="125" y="50"/>
                    <a:pt x="1" y="99"/>
                    <a:pt x="1" y="174"/>
                  </a:cubicBezTo>
                  <a:cubicBezTo>
                    <a:pt x="1" y="248"/>
                    <a:pt x="38" y="335"/>
                    <a:pt x="112" y="422"/>
                  </a:cubicBezTo>
                  <a:cubicBezTo>
                    <a:pt x="187" y="508"/>
                    <a:pt x="249" y="558"/>
                    <a:pt x="311" y="558"/>
                  </a:cubicBezTo>
                  <a:lnTo>
                    <a:pt x="1377" y="508"/>
                  </a:lnTo>
                  <a:lnTo>
                    <a:pt x="1377" y="508"/>
                  </a:lnTo>
                  <a:cubicBezTo>
                    <a:pt x="1339" y="893"/>
                    <a:pt x="1203" y="1537"/>
                    <a:pt x="980" y="2417"/>
                  </a:cubicBezTo>
                  <a:cubicBezTo>
                    <a:pt x="757" y="3297"/>
                    <a:pt x="645" y="3793"/>
                    <a:pt x="645" y="3880"/>
                  </a:cubicBezTo>
                  <a:cubicBezTo>
                    <a:pt x="645" y="3979"/>
                    <a:pt x="682" y="4078"/>
                    <a:pt x="757" y="4165"/>
                  </a:cubicBezTo>
                  <a:cubicBezTo>
                    <a:pt x="844" y="4264"/>
                    <a:pt x="906" y="4301"/>
                    <a:pt x="968" y="4301"/>
                  </a:cubicBezTo>
                  <a:cubicBezTo>
                    <a:pt x="1017" y="4301"/>
                    <a:pt x="1067" y="4190"/>
                    <a:pt x="1129" y="3979"/>
                  </a:cubicBezTo>
                  <a:cubicBezTo>
                    <a:pt x="1166" y="3867"/>
                    <a:pt x="1215" y="3669"/>
                    <a:pt x="1277" y="3384"/>
                  </a:cubicBezTo>
                  <a:cubicBezTo>
                    <a:pt x="1339" y="3111"/>
                    <a:pt x="1389" y="2900"/>
                    <a:pt x="1426" y="2764"/>
                  </a:cubicBezTo>
                  <a:cubicBezTo>
                    <a:pt x="1748" y="1500"/>
                    <a:pt x="1910" y="793"/>
                    <a:pt x="1910" y="632"/>
                  </a:cubicBezTo>
                  <a:cubicBezTo>
                    <a:pt x="1910" y="583"/>
                    <a:pt x="1897" y="546"/>
                    <a:pt x="1885" y="496"/>
                  </a:cubicBezTo>
                  <a:lnTo>
                    <a:pt x="1885" y="496"/>
                  </a:lnTo>
                  <a:cubicBezTo>
                    <a:pt x="2108" y="508"/>
                    <a:pt x="2343" y="508"/>
                    <a:pt x="2591" y="533"/>
                  </a:cubicBezTo>
                  <a:cubicBezTo>
                    <a:pt x="2839" y="546"/>
                    <a:pt x="3025" y="558"/>
                    <a:pt x="3161" y="558"/>
                  </a:cubicBezTo>
                  <a:cubicBezTo>
                    <a:pt x="3298" y="558"/>
                    <a:pt x="3360" y="521"/>
                    <a:pt x="3360" y="434"/>
                  </a:cubicBezTo>
                  <a:cubicBezTo>
                    <a:pt x="3360" y="322"/>
                    <a:pt x="3223" y="223"/>
                    <a:pt x="2951" y="137"/>
                  </a:cubicBezTo>
                  <a:cubicBezTo>
                    <a:pt x="2690" y="37"/>
                    <a:pt x="2343" y="0"/>
                    <a:pt x="1922" y="0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5311718" y="2443449"/>
              <a:ext cx="62778" cy="94994"/>
            </a:xfrm>
            <a:custGeom>
              <a:avLst/>
              <a:gdLst/>
              <a:ahLst/>
              <a:cxnLst/>
              <a:rect l="l" t="t" r="r" b="b"/>
              <a:pathLst>
                <a:path w="3236" h="4425" extrusionOk="0">
                  <a:moveTo>
                    <a:pt x="1921" y="607"/>
                  </a:moveTo>
                  <a:cubicBezTo>
                    <a:pt x="1996" y="967"/>
                    <a:pt x="2070" y="1500"/>
                    <a:pt x="2144" y="2206"/>
                  </a:cubicBezTo>
                  <a:cubicBezTo>
                    <a:pt x="1822" y="2256"/>
                    <a:pt x="1512" y="2318"/>
                    <a:pt x="1215" y="2405"/>
                  </a:cubicBezTo>
                  <a:cubicBezTo>
                    <a:pt x="1500" y="1636"/>
                    <a:pt x="1735" y="1041"/>
                    <a:pt x="1921" y="607"/>
                  </a:cubicBezTo>
                  <a:close/>
                  <a:moveTo>
                    <a:pt x="2070" y="0"/>
                  </a:moveTo>
                  <a:cubicBezTo>
                    <a:pt x="1958" y="0"/>
                    <a:pt x="1847" y="37"/>
                    <a:pt x="1735" y="124"/>
                  </a:cubicBezTo>
                  <a:cubicBezTo>
                    <a:pt x="1624" y="198"/>
                    <a:pt x="1549" y="298"/>
                    <a:pt x="1500" y="409"/>
                  </a:cubicBezTo>
                  <a:cubicBezTo>
                    <a:pt x="1450" y="521"/>
                    <a:pt x="1351" y="781"/>
                    <a:pt x="1178" y="1190"/>
                  </a:cubicBezTo>
                  <a:cubicBezTo>
                    <a:pt x="1004" y="1599"/>
                    <a:pt x="880" y="1921"/>
                    <a:pt x="781" y="2157"/>
                  </a:cubicBezTo>
                  <a:cubicBezTo>
                    <a:pt x="744" y="2281"/>
                    <a:pt x="682" y="2417"/>
                    <a:pt x="620" y="2566"/>
                  </a:cubicBezTo>
                  <a:cubicBezTo>
                    <a:pt x="211" y="2690"/>
                    <a:pt x="0" y="2801"/>
                    <a:pt x="0" y="2888"/>
                  </a:cubicBezTo>
                  <a:cubicBezTo>
                    <a:pt x="0" y="2962"/>
                    <a:pt x="37" y="3024"/>
                    <a:pt x="99" y="3086"/>
                  </a:cubicBezTo>
                  <a:cubicBezTo>
                    <a:pt x="161" y="3136"/>
                    <a:pt x="236" y="3161"/>
                    <a:pt x="322" y="3161"/>
                  </a:cubicBezTo>
                  <a:lnTo>
                    <a:pt x="360" y="3161"/>
                  </a:lnTo>
                  <a:cubicBezTo>
                    <a:pt x="124" y="3706"/>
                    <a:pt x="13" y="4003"/>
                    <a:pt x="13" y="4041"/>
                  </a:cubicBezTo>
                  <a:cubicBezTo>
                    <a:pt x="13" y="4140"/>
                    <a:pt x="50" y="4227"/>
                    <a:pt x="124" y="4301"/>
                  </a:cubicBezTo>
                  <a:cubicBezTo>
                    <a:pt x="198" y="4388"/>
                    <a:pt x="273" y="4425"/>
                    <a:pt x="335" y="4425"/>
                  </a:cubicBezTo>
                  <a:cubicBezTo>
                    <a:pt x="409" y="4425"/>
                    <a:pt x="620" y="3941"/>
                    <a:pt x="979" y="2999"/>
                  </a:cubicBezTo>
                  <a:cubicBezTo>
                    <a:pt x="1289" y="2913"/>
                    <a:pt x="1525" y="2851"/>
                    <a:pt x="1673" y="2814"/>
                  </a:cubicBezTo>
                  <a:cubicBezTo>
                    <a:pt x="1834" y="2764"/>
                    <a:pt x="1996" y="2727"/>
                    <a:pt x="2182" y="2677"/>
                  </a:cubicBezTo>
                  <a:cubicBezTo>
                    <a:pt x="2219" y="3049"/>
                    <a:pt x="2256" y="3446"/>
                    <a:pt x="2281" y="3842"/>
                  </a:cubicBezTo>
                  <a:cubicBezTo>
                    <a:pt x="2305" y="4053"/>
                    <a:pt x="2343" y="4202"/>
                    <a:pt x="2380" y="4289"/>
                  </a:cubicBezTo>
                  <a:cubicBezTo>
                    <a:pt x="2417" y="4375"/>
                    <a:pt x="2479" y="4425"/>
                    <a:pt x="2541" y="4425"/>
                  </a:cubicBezTo>
                  <a:cubicBezTo>
                    <a:pt x="2677" y="4425"/>
                    <a:pt x="2739" y="4165"/>
                    <a:pt x="2739" y="3644"/>
                  </a:cubicBezTo>
                  <a:cubicBezTo>
                    <a:pt x="2739" y="3334"/>
                    <a:pt x="2727" y="2975"/>
                    <a:pt x="2690" y="2541"/>
                  </a:cubicBezTo>
                  <a:cubicBezTo>
                    <a:pt x="3062" y="2442"/>
                    <a:pt x="3235" y="2355"/>
                    <a:pt x="3235" y="2268"/>
                  </a:cubicBezTo>
                  <a:cubicBezTo>
                    <a:pt x="3235" y="2169"/>
                    <a:pt x="3148" y="2107"/>
                    <a:pt x="2962" y="2107"/>
                  </a:cubicBezTo>
                  <a:cubicBezTo>
                    <a:pt x="2876" y="2107"/>
                    <a:pt x="2776" y="2120"/>
                    <a:pt x="2653" y="2132"/>
                  </a:cubicBezTo>
                  <a:cubicBezTo>
                    <a:pt x="2591" y="1525"/>
                    <a:pt x="2516" y="1016"/>
                    <a:pt x="2405" y="607"/>
                  </a:cubicBezTo>
                  <a:cubicBezTo>
                    <a:pt x="2305" y="198"/>
                    <a:pt x="2194" y="0"/>
                    <a:pt x="2070" y="0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5380472" y="2444780"/>
              <a:ext cx="60373" cy="92868"/>
            </a:xfrm>
            <a:custGeom>
              <a:avLst/>
              <a:gdLst/>
              <a:ahLst/>
              <a:cxnLst/>
              <a:rect l="l" t="t" r="r" b="b"/>
              <a:pathLst>
                <a:path w="3112" h="4326" extrusionOk="0">
                  <a:moveTo>
                    <a:pt x="2690" y="0"/>
                  </a:moveTo>
                  <a:cubicBezTo>
                    <a:pt x="2455" y="0"/>
                    <a:pt x="2170" y="74"/>
                    <a:pt x="1823" y="223"/>
                  </a:cubicBezTo>
                  <a:cubicBezTo>
                    <a:pt x="1488" y="372"/>
                    <a:pt x="1240" y="533"/>
                    <a:pt x="1079" y="719"/>
                  </a:cubicBezTo>
                  <a:cubicBezTo>
                    <a:pt x="1030" y="769"/>
                    <a:pt x="980" y="855"/>
                    <a:pt x="943" y="967"/>
                  </a:cubicBezTo>
                  <a:cubicBezTo>
                    <a:pt x="906" y="1091"/>
                    <a:pt x="881" y="1190"/>
                    <a:pt x="881" y="1301"/>
                  </a:cubicBezTo>
                  <a:cubicBezTo>
                    <a:pt x="881" y="1401"/>
                    <a:pt x="955" y="1537"/>
                    <a:pt x="1104" y="1723"/>
                  </a:cubicBezTo>
                  <a:cubicBezTo>
                    <a:pt x="1253" y="1896"/>
                    <a:pt x="1414" y="2070"/>
                    <a:pt x="1587" y="2219"/>
                  </a:cubicBezTo>
                  <a:cubicBezTo>
                    <a:pt x="1773" y="2380"/>
                    <a:pt x="1934" y="2541"/>
                    <a:pt x="2083" y="2714"/>
                  </a:cubicBezTo>
                  <a:cubicBezTo>
                    <a:pt x="2232" y="2888"/>
                    <a:pt x="2306" y="3024"/>
                    <a:pt x="2306" y="3136"/>
                  </a:cubicBezTo>
                  <a:cubicBezTo>
                    <a:pt x="2306" y="3309"/>
                    <a:pt x="2195" y="3470"/>
                    <a:pt x="1972" y="3619"/>
                  </a:cubicBezTo>
                  <a:cubicBezTo>
                    <a:pt x="1748" y="3768"/>
                    <a:pt x="1488" y="3842"/>
                    <a:pt x="1203" y="3842"/>
                  </a:cubicBezTo>
                  <a:cubicBezTo>
                    <a:pt x="1067" y="3842"/>
                    <a:pt x="930" y="3817"/>
                    <a:pt x="794" y="3756"/>
                  </a:cubicBezTo>
                  <a:cubicBezTo>
                    <a:pt x="670" y="3694"/>
                    <a:pt x="571" y="3619"/>
                    <a:pt x="497" y="3557"/>
                  </a:cubicBezTo>
                  <a:cubicBezTo>
                    <a:pt x="311" y="3359"/>
                    <a:pt x="174" y="3260"/>
                    <a:pt x="112" y="3260"/>
                  </a:cubicBezTo>
                  <a:cubicBezTo>
                    <a:pt x="38" y="3260"/>
                    <a:pt x="1" y="3322"/>
                    <a:pt x="1" y="3446"/>
                  </a:cubicBezTo>
                  <a:cubicBezTo>
                    <a:pt x="1" y="3619"/>
                    <a:pt x="125" y="3817"/>
                    <a:pt x="385" y="4028"/>
                  </a:cubicBezTo>
                  <a:cubicBezTo>
                    <a:pt x="645" y="4227"/>
                    <a:pt x="968" y="4326"/>
                    <a:pt x="1352" y="4326"/>
                  </a:cubicBezTo>
                  <a:cubicBezTo>
                    <a:pt x="1748" y="4326"/>
                    <a:pt x="2108" y="4214"/>
                    <a:pt x="2405" y="3991"/>
                  </a:cubicBezTo>
                  <a:cubicBezTo>
                    <a:pt x="2715" y="3756"/>
                    <a:pt x="2864" y="3470"/>
                    <a:pt x="2864" y="3136"/>
                  </a:cubicBezTo>
                  <a:cubicBezTo>
                    <a:pt x="2864" y="2962"/>
                    <a:pt x="2790" y="2764"/>
                    <a:pt x="2641" y="2553"/>
                  </a:cubicBezTo>
                  <a:cubicBezTo>
                    <a:pt x="2492" y="2343"/>
                    <a:pt x="2319" y="2157"/>
                    <a:pt x="2133" y="1996"/>
                  </a:cubicBezTo>
                  <a:cubicBezTo>
                    <a:pt x="1649" y="1574"/>
                    <a:pt x="1414" y="1326"/>
                    <a:pt x="1414" y="1227"/>
                  </a:cubicBezTo>
                  <a:cubicBezTo>
                    <a:pt x="1414" y="1066"/>
                    <a:pt x="1649" y="880"/>
                    <a:pt x="2120" y="707"/>
                  </a:cubicBezTo>
                  <a:cubicBezTo>
                    <a:pt x="2257" y="645"/>
                    <a:pt x="2418" y="607"/>
                    <a:pt x="2591" y="570"/>
                  </a:cubicBezTo>
                  <a:cubicBezTo>
                    <a:pt x="2765" y="521"/>
                    <a:pt x="2901" y="496"/>
                    <a:pt x="2988" y="471"/>
                  </a:cubicBezTo>
                  <a:cubicBezTo>
                    <a:pt x="3075" y="446"/>
                    <a:pt x="3112" y="409"/>
                    <a:pt x="3112" y="372"/>
                  </a:cubicBezTo>
                  <a:cubicBezTo>
                    <a:pt x="3112" y="285"/>
                    <a:pt x="3075" y="198"/>
                    <a:pt x="2988" y="124"/>
                  </a:cubicBezTo>
                  <a:cubicBezTo>
                    <a:pt x="2914" y="37"/>
                    <a:pt x="2814" y="0"/>
                    <a:pt x="2690" y="0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5451165" y="2446111"/>
              <a:ext cx="65184" cy="92332"/>
            </a:xfrm>
            <a:custGeom>
              <a:avLst/>
              <a:gdLst/>
              <a:ahLst/>
              <a:cxnLst/>
              <a:rect l="l" t="t" r="r" b="b"/>
              <a:pathLst>
                <a:path w="3360" h="4301" extrusionOk="0">
                  <a:moveTo>
                    <a:pt x="2120" y="0"/>
                  </a:moveTo>
                  <a:cubicBezTo>
                    <a:pt x="1290" y="0"/>
                    <a:pt x="844" y="74"/>
                    <a:pt x="769" y="223"/>
                  </a:cubicBezTo>
                  <a:cubicBezTo>
                    <a:pt x="757" y="273"/>
                    <a:pt x="744" y="322"/>
                    <a:pt x="744" y="372"/>
                  </a:cubicBezTo>
                  <a:cubicBezTo>
                    <a:pt x="744" y="682"/>
                    <a:pt x="683" y="1078"/>
                    <a:pt x="559" y="1537"/>
                  </a:cubicBezTo>
                  <a:cubicBezTo>
                    <a:pt x="435" y="2008"/>
                    <a:pt x="311" y="2442"/>
                    <a:pt x="187" y="2851"/>
                  </a:cubicBezTo>
                  <a:cubicBezTo>
                    <a:pt x="63" y="3260"/>
                    <a:pt x="1" y="3545"/>
                    <a:pt x="1" y="3718"/>
                  </a:cubicBezTo>
                  <a:cubicBezTo>
                    <a:pt x="1" y="3879"/>
                    <a:pt x="75" y="4028"/>
                    <a:pt x="212" y="4140"/>
                  </a:cubicBezTo>
                  <a:cubicBezTo>
                    <a:pt x="360" y="4251"/>
                    <a:pt x="534" y="4301"/>
                    <a:pt x="720" y="4301"/>
                  </a:cubicBezTo>
                  <a:cubicBezTo>
                    <a:pt x="1141" y="4301"/>
                    <a:pt x="1587" y="4226"/>
                    <a:pt x="2033" y="4065"/>
                  </a:cubicBezTo>
                  <a:cubicBezTo>
                    <a:pt x="2492" y="3917"/>
                    <a:pt x="2728" y="3755"/>
                    <a:pt x="2728" y="3607"/>
                  </a:cubicBezTo>
                  <a:cubicBezTo>
                    <a:pt x="2728" y="3520"/>
                    <a:pt x="2690" y="3483"/>
                    <a:pt x="2628" y="3483"/>
                  </a:cubicBezTo>
                  <a:cubicBezTo>
                    <a:pt x="2604" y="3483"/>
                    <a:pt x="2492" y="3508"/>
                    <a:pt x="2306" y="3557"/>
                  </a:cubicBezTo>
                  <a:cubicBezTo>
                    <a:pt x="1736" y="3706"/>
                    <a:pt x="1215" y="3780"/>
                    <a:pt x="732" y="3780"/>
                  </a:cubicBezTo>
                  <a:cubicBezTo>
                    <a:pt x="683" y="3780"/>
                    <a:pt x="645" y="3768"/>
                    <a:pt x="608" y="3743"/>
                  </a:cubicBezTo>
                  <a:cubicBezTo>
                    <a:pt x="583" y="3706"/>
                    <a:pt x="571" y="3669"/>
                    <a:pt x="571" y="3619"/>
                  </a:cubicBezTo>
                  <a:cubicBezTo>
                    <a:pt x="571" y="3470"/>
                    <a:pt x="683" y="3037"/>
                    <a:pt x="906" y="2330"/>
                  </a:cubicBezTo>
                  <a:cubicBezTo>
                    <a:pt x="1352" y="2330"/>
                    <a:pt x="1748" y="2293"/>
                    <a:pt x="2083" y="2231"/>
                  </a:cubicBezTo>
                  <a:cubicBezTo>
                    <a:pt x="2418" y="2157"/>
                    <a:pt x="2591" y="2045"/>
                    <a:pt x="2591" y="1909"/>
                  </a:cubicBezTo>
                  <a:cubicBezTo>
                    <a:pt x="2591" y="1847"/>
                    <a:pt x="2529" y="1822"/>
                    <a:pt x="2405" y="1822"/>
                  </a:cubicBezTo>
                  <a:cubicBezTo>
                    <a:pt x="2281" y="1822"/>
                    <a:pt x="2108" y="1834"/>
                    <a:pt x="1860" y="1847"/>
                  </a:cubicBezTo>
                  <a:cubicBezTo>
                    <a:pt x="1624" y="1872"/>
                    <a:pt x="1439" y="1884"/>
                    <a:pt x="1290" y="1884"/>
                  </a:cubicBezTo>
                  <a:cubicBezTo>
                    <a:pt x="1153" y="1884"/>
                    <a:pt x="1067" y="1884"/>
                    <a:pt x="1042" y="1872"/>
                  </a:cubicBezTo>
                  <a:cubicBezTo>
                    <a:pt x="1191" y="1314"/>
                    <a:pt x="1265" y="880"/>
                    <a:pt x="1265" y="607"/>
                  </a:cubicBezTo>
                  <a:lnTo>
                    <a:pt x="1265" y="583"/>
                  </a:lnTo>
                  <a:cubicBezTo>
                    <a:pt x="1649" y="521"/>
                    <a:pt x="1885" y="483"/>
                    <a:pt x="1984" y="471"/>
                  </a:cubicBezTo>
                  <a:cubicBezTo>
                    <a:pt x="2083" y="459"/>
                    <a:pt x="2257" y="446"/>
                    <a:pt x="2504" y="421"/>
                  </a:cubicBezTo>
                  <a:cubicBezTo>
                    <a:pt x="2752" y="397"/>
                    <a:pt x="2951" y="372"/>
                    <a:pt x="3099" y="347"/>
                  </a:cubicBezTo>
                  <a:cubicBezTo>
                    <a:pt x="3273" y="310"/>
                    <a:pt x="3360" y="260"/>
                    <a:pt x="3360" y="174"/>
                  </a:cubicBezTo>
                  <a:cubicBezTo>
                    <a:pt x="3360" y="62"/>
                    <a:pt x="2951" y="0"/>
                    <a:pt x="2120" y="0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5521626" y="2445575"/>
              <a:ext cx="65184" cy="92353"/>
            </a:xfrm>
            <a:custGeom>
              <a:avLst/>
              <a:gdLst/>
              <a:ahLst/>
              <a:cxnLst/>
              <a:rect l="l" t="t" r="r" b="b"/>
              <a:pathLst>
                <a:path w="3360" h="4302" extrusionOk="0">
                  <a:moveTo>
                    <a:pt x="1921" y="0"/>
                  </a:moveTo>
                  <a:cubicBezTo>
                    <a:pt x="1116" y="0"/>
                    <a:pt x="595" y="13"/>
                    <a:pt x="347" y="25"/>
                  </a:cubicBezTo>
                  <a:cubicBezTo>
                    <a:pt x="112" y="50"/>
                    <a:pt x="0" y="99"/>
                    <a:pt x="0" y="174"/>
                  </a:cubicBezTo>
                  <a:cubicBezTo>
                    <a:pt x="0" y="248"/>
                    <a:pt x="38" y="335"/>
                    <a:pt x="99" y="422"/>
                  </a:cubicBezTo>
                  <a:cubicBezTo>
                    <a:pt x="174" y="508"/>
                    <a:pt x="248" y="558"/>
                    <a:pt x="310" y="558"/>
                  </a:cubicBezTo>
                  <a:lnTo>
                    <a:pt x="1364" y="508"/>
                  </a:lnTo>
                  <a:lnTo>
                    <a:pt x="1364" y="508"/>
                  </a:lnTo>
                  <a:cubicBezTo>
                    <a:pt x="1327" y="893"/>
                    <a:pt x="1203" y="1537"/>
                    <a:pt x="979" y="2417"/>
                  </a:cubicBezTo>
                  <a:cubicBezTo>
                    <a:pt x="756" y="3297"/>
                    <a:pt x="645" y="3793"/>
                    <a:pt x="645" y="3880"/>
                  </a:cubicBezTo>
                  <a:cubicBezTo>
                    <a:pt x="645" y="3979"/>
                    <a:pt x="682" y="4078"/>
                    <a:pt x="756" y="4165"/>
                  </a:cubicBezTo>
                  <a:cubicBezTo>
                    <a:pt x="831" y="4264"/>
                    <a:pt x="905" y="4301"/>
                    <a:pt x="967" y="4301"/>
                  </a:cubicBezTo>
                  <a:cubicBezTo>
                    <a:pt x="1017" y="4301"/>
                    <a:pt x="1066" y="4190"/>
                    <a:pt x="1116" y="3979"/>
                  </a:cubicBezTo>
                  <a:cubicBezTo>
                    <a:pt x="1153" y="3867"/>
                    <a:pt x="1203" y="3669"/>
                    <a:pt x="1265" y="3384"/>
                  </a:cubicBezTo>
                  <a:cubicBezTo>
                    <a:pt x="1339" y="3111"/>
                    <a:pt x="1388" y="2900"/>
                    <a:pt x="1413" y="2764"/>
                  </a:cubicBezTo>
                  <a:cubicBezTo>
                    <a:pt x="1736" y="1500"/>
                    <a:pt x="1897" y="793"/>
                    <a:pt x="1897" y="632"/>
                  </a:cubicBezTo>
                  <a:cubicBezTo>
                    <a:pt x="1897" y="583"/>
                    <a:pt x="1897" y="546"/>
                    <a:pt x="1884" y="496"/>
                  </a:cubicBezTo>
                  <a:lnTo>
                    <a:pt x="1884" y="496"/>
                  </a:lnTo>
                  <a:cubicBezTo>
                    <a:pt x="2107" y="508"/>
                    <a:pt x="2343" y="508"/>
                    <a:pt x="2578" y="533"/>
                  </a:cubicBezTo>
                  <a:cubicBezTo>
                    <a:pt x="2826" y="546"/>
                    <a:pt x="3012" y="558"/>
                    <a:pt x="3148" y="558"/>
                  </a:cubicBezTo>
                  <a:cubicBezTo>
                    <a:pt x="3285" y="558"/>
                    <a:pt x="3359" y="521"/>
                    <a:pt x="3359" y="434"/>
                  </a:cubicBezTo>
                  <a:cubicBezTo>
                    <a:pt x="3359" y="322"/>
                    <a:pt x="3223" y="223"/>
                    <a:pt x="2950" y="137"/>
                  </a:cubicBezTo>
                  <a:cubicBezTo>
                    <a:pt x="2678" y="37"/>
                    <a:pt x="2343" y="0"/>
                    <a:pt x="1921" y="0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5627181" y="2445295"/>
              <a:ext cx="68540" cy="92890"/>
            </a:xfrm>
            <a:custGeom>
              <a:avLst/>
              <a:gdLst/>
              <a:ahLst/>
              <a:cxnLst/>
              <a:rect l="l" t="t" r="r" b="b"/>
              <a:pathLst>
                <a:path w="3533" h="4327" extrusionOk="0">
                  <a:moveTo>
                    <a:pt x="2231" y="521"/>
                  </a:moveTo>
                  <a:cubicBezTo>
                    <a:pt x="2430" y="521"/>
                    <a:pt x="2603" y="559"/>
                    <a:pt x="2740" y="633"/>
                  </a:cubicBezTo>
                  <a:cubicBezTo>
                    <a:pt x="2876" y="707"/>
                    <a:pt x="2950" y="819"/>
                    <a:pt x="2950" y="955"/>
                  </a:cubicBezTo>
                  <a:cubicBezTo>
                    <a:pt x="2950" y="1030"/>
                    <a:pt x="2925" y="1116"/>
                    <a:pt x="2864" y="1191"/>
                  </a:cubicBezTo>
                  <a:cubicBezTo>
                    <a:pt x="2814" y="1277"/>
                    <a:pt x="2764" y="1339"/>
                    <a:pt x="2702" y="1389"/>
                  </a:cubicBezTo>
                  <a:cubicBezTo>
                    <a:pt x="2653" y="1426"/>
                    <a:pt x="2566" y="1488"/>
                    <a:pt x="2442" y="1550"/>
                  </a:cubicBezTo>
                  <a:cubicBezTo>
                    <a:pt x="2318" y="1612"/>
                    <a:pt x="2157" y="1686"/>
                    <a:pt x="1946" y="1761"/>
                  </a:cubicBezTo>
                  <a:cubicBezTo>
                    <a:pt x="1736" y="1848"/>
                    <a:pt x="1574" y="1910"/>
                    <a:pt x="1475" y="1972"/>
                  </a:cubicBezTo>
                  <a:cubicBezTo>
                    <a:pt x="1624" y="1401"/>
                    <a:pt x="1698" y="1067"/>
                    <a:pt x="1698" y="955"/>
                  </a:cubicBezTo>
                  <a:cubicBezTo>
                    <a:pt x="1698" y="831"/>
                    <a:pt x="1636" y="720"/>
                    <a:pt x="1525" y="596"/>
                  </a:cubicBezTo>
                  <a:cubicBezTo>
                    <a:pt x="1810" y="546"/>
                    <a:pt x="2045" y="521"/>
                    <a:pt x="2231" y="521"/>
                  </a:cubicBezTo>
                  <a:close/>
                  <a:moveTo>
                    <a:pt x="1413" y="2219"/>
                  </a:moveTo>
                  <a:cubicBezTo>
                    <a:pt x="1500" y="2343"/>
                    <a:pt x="1587" y="2393"/>
                    <a:pt x="1698" y="2393"/>
                  </a:cubicBezTo>
                  <a:cubicBezTo>
                    <a:pt x="1984" y="2393"/>
                    <a:pt x="2269" y="2443"/>
                    <a:pt x="2554" y="2529"/>
                  </a:cubicBezTo>
                  <a:cubicBezTo>
                    <a:pt x="2851" y="2604"/>
                    <a:pt x="2987" y="2715"/>
                    <a:pt x="2987" y="2839"/>
                  </a:cubicBezTo>
                  <a:cubicBezTo>
                    <a:pt x="2987" y="2988"/>
                    <a:pt x="2876" y="3149"/>
                    <a:pt x="2653" y="3298"/>
                  </a:cubicBezTo>
                  <a:cubicBezTo>
                    <a:pt x="2430" y="3459"/>
                    <a:pt x="2157" y="3583"/>
                    <a:pt x="1835" y="3682"/>
                  </a:cubicBezTo>
                  <a:cubicBezTo>
                    <a:pt x="1513" y="3781"/>
                    <a:pt x="1215" y="3831"/>
                    <a:pt x="918" y="3843"/>
                  </a:cubicBezTo>
                  <a:cubicBezTo>
                    <a:pt x="992" y="3756"/>
                    <a:pt x="1165" y="3223"/>
                    <a:pt x="1413" y="2219"/>
                  </a:cubicBezTo>
                  <a:close/>
                  <a:moveTo>
                    <a:pt x="1698" y="1"/>
                  </a:moveTo>
                  <a:cubicBezTo>
                    <a:pt x="1451" y="1"/>
                    <a:pt x="1240" y="26"/>
                    <a:pt x="1054" y="88"/>
                  </a:cubicBezTo>
                  <a:cubicBezTo>
                    <a:pt x="880" y="137"/>
                    <a:pt x="794" y="199"/>
                    <a:pt x="794" y="261"/>
                  </a:cubicBezTo>
                  <a:cubicBezTo>
                    <a:pt x="794" y="323"/>
                    <a:pt x="843" y="397"/>
                    <a:pt x="918" y="497"/>
                  </a:cubicBezTo>
                  <a:cubicBezTo>
                    <a:pt x="992" y="583"/>
                    <a:pt x="1066" y="633"/>
                    <a:pt x="1141" y="633"/>
                  </a:cubicBezTo>
                  <a:lnTo>
                    <a:pt x="1190" y="633"/>
                  </a:lnTo>
                  <a:cubicBezTo>
                    <a:pt x="1190" y="1154"/>
                    <a:pt x="1029" y="1897"/>
                    <a:pt x="719" y="2864"/>
                  </a:cubicBezTo>
                  <a:cubicBezTo>
                    <a:pt x="620" y="3186"/>
                    <a:pt x="571" y="3384"/>
                    <a:pt x="571" y="3459"/>
                  </a:cubicBezTo>
                  <a:cubicBezTo>
                    <a:pt x="571" y="3521"/>
                    <a:pt x="595" y="3595"/>
                    <a:pt x="645" y="3682"/>
                  </a:cubicBezTo>
                  <a:cubicBezTo>
                    <a:pt x="707" y="3756"/>
                    <a:pt x="756" y="3806"/>
                    <a:pt x="818" y="3843"/>
                  </a:cubicBezTo>
                  <a:cubicBezTo>
                    <a:pt x="657" y="3831"/>
                    <a:pt x="496" y="3793"/>
                    <a:pt x="347" y="3707"/>
                  </a:cubicBezTo>
                  <a:cubicBezTo>
                    <a:pt x="211" y="3608"/>
                    <a:pt x="124" y="3570"/>
                    <a:pt x="112" y="3570"/>
                  </a:cubicBezTo>
                  <a:cubicBezTo>
                    <a:pt x="38" y="3570"/>
                    <a:pt x="0" y="3632"/>
                    <a:pt x="0" y="3744"/>
                  </a:cubicBezTo>
                  <a:cubicBezTo>
                    <a:pt x="0" y="3868"/>
                    <a:pt x="100" y="3992"/>
                    <a:pt x="285" y="4128"/>
                  </a:cubicBezTo>
                  <a:cubicBezTo>
                    <a:pt x="484" y="4264"/>
                    <a:pt x="707" y="4326"/>
                    <a:pt x="942" y="4326"/>
                  </a:cubicBezTo>
                  <a:cubicBezTo>
                    <a:pt x="1364" y="4326"/>
                    <a:pt x="1773" y="4264"/>
                    <a:pt x="2169" y="4128"/>
                  </a:cubicBezTo>
                  <a:cubicBezTo>
                    <a:pt x="2578" y="3979"/>
                    <a:pt x="2901" y="3806"/>
                    <a:pt x="3149" y="3570"/>
                  </a:cubicBezTo>
                  <a:cubicBezTo>
                    <a:pt x="3409" y="3347"/>
                    <a:pt x="3533" y="3099"/>
                    <a:pt x="3533" y="2864"/>
                  </a:cubicBezTo>
                  <a:cubicBezTo>
                    <a:pt x="3533" y="2666"/>
                    <a:pt x="3421" y="2492"/>
                    <a:pt x="3186" y="2343"/>
                  </a:cubicBezTo>
                  <a:cubicBezTo>
                    <a:pt x="2963" y="2195"/>
                    <a:pt x="2678" y="2108"/>
                    <a:pt x="2331" y="2095"/>
                  </a:cubicBezTo>
                  <a:lnTo>
                    <a:pt x="2281" y="2083"/>
                  </a:lnTo>
                  <a:cubicBezTo>
                    <a:pt x="2678" y="1959"/>
                    <a:pt x="2987" y="1798"/>
                    <a:pt x="3186" y="1600"/>
                  </a:cubicBezTo>
                  <a:cubicBezTo>
                    <a:pt x="3396" y="1389"/>
                    <a:pt x="3508" y="1166"/>
                    <a:pt x="3508" y="918"/>
                  </a:cubicBezTo>
                  <a:cubicBezTo>
                    <a:pt x="3508" y="621"/>
                    <a:pt x="3347" y="397"/>
                    <a:pt x="3037" y="236"/>
                  </a:cubicBezTo>
                  <a:cubicBezTo>
                    <a:pt x="2727" y="88"/>
                    <a:pt x="2281" y="1"/>
                    <a:pt x="1698" y="1"/>
                  </a:cubicBezTo>
                  <a:close/>
                </a:path>
              </a:pathLst>
            </a:custGeom>
            <a:solidFill>
              <a:srgbClr val="FF3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38"/>
          <p:cNvSpPr txBox="1"/>
          <p:nvPr/>
        </p:nvSpPr>
        <p:spPr>
          <a:xfrm>
            <a:off x="685650" y="310325"/>
            <a:ext cx="777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FA9F5"/>
                </a:solidFill>
                <a:latin typeface="Cambria"/>
                <a:ea typeface="Cambria"/>
                <a:cs typeface="Cambria"/>
                <a:sym typeface="Cambria"/>
              </a:rPr>
              <a:t>Dataset A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has a small standard deviation. </a:t>
            </a:r>
            <a:r>
              <a:rPr lang="en" b="1">
                <a:solidFill>
                  <a:srgbClr val="FF35E5"/>
                </a:solidFill>
                <a:latin typeface="Cambria"/>
                <a:ea typeface="Cambria"/>
                <a:cs typeface="Cambria"/>
                <a:sym typeface="Cambria"/>
              </a:rPr>
              <a:t>Dataset B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has a much larger standard deviation.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Standard Deviation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05" name="Google Shape;80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dirty="0">
                <a:solidFill>
                  <a:srgbClr val="CCCCCC"/>
                </a:solidFill>
              </a:rPr>
              <a:t>Standard deviation (</a:t>
            </a:r>
            <a:r>
              <a:rPr lang="en" i="1" dirty="0">
                <a:solidFill>
                  <a:srgbClr val="CCCCCC"/>
                </a:solidFill>
              </a:rPr>
              <a:t>S</a:t>
            </a:r>
            <a:r>
              <a:rPr lang="en" dirty="0">
                <a:solidFill>
                  <a:srgbClr val="CCCCCC"/>
                </a:solidFill>
              </a:rPr>
              <a:t>) can be calculated using the following formula:</a:t>
            </a:r>
            <a:endParaRPr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dirty="0">
                <a:solidFill>
                  <a:srgbClr val="CCCCCC"/>
                </a:solidFill>
              </a:rPr>
              <a:t>Standard deviation can also be used to draw </a:t>
            </a:r>
            <a:r>
              <a:rPr lang="en" b="1" dirty="0">
                <a:solidFill>
                  <a:srgbClr val="CCCCCC"/>
                </a:solidFill>
              </a:rPr>
              <a:t>error bars </a:t>
            </a:r>
            <a:r>
              <a:rPr lang="en" dirty="0">
                <a:solidFill>
                  <a:srgbClr val="CCCCCC"/>
                </a:solidFill>
              </a:rPr>
              <a:t>on graphs.</a:t>
            </a:r>
            <a:endParaRPr dirty="0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dirty="0">
                <a:solidFill>
                  <a:srgbClr val="CCCCCC"/>
                </a:solidFill>
              </a:rPr>
              <a:t>Error bars shown </a:t>
            </a:r>
            <a:r>
              <a:rPr lang="en" b="1" dirty="0">
                <a:solidFill>
                  <a:srgbClr val="CCCCCC"/>
                </a:solidFill>
              </a:rPr>
              <a:t>1 standard deviation above </a:t>
            </a:r>
            <a:r>
              <a:rPr lang="en" dirty="0">
                <a:solidFill>
                  <a:srgbClr val="CCCCCC"/>
                </a:solidFill>
              </a:rPr>
              <a:t>and </a:t>
            </a:r>
            <a:r>
              <a:rPr lang="en" b="1" dirty="0">
                <a:solidFill>
                  <a:srgbClr val="CCCCCC"/>
                </a:solidFill>
              </a:rPr>
              <a:t>1 standard deviation below</a:t>
            </a:r>
            <a:r>
              <a:rPr lang="en" dirty="0">
                <a:solidFill>
                  <a:srgbClr val="CCCCCC"/>
                </a:solidFill>
              </a:rPr>
              <a:t> the mean value.</a:t>
            </a:r>
            <a:endParaRPr dirty="0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dirty="0">
                <a:solidFill>
                  <a:srgbClr val="CCCCCC"/>
                </a:solidFill>
              </a:rPr>
              <a:t>Larger error bars imply the dataset is </a:t>
            </a:r>
            <a:r>
              <a:rPr lang="en" b="1" dirty="0">
                <a:solidFill>
                  <a:srgbClr val="CCCCCC"/>
                </a:solidFill>
              </a:rPr>
              <a:t>more widely dispersed</a:t>
            </a:r>
            <a:r>
              <a:rPr lang="en" dirty="0">
                <a:solidFill>
                  <a:srgbClr val="CCCCCC"/>
                </a:solidFill>
              </a:rPr>
              <a:t>.</a:t>
            </a:r>
            <a:endParaRPr dirty="0">
              <a:solidFill>
                <a:srgbClr val="CCCCCC"/>
              </a:solidFill>
            </a:endParaRPr>
          </a:p>
        </p:txBody>
      </p:sp>
      <p:sp>
        <p:nvSpPr>
          <p:cNvPr id="806" name="Google Shape;80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807" name="Google Shape;807;p39"/>
          <p:cNvGrpSpPr/>
          <p:nvPr/>
        </p:nvGrpSpPr>
        <p:grpSpPr>
          <a:xfrm>
            <a:off x="1792224" y="1925588"/>
            <a:ext cx="5419204" cy="1046700"/>
            <a:chOff x="1430600" y="1925588"/>
            <a:chExt cx="5419204" cy="1046700"/>
          </a:xfrm>
        </p:grpSpPr>
        <p:grpSp>
          <p:nvGrpSpPr>
            <p:cNvPr id="808" name="Google Shape;808;p39"/>
            <p:cNvGrpSpPr/>
            <p:nvPr/>
          </p:nvGrpSpPr>
          <p:grpSpPr>
            <a:xfrm>
              <a:off x="1430600" y="2046511"/>
              <a:ext cx="2523295" cy="804871"/>
              <a:chOff x="283100" y="1700275"/>
              <a:chExt cx="7066075" cy="2208150"/>
            </a:xfrm>
          </p:grpSpPr>
          <p:sp>
            <p:nvSpPr>
              <p:cNvPr id="809" name="Google Shape;809;p39"/>
              <p:cNvSpPr/>
              <p:nvPr/>
            </p:nvSpPr>
            <p:spPr>
              <a:xfrm>
                <a:off x="283100" y="2546725"/>
                <a:ext cx="539775" cy="666550"/>
              </a:xfrm>
              <a:custGeom>
                <a:avLst/>
                <a:gdLst/>
                <a:ahLst/>
                <a:cxnLst/>
                <a:rect l="l" t="t" r="r" b="b"/>
                <a:pathLst>
                  <a:path w="21591" h="26662" extrusionOk="0">
                    <a:moveTo>
                      <a:pt x="13740" y="0"/>
                    </a:moveTo>
                    <a:cubicBezTo>
                      <a:pt x="8996" y="0"/>
                      <a:pt x="4744" y="4253"/>
                      <a:pt x="4744" y="8342"/>
                    </a:cubicBezTo>
                    <a:cubicBezTo>
                      <a:pt x="4744" y="11122"/>
                      <a:pt x="6379" y="12758"/>
                      <a:pt x="8179" y="13412"/>
                    </a:cubicBezTo>
                    <a:cubicBezTo>
                      <a:pt x="8669" y="13576"/>
                      <a:pt x="10796" y="14067"/>
                      <a:pt x="11941" y="14394"/>
                    </a:cubicBezTo>
                    <a:cubicBezTo>
                      <a:pt x="13740" y="14884"/>
                      <a:pt x="14230" y="15048"/>
                      <a:pt x="15048" y="15866"/>
                    </a:cubicBezTo>
                    <a:cubicBezTo>
                      <a:pt x="15212" y="16029"/>
                      <a:pt x="15866" y="16847"/>
                      <a:pt x="15866" y="18646"/>
                    </a:cubicBezTo>
                    <a:cubicBezTo>
                      <a:pt x="15866" y="22081"/>
                      <a:pt x="12758" y="25680"/>
                      <a:pt x="8996" y="25680"/>
                    </a:cubicBezTo>
                    <a:cubicBezTo>
                      <a:pt x="6052" y="25680"/>
                      <a:pt x="2617" y="24371"/>
                      <a:pt x="2617" y="20119"/>
                    </a:cubicBezTo>
                    <a:cubicBezTo>
                      <a:pt x="2617" y="19464"/>
                      <a:pt x="2781" y="18646"/>
                      <a:pt x="2944" y="18156"/>
                    </a:cubicBezTo>
                    <a:cubicBezTo>
                      <a:pt x="2944" y="18156"/>
                      <a:pt x="2944" y="17992"/>
                      <a:pt x="2944" y="17829"/>
                    </a:cubicBezTo>
                    <a:cubicBezTo>
                      <a:pt x="2944" y="17665"/>
                      <a:pt x="2944" y="17502"/>
                      <a:pt x="2617" y="17502"/>
                    </a:cubicBezTo>
                    <a:cubicBezTo>
                      <a:pt x="2290" y="17502"/>
                      <a:pt x="2290" y="17665"/>
                      <a:pt x="2127" y="18156"/>
                    </a:cubicBezTo>
                    <a:lnTo>
                      <a:pt x="164" y="25843"/>
                    </a:lnTo>
                    <a:cubicBezTo>
                      <a:pt x="164" y="25843"/>
                      <a:pt x="0" y="26334"/>
                      <a:pt x="0" y="26334"/>
                    </a:cubicBezTo>
                    <a:cubicBezTo>
                      <a:pt x="0" y="26661"/>
                      <a:pt x="327" y="26661"/>
                      <a:pt x="491" y="26661"/>
                    </a:cubicBezTo>
                    <a:cubicBezTo>
                      <a:pt x="654" y="26661"/>
                      <a:pt x="654" y="26661"/>
                      <a:pt x="1145" y="26007"/>
                    </a:cubicBezTo>
                    <a:lnTo>
                      <a:pt x="2781" y="23881"/>
                    </a:lnTo>
                    <a:cubicBezTo>
                      <a:pt x="3599" y="25189"/>
                      <a:pt x="5561" y="26661"/>
                      <a:pt x="8996" y="26661"/>
                    </a:cubicBezTo>
                    <a:cubicBezTo>
                      <a:pt x="13740" y="26661"/>
                      <a:pt x="18156" y="22081"/>
                      <a:pt x="18156" y="17502"/>
                    </a:cubicBezTo>
                    <a:cubicBezTo>
                      <a:pt x="18156" y="15866"/>
                      <a:pt x="17665" y="14557"/>
                      <a:pt x="16357" y="13249"/>
                    </a:cubicBezTo>
                    <a:cubicBezTo>
                      <a:pt x="15539" y="12431"/>
                      <a:pt x="14885" y="12267"/>
                      <a:pt x="11450" y="11286"/>
                    </a:cubicBezTo>
                    <a:cubicBezTo>
                      <a:pt x="8996" y="10632"/>
                      <a:pt x="8669" y="10632"/>
                      <a:pt x="8015" y="9978"/>
                    </a:cubicBezTo>
                    <a:cubicBezTo>
                      <a:pt x="7361" y="9323"/>
                      <a:pt x="6870" y="8505"/>
                      <a:pt x="6870" y="7197"/>
                    </a:cubicBezTo>
                    <a:cubicBezTo>
                      <a:pt x="6870" y="4089"/>
                      <a:pt x="10141" y="981"/>
                      <a:pt x="13576" y="981"/>
                    </a:cubicBezTo>
                    <a:cubicBezTo>
                      <a:pt x="17175" y="981"/>
                      <a:pt x="18810" y="3108"/>
                      <a:pt x="18810" y="6706"/>
                    </a:cubicBezTo>
                    <a:cubicBezTo>
                      <a:pt x="18810" y="7688"/>
                      <a:pt x="18647" y="8669"/>
                      <a:pt x="18647" y="8833"/>
                    </a:cubicBezTo>
                    <a:cubicBezTo>
                      <a:pt x="18647" y="9160"/>
                      <a:pt x="18974" y="9160"/>
                      <a:pt x="19137" y="9160"/>
                    </a:cubicBezTo>
                    <a:cubicBezTo>
                      <a:pt x="19465" y="9160"/>
                      <a:pt x="19465" y="8996"/>
                      <a:pt x="19628" y="8342"/>
                    </a:cubicBezTo>
                    <a:lnTo>
                      <a:pt x="21591" y="327"/>
                    </a:lnTo>
                    <a:cubicBezTo>
                      <a:pt x="21591" y="0"/>
                      <a:pt x="21264" y="0"/>
                      <a:pt x="21264" y="0"/>
                    </a:cubicBezTo>
                    <a:cubicBezTo>
                      <a:pt x="21100" y="0"/>
                      <a:pt x="21100" y="0"/>
                      <a:pt x="20610" y="491"/>
                    </a:cubicBezTo>
                    <a:cubicBezTo>
                      <a:pt x="20446" y="818"/>
                      <a:pt x="18974" y="2781"/>
                      <a:pt x="18810" y="2781"/>
                    </a:cubicBezTo>
                    <a:cubicBezTo>
                      <a:pt x="17665" y="327"/>
                      <a:pt x="15212" y="0"/>
                      <a:pt x="13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150000" y="2861575"/>
                <a:ext cx="601125" cy="204475"/>
              </a:xfrm>
              <a:custGeom>
                <a:avLst/>
                <a:gdLst/>
                <a:ahLst/>
                <a:cxnLst/>
                <a:rect l="l" t="t" r="r" b="b"/>
                <a:pathLst>
                  <a:path w="24045" h="8179" extrusionOk="0">
                    <a:moveTo>
                      <a:pt x="1309" y="1"/>
                    </a:moveTo>
                    <a:cubicBezTo>
                      <a:pt x="655" y="1"/>
                      <a:pt x="0" y="1"/>
                      <a:pt x="0" y="655"/>
                    </a:cubicBezTo>
                    <a:cubicBezTo>
                      <a:pt x="0" y="1309"/>
                      <a:pt x="655" y="1309"/>
                      <a:pt x="1309" y="1309"/>
                    </a:cubicBezTo>
                    <a:lnTo>
                      <a:pt x="22900" y="1309"/>
                    </a:lnTo>
                    <a:cubicBezTo>
                      <a:pt x="23390" y="1309"/>
                      <a:pt x="24044" y="1309"/>
                      <a:pt x="24044" y="655"/>
                    </a:cubicBezTo>
                    <a:cubicBezTo>
                      <a:pt x="24044" y="1"/>
                      <a:pt x="23554" y="1"/>
                      <a:pt x="22900" y="1"/>
                    </a:cubicBezTo>
                    <a:close/>
                    <a:moveTo>
                      <a:pt x="1309" y="6870"/>
                    </a:moveTo>
                    <a:cubicBezTo>
                      <a:pt x="655" y="6870"/>
                      <a:pt x="0" y="6870"/>
                      <a:pt x="0" y="7525"/>
                    </a:cubicBezTo>
                    <a:cubicBezTo>
                      <a:pt x="0" y="8179"/>
                      <a:pt x="655" y="8179"/>
                      <a:pt x="1309" y="8179"/>
                    </a:cubicBezTo>
                    <a:lnTo>
                      <a:pt x="22900" y="8179"/>
                    </a:lnTo>
                    <a:cubicBezTo>
                      <a:pt x="23390" y="8179"/>
                      <a:pt x="24044" y="8179"/>
                      <a:pt x="24044" y="7525"/>
                    </a:cubicBezTo>
                    <a:cubicBezTo>
                      <a:pt x="24044" y="6870"/>
                      <a:pt x="23554" y="6870"/>
                      <a:pt x="22900" y="68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2160025" y="1700275"/>
                <a:ext cx="838300" cy="220815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88326" extrusionOk="0">
                    <a:moveTo>
                      <a:pt x="32713" y="0"/>
                    </a:moveTo>
                    <a:cubicBezTo>
                      <a:pt x="32223" y="0"/>
                      <a:pt x="32059" y="491"/>
                      <a:pt x="31895" y="981"/>
                    </a:cubicBezTo>
                    <a:lnTo>
                      <a:pt x="13085" y="81128"/>
                    </a:lnTo>
                    <a:lnTo>
                      <a:pt x="5071" y="44163"/>
                    </a:lnTo>
                    <a:lnTo>
                      <a:pt x="327" y="51850"/>
                    </a:lnTo>
                    <a:cubicBezTo>
                      <a:pt x="0" y="52177"/>
                      <a:pt x="0" y="52177"/>
                      <a:pt x="0" y="52177"/>
                    </a:cubicBezTo>
                    <a:cubicBezTo>
                      <a:pt x="0" y="52341"/>
                      <a:pt x="491" y="52832"/>
                      <a:pt x="491" y="52832"/>
                    </a:cubicBezTo>
                    <a:lnTo>
                      <a:pt x="3108" y="48906"/>
                    </a:lnTo>
                    <a:lnTo>
                      <a:pt x="11613" y="88325"/>
                    </a:lnTo>
                    <a:cubicBezTo>
                      <a:pt x="12758" y="88325"/>
                      <a:pt x="12922" y="88325"/>
                      <a:pt x="13085" y="87507"/>
                    </a:cubicBezTo>
                    <a:lnTo>
                      <a:pt x="33368" y="1472"/>
                    </a:lnTo>
                    <a:cubicBezTo>
                      <a:pt x="33368" y="1309"/>
                      <a:pt x="33531" y="981"/>
                      <a:pt x="33531" y="818"/>
                    </a:cubicBezTo>
                    <a:cubicBezTo>
                      <a:pt x="33531" y="327"/>
                      <a:pt x="33204" y="0"/>
                      <a:pt x="32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2977850" y="1700275"/>
                <a:ext cx="437132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4853" h="1473" extrusionOk="0">
                    <a:moveTo>
                      <a:pt x="0" y="0"/>
                    </a:moveTo>
                    <a:lnTo>
                      <a:pt x="0" y="1472"/>
                    </a:lnTo>
                    <a:lnTo>
                      <a:pt x="174852" y="1472"/>
                    </a:lnTo>
                    <a:lnTo>
                      <a:pt x="1748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3125050" y="1880175"/>
                <a:ext cx="866925" cy="920100"/>
              </a:xfrm>
              <a:custGeom>
                <a:avLst/>
                <a:gdLst/>
                <a:ahLst/>
                <a:cxnLst/>
                <a:rect l="l" t="t" r="r" b="b"/>
                <a:pathLst>
                  <a:path w="34677" h="36804" extrusionOk="0">
                    <a:moveTo>
                      <a:pt x="982" y="1"/>
                    </a:moveTo>
                    <a:cubicBezTo>
                      <a:pt x="1" y="1"/>
                      <a:pt x="1" y="1"/>
                      <a:pt x="1" y="1146"/>
                    </a:cubicBezTo>
                    <a:lnTo>
                      <a:pt x="13413" y="19629"/>
                    </a:lnTo>
                    <a:lnTo>
                      <a:pt x="328" y="35822"/>
                    </a:lnTo>
                    <a:cubicBezTo>
                      <a:pt x="1" y="36149"/>
                      <a:pt x="1" y="36312"/>
                      <a:pt x="1" y="36476"/>
                    </a:cubicBezTo>
                    <a:cubicBezTo>
                      <a:pt x="1" y="36803"/>
                      <a:pt x="328" y="36803"/>
                      <a:pt x="982" y="36803"/>
                    </a:cubicBezTo>
                    <a:lnTo>
                      <a:pt x="31405" y="36803"/>
                    </a:lnTo>
                    <a:lnTo>
                      <a:pt x="34677" y="27643"/>
                    </a:lnTo>
                    <a:lnTo>
                      <a:pt x="33695" y="27643"/>
                    </a:lnTo>
                    <a:cubicBezTo>
                      <a:pt x="32877" y="30424"/>
                      <a:pt x="30424" y="32714"/>
                      <a:pt x="27153" y="33695"/>
                    </a:cubicBezTo>
                    <a:cubicBezTo>
                      <a:pt x="26662" y="33859"/>
                      <a:pt x="24045" y="34840"/>
                      <a:pt x="18647" y="34840"/>
                    </a:cubicBezTo>
                    <a:lnTo>
                      <a:pt x="2945" y="34840"/>
                    </a:lnTo>
                    <a:lnTo>
                      <a:pt x="15867" y="18974"/>
                    </a:lnTo>
                    <a:cubicBezTo>
                      <a:pt x="16030" y="18647"/>
                      <a:pt x="16194" y="18647"/>
                      <a:pt x="16194" y="18484"/>
                    </a:cubicBezTo>
                    <a:cubicBezTo>
                      <a:pt x="16194" y="18320"/>
                      <a:pt x="16030" y="18320"/>
                      <a:pt x="15867" y="17993"/>
                    </a:cubicBezTo>
                    <a:lnTo>
                      <a:pt x="3926" y="1473"/>
                    </a:lnTo>
                    <a:lnTo>
                      <a:pt x="18484" y="1473"/>
                    </a:lnTo>
                    <a:cubicBezTo>
                      <a:pt x="22736" y="1473"/>
                      <a:pt x="31078" y="1800"/>
                      <a:pt x="33695" y="8670"/>
                    </a:cubicBezTo>
                    <a:lnTo>
                      <a:pt x="34677" y="8670"/>
                    </a:lnTo>
                    <a:lnTo>
                      <a:pt x="31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4135075" y="1880175"/>
                <a:ext cx="208575" cy="920100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36804" extrusionOk="0">
                    <a:moveTo>
                      <a:pt x="8015" y="1"/>
                    </a:moveTo>
                    <a:cubicBezTo>
                      <a:pt x="7525" y="1"/>
                      <a:pt x="4417" y="2618"/>
                      <a:pt x="2618" y="6216"/>
                    </a:cubicBezTo>
                    <a:cubicBezTo>
                      <a:pt x="818" y="9978"/>
                      <a:pt x="1" y="13904"/>
                      <a:pt x="1" y="18484"/>
                    </a:cubicBezTo>
                    <a:cubicBezTo>
                      <a:pt x="1" y="21755"/>
                      <a:pt x="491" y="26171"/>
                      <a:pt x="2454" y="30097"/>
                    </a:cubicBezTo>
                    <a:cubicBezTo>
                      <a:pt x="4580" y="34513"/>
                      <a:pt x="7525" y="36803"/>
                      <a:pt x="8015" y="36803"/>
                    </a:cubicBezTo>
                    <a:cubicBezTo>
                      <a:pt x="8179" y="36803"/>
                      <a:pt x="8342" y="36803"/>
                      <a:pt x="8342" y="36640"/>
                    </a:cubicBezTo>
                    <a:cubicBezTo>
                      <a:pt x="8342" y="36476"/>
                      <a:pt x="8342" y="36476"/>
                      <a:pt x="7688" y="35822"/>
                    </a:cubicBezTo>
                    <a:cubicBezTo>
                      <a:pt x="3926" y="32060"/>
                      <a:pt x="1963" y="26008"/>
                      <a:pt x="1963" y="18484"/>
                    </a:cubicBezTo>
                    <a:cubicBezTo>
                      <a:pt x="1963" y="11287"/>
                      <a:pt x="3599" y="5235"/>
                      <a:pt x="8015" y="819"/>
                    </a:cubicBezTo>
                    <a:cubicBezTo>
                      <a:pt x="8342" y="492"/>
                      <a:pt x="8342" y="492"/>
                      <a:pt x="8342" y="328"/>
                    </a:cubicBezTo>
                    <a:cubicBezTo>
                      <a:pt x="8342" y="164"/>
                      <a:pt x="8179" y="1"/>
                      <a:pt x="8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4421325" y="2166425"/>
                <a:ext cx="445725" cy="413025"/>
              </a:xfrm>
              <a:custGeom>
                <a:avLst/>
                <a:gdLst/>
                <a:ahLst/>
                <a:cxnLst/>
                <a:rect l="l" t="t" r="r" b="b"/>
                <a:pathLst>
                  <a:path w="17829" h="16521" extrusionOk="0">
                    <a:moveTo>
                      <a:pt x="6870" y="0"/>
                    </a:moveTo>
                    <a:cubicBezTo>
                      <a:pt x="3108" y="0"/>
                      <a:pt x="1145" y="4744"/>
                      <a:pt x="1145" y="5562"/>
                    </a:cubicBezTo>
                    <a:cubicBezTo>
                      <a:pt x="1145" y="5725"/>
                      <a:pt x="1309" y="5889"/>
                      <a:pt x="1636" y="5889"/>
                    </a:cubicBezTo>
                    <a:cubicBezTo>
                      <a:pt x="1799" y="5889"/>
                      <a:pt x="1963" y="5725"/>
                      <a:pt x="1963" y="5562"/>
                    </a:cubicBezTo>
                    <a:cubicBezTo>
                      <a:pt x="3271" y="1473"/>
                      <a:pt x="5725" y="655"/>
                      <a:pt x="6870" y="655"/>
                    </a:cubicBezTo>
                    <a:cubicBezTo>
                      <a:pt x="8506" y="655"/>
                      <a:pt x="8833" y="2290"/>
                      <a:pt x="8833" y="3108"/>
                    </a:cubicBezTo>
                    <a:cubicBezTo>
                      <a:pt x="8833" y="3926"/>
                      <a:pt x="8506" y="4744"/>
                      <a:pt x="8178" y="6543"/>
                    </a:cubicBezTo>
                    <a:lnTo>
                      <a:pt x="6870" y="11614"/>
                    </a:lnTo>
                    <a:cubicBezTo>
                      <a:pt x="6379" y="13740"/>
                      <a:pt x="5234" y="15866"/>
                      <a:pt x="3271" y="15866"/>
                    </a:cubicBezTo>
                    <a:cubicBezTo>
                      <a:pt x="3108" y="15866"/>
                      <a:pt x="2127" y="15866"/>
                      <a:pt x="1472" y="15376"/>
                    </a:cubicBezTo>
                    <a:cubicBezTo>
                      <a:pt x="2781" y="15048"/>
                      <a:pt x="3108" y="13904"/>
                      <a:pt x="3108" y="13576"/>
                    </a:cubicBezTo>
                    <a:cubicBezTo>
                      <a:pt x="3108" y="12759"/>
                      <a:pt x="2454" y="12431"/>
                      <a:pt x="1799" y="12431"/>
                    </a:cubicBezTo>
                    <a:cubicBezTo>
                      <a:pt x="818" y="12431"/>
                      <a:pt x="0" y="13086"/>
                      <a:pt x="0" y="14394"/>
                    </a:cubicBezTo>
                    <a:cubicBezTo>
                      <a:pt x="0" y="15866"/>
                      <a:pt x="1636" y="16521"/>
                      <a:pt x="3271" y="16521"/>
                    </a:cubicBezTo>
                    <a:cubicBezTo>
                      <a:pt x="5071" y="16521"/>
                      <a:pt x="6216" y="15212"/>
                      <a:pt x="7033" y="13576"/>
                    </a:cubicBezTo>
                    <a:cubicBezTo>
                      <a:pt x="7688" y="15866"/>
                      <a:pt x="9487" y="16521"/>
                      <a:pt x="10796" y="16521"/>
                    </a:cubicBezTo>
                    <a:cubicBezTo>
                      <a:pt x="14558" y="16521"/>
                      <a:pt x="16520" y="11777"/>
                      <a:pt x="16520" y="10959"/>
                    </a:cubicBezTo>
                    <a:cubicBezTo>
                      <a:pt x="16520" y="10796"/>
                      <a:pt x="16357" y="10632"/>
                      <a:pt x="16193" y="10632"/>
                    </a:cubicBezTo>
                    <a:cubicBezTo>
                      <a:pt x="15866" y="10632"/>
                      <a:pt x="15866" y="10796"/>
                      <a:pt x="15702" y="11123"/>
                    </a:cubicBezTo>
                    <a:cubicBezTo>
                      <a:pt x="14721" y="14394"/>
                      <a:pt x="12595" y="15866"/>
                      <a:pt x="10959" y="15866"/>
                    </a:cubicBezTo>
                    <a:cubicBezTo>
                      <a:pt x="9651" y="15866"/>
                      <a:pt x="8996" y="14885"/>
                      <a:pt x="8996" y="13413"/>
                    </a:cubicBezTo>
                    <a:cubicBezTo>
                      <a:pt x="8996" y="12595"/>
                      <a:pt x="9160" y="11941"/>
                      <a:pt x="9651" y="9487"/>
                    </a:cubicBezTo>
                    <a:lnTo>
                      <a:pt x="10959" y="4580"/>
                    </a:lnTo>
                    <a:cubicBezTo>
                      <a:pt x="11613" y="2290"/>
                      <a:pt x="12758" y="655"/>
                      <a:pt x="14558" y="655"/>
                    </a:cubicBezTo>
                    <a:cubicBezTo>
                      <a:pt x="14558" y="655"/>
                      <a:pt x="15539" y="655"/>
                      <a:pt x="16357" y="1145"/>
                    </a:cubicBezTo>
                    <a:cubicBezTo>
                      <a:pt x="15212" y="1309"/>
                      <a:pt x="14721" y="2290"/>
                      <a:pt x="14721" y="2945"/>
                    </a:cubicBezTo>
                    <a:cubicBezTo>
                      <a:pt x="14721" y="3926"/>
                      <a:pt x="15375" y="4090"/>
                      <a:pt x="16030" y="4090"/>
                    </a:cubicBezTo>
                    <a:cubicBezTo>
                      <a:pt x="17011" y="4090"/>
                      <a:pt x="17829" y="3272"/>
                      <a:pt x="17829" y="2127"/>
                    </a:cubicBezTo>
                    <a:cubicBezTo>
                      <a:pt x="17829" y="655"/>
                      <a:pt x="16030" y="0"/>
                      <a:pt x="14558" y="0"/>
                    </a:cubicBezTo>
                    <a:cubicBezTo>
                      <a:pt x="12268" y="0"/>
                      <a:pt x="10959" y="2127"/>
                      <a:pt x="10632" y="2781"/>
                    </a:cubicBezTo>
                    <a:cubicBezTo>
                      <a:pt x="9814" y="164"/>
                      <a:pt x="7524" y="0"/>
                      <a:pt x="68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5186000" y="2321800"/>
                <a:ext cx="56432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22573" h="1474" extrusionOk="0">
                    <a:moveTo>
                      <a:pt x="1309" y="1"/>
                    </a:moveTo>
                    <a:cubicBezTo>
                      <a:pt x="654" y="1"/>
                      <a:pt x="0" y="1"/>
                      <a:pt x="0" y="819"/>
                    </a:cubicBezTo>
                    <a:cubicBezTo>
                      <a:pt x="0" y="1473"/>
                      <a:pt x="654" y="1473"/>
                      <a:pt x="1309" y="1473"/>
                    </a:cubicBezTo>
                    <a:lnTo>
                      <a:pt x="21264" y="1473"/>
                    </a:lnTo>
                    <a:cubicBezTo>
                      <a:pt x="21918" y="1473"/>
                      <a:pt x="22572" y="1473"/>
                      <a:pt x="22572" y="819"/>
                    </a:cubicBezTo>
                    <a:cubicBezTo>
                      <a:pt x="22572" y="1"/>
                      <a:pt x="21918" y="1"/>
                      <a:pt x="21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6151025" y="2031475"/>
                <a:ext cx="323075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2923" h="1146" extrusionOk="0">
                    <a:moveTo>
                      <a:pt x="1" y="1"/>
                    </a:moveTo>
                    <a:lnTo>
                      <a:pt x="1" y="1146"/>
                    </a:lnTo>
                    <a:lnTo>
                      <a:pt x="12922" y="1146"/>
                    </a:lnTo>
                    <a:lnTo>
                      <a:pt x="129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6056975" y="2166425"/>
                <a:ext cx="449825" cy="413025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16521" extrusionOk="0">
                    <a:moveTo>
                      <a:pt x="7034" y="0"/>
                    </a:moveTo>
                    <a:cubicBezTo>
                      <a:pt x="3272" y="0"/>
                      <a:pt x="1309" y="4744"/>
                      <a:pt x="1309" y="5562"/>
                    </a:cubicBezTo>
                    <a:cubicBezTo>
                      <a:pt x="1309" y="5725"/>
                      <a:pt x="1309" y="5889"/>
                      <a:pt x="1636" y="5889"/>
                    </a:cubicBezTo>
                    <a:cubicBezTo>
                      <a:pt x="1963" y="5889"/>
                      <a:pt x="1963" y="5725"/>
                      <a:pt x="2127" y="5562"/>
                    </a:cubicBezTo>
                    <a:cubicBezTo>
                      <a:pt x="3272" y="1473"/>
                      <a:pt x="5725" y="655"/>
                      <a:pt x="6870" y="655"/>
                    </a:cubicBezTo>
                    <a:cubicBezTo>
                      <a:pt x="8506" y="655"/>
                      <a:pt x="8833" y="2290"/>
                      <a:pt x="8833" y="3108"/>
                    </a:cubicBezTo>
                    <a:cubicBezTo>
                      <a:pt x="8833" y="3926"/>
                      <a:pt x="8670" y="4744"/>
                      <a:pt x="8179" y="6543"/>
                    </a:cubicBezTo>
                    <a:lnTo>
                      <a:pt x="6870" y="11614"/>
                    </a:lnTo>
                    <a:cubicBezTo>
                      <a:pt x="6380" y="13740"/>
                      <a:pt x="5398" y="15866"/>
                      <a:pt x="3435" y="15866"/>
                    </a:cubicBezTo>
                    <a:cubicBezTo>
                      <a:pt x="3108" y="15866"/>
                      <a:pt x="2291" y="15866"/>
                      <a:pt x="1473" y="15376"/>
                    </a:cubicBezTo>
                    <a:cubicBezTo>
                      <a:pt x="2781" y="15048"/>
                      <a:pt x="3108" y="13904"/>
                      <a:pt x="3108" y="13576"/>
                    </a:cubicBezTo>
                    <a:cubicBezTo>
                      <a:pt x="3108" y="12759"/>
                      <a:pt x="2618" y="12431"/>
                      <a:pt x="1800" y="12431"/>
                    </a:cubicBezTo>
                    <a:cubicBezTo>
                      <a:pt x="982" y="12431"/>
                      <a:pt x="1" y="13086"/>
                      <a:pt x="1" y="14394"/>
                    </a:cubicBezTo>
                    <a:cubicBezTo>
                      <a:pt x="1" y="15866"/>
                      <a:pt x="1800" y="16521"/>
                      <a:pt x="3272" y="16521"/>
                    </a:cubicBezTo>
                    <a:cubicBezTo>
                      <a:pt x="5071" y="16521"/>
                      <a:pt x="6380" y="15212"/>
                      <a:pt x="7197" y="13576"/>
                    </a:cubicBezTo>
                    <a:cubicBezTo>
                      <a:pt x="7688" y="15866"/>
                      <a:pt x="9487" y="16521"/>
                      <a:pt x="10960" y="16521"/>
                    </a:cubicBezTo>
                    <a:cubicBezTo>
                      <a:pt x="14722" y="16521"/>
                      <a:pt x="16684" y="11777"/>
                      <a:pt x="16684" y="10959"/>
                    </a:cubicBezTo>
                    <a:cubicBezTo>
                      <a:pt x="16684" y="10796"/>
                      <a:pt x="16521" y="10632"/>
                      <a:pt x="16357" y="10632"/>
                    </a:cubicBezTo>
                    <a:cubicBezTo>
                      <a:pt x="16030" y="10632"/>
                      <a:pt x="15867" y="10796"/>
                      <a:pt x="15867" y="11123"/>
                    </a:cubicBezTo>
                    <a:cubicBezTo>
                      <a:pt x="14885" y="14394"/>
                      <a:pt x="12759" y="15866"/>
                      <a:pt x="10960" y="15866"/>
                    </a:cubicBezTo>
                    <a:cubicBezTo>
                      <a:pt x="9815" y="15866"/>
                      <a:pt x="8997" y="14885"/>
                      <a:pt x="8997" y="13413"/>
                    </a:cubicBezTo>
                    <a:cubicBezTo>
                      <a:pt x="8997" y="12595"/>
                      <a:pt x="9160" y="11941"/>
                      <a:pt x="9815" y="9487"/>
                    </a:cubicBezTo>
                    <a:lnTo>
                      <a:pt x="11123" y="4580"/>
                    </a:lnTo>
                    <a:cubicBezTo>
                      <a:pt x="11614" y="2290"/>
                      <a:pt x="12922" y="655"/>
                      <a:pt x="14558" y="655"/>
                    </a:cubicBezTo>
                    <a:cubicBezTo>
                      <a:pt x="14558" y="655"/>
                      <a:pt x="15703" y="655"/>
                      <a:pt x="16521" y="1145"/>
                    </a:cubicBezTo>
                    <a:cubicBezTo>
                      <a:pt x="15212" y="1309"/>
                      <a:pt x="14885" y="2290"/>
                      <a:pt x="14885" y="2945"/>
                    </a:cubicBezTo>
                    <a:cubicBezTo>
                      <a:pt x="14885" y="3926"/>
                      <a:pt x="15539" y="4090"/>
                      <a:pt x="16030" y="4090"/>
                    </a:cubicBezTo>
                    <a:cubicBezTo>
                      <a:pt x="17175" y="4090"/>
                      <a:pt x="17993" y="3272"/>
                      <a:pt x="17993" y="2127"/>
                    </a:cubicBezTo>
                    <a:cubicBezTo>
                      <a:pt x="17993" y="655"/>
                      <a:pt x="16194" y="0"/>
                      <a:pt x="14558" y="0"/>
                    </a:cubicBezTo>
                    <a:cubicBezTo>
                      <a:pt x="12432" y="0"/>
                      <a:pt x="11123" y="2127"/>
                      <a:pt x="10796" y="2781"/>
                    </a:cubicBezTo>
                    <a:cubicBezTo>
                      <a:pt x="9978" y="164"/>
                      <a:pt x="7688" y="0"/>
                      <a:pt x="70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6592650" y="1880175"/>
                <a:ext cx="212675" cy="920100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36804" extrusionOk="0">
                    <a:moveTo>
                      <a:pt x="328" y="1"/>
                    </a:moveTo>
                    <a:cubicBezTo>
                      <a:pt x="328" y="1"/>
                      <a:pt x="1" y="164"/>
                      <a:pt x="1" y="328"/>
                    </a:cubicBezTo>
                    <a:cubicBezTo>
                      <a:pt x="1" y="492"/>
                      <a:pt x="1" y="492"/>
                      <a:pt x="655" y="1146"/>
                    </a:cubicBezTo>
                    <a:cubicBezTo>
                      <a:pt x="4417" y="4908"/>
                      <a:pt x="6380" y="10960"/>
                      <a:pt x="6380" y="18484"/>
                    </a:cubicBezTo>
                    <a:cubicBezTo>
                      <a:pt x="6380" y="25517"/>
                      <a:pt x="4744" y="31733"/>
                      <a:pt x="491" y="36149"/>
                    </a:cubicBezTo>
                    <a:cubicBezTo>
                      <a:pt x="1" y="36476"/>
                      <a:pt x="1" y="36476"/>
                      <a:pt x="1" y="36640"/>
                    </a:cubicBezTo>
                    <a:cubicBezTo>
                      <a:pt x="1" y="36803"/>
                      <a:pt x="328" y="36803"/>
                      <a:pt x="328" y="36803"/>
                    </a:cubicBezTo>
                    <a:cubicBezTo>
                      <a:pt x="819" y="36803"/>
                      <a:pt x="3926" y="34186"/>
                      <a:pt x="5726" y="30588"/>
                    </a:cubicBezTo>
                    <a:cubicBezTo>
                      <a:pt x="7525" y="26826"/>
                      <a:pt x="8506" y="22900"/>
                      <a:pt x="8506" y="18484"/>
                    </a:cubicBezTo>
                    <a:cubicBezTo>
                      <a:pt x="8506" y="15703"/>
                      <a:pt x="8015" y="11123"/>
                      <a:pt x="6053" y="6871"/>
                    </a:cubicBezTo>
                    <a:cubicBezTo>
                      <a:pt x="3763" y="2454"/>
                      <a:pt x="819" y="1"/>
                      <a:pt x="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6927975" y="1896550"/>
                <a:ext cx="257625" cy="4089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6357" extrusionOk="0">
                    <a:moveTo>
                      <a:pt x="4907" y="0"/>
                    </a:moveTo>
                    <a:cubicBezTo>
                      <a:pt x="1963" y="0"/>
                      <a:pt x="0" y="2290"/>
                      <a:pt x="0" y="4416"/>
                    </a:cubicBezTo>
                    <a:cubicBezTo>
                      <a:pt x="0" y="5561"/>
                      <a:pt x="982" y="5888"/>
                      <a:pt x="1309" y="5888"/>
                    </a:cubicBezTo>
                    <a:cubicBezTo>
                      <a:pt x="1799" y="5888"/>
                      <a:pt x="2617" y="5398"/>
                      <a:pt x="2617" y="4580"/>
                    </a:cubicBezTo>
                    <a:cubicBezTo>
                      <a:pt x="2617" y="3271"/>
                      <a:pt x="1309" y="3271"/>
                      <a:pt x="982" y="3271"/>
                    </a:cubicBezTo>
                    <a:cubicBezTo>
                      <a:pt x="1799" y="1472"/>
                      <a:pt x="3435" y="818"/>
                      <a:pt x="4580" y="818"/>
                    </a:cubicBezTo>
                    <a:cubicBezTo>
                      <a:pt x="6870" y="818"/>
                      <a:pt x="8015" y="2781"/>
                      <a:pt x="8015" y="4907"/>
                    </a:cubicBezTo>
                    <a:cubicBezTo>
                      <a:pt x="8015" y="7361"/>
                      <a:pt x="6216" y="9323"/>
                      <a:pt x="3271" y="12268"/>
                    </a:cubicBezTo>
                    <a:lnTo>
                      <a:pt x="327" y="15375"/>
                    </a:lnTo>
                    <a:cubicBezTo>
                      <a:pt x="0" y="15702"/>
                      <a:pt x="0" y="15702"/>
                      <a:pt x="0" y="16357"/>
                    </a:cubicBezTo>
                    <a:lnTo>
                      <a:pt x="9651" y="16357"/>
                    </a:lnTo>
                    <a:lnTo>
                      <a:pt x="10305" y="11940"/>
                    </a:lnTo>
                    <a:lnTo>
                      <a:pt x="9651" y="11940"/>
                    </a:lnTo>
                    <a:cubicBezTo>
                      <a:pt x="9487" y="12431"/>
                      <a:pt x="9323" y="13740"/>
                      <a:pt x="8996" y="14067"/>
                    </a:cubicBezTo>
                    <a:cubicBezTo>
                      <a:pt x="8833" y="14394"/>
                      <a:pt x="7034" y="14394"/>
                      <a:pt x="6706" y="14394"/>
                    </a:cubicBezTo>
                    <a:lnTo>
                      <a:pt x="2290" y="14394"/>
                    </a:lnTo>
                    <a:lnTo>
                      <a:pt x="5561" y="11286"/>
                    </a:lnTo>
                    <a:cubicBezTo>
                      <a:pt x="6052" y="10959"/>
                      <a:pt x="7034" y="10141"/>
                      <a:pt x="7361" y="9814"/>
                    </a:cubicBezTo>
                    <a:cubicBezTo>
                      <a:pt x="8996" y="8342"/>
                      <a:pt x="10305" y="7033"/>
                      <a:pt x="10305" y="4907"/>
                    </a:cubicBezTo>
                    <a:cubicBezTo>
                      <a:pt x="10305" y="1963"/>
                      <a:pt x="7851" y="0"/>
                      <a:pt x="4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3071900" y="2947450"/>
                <a:ext cx="418732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67493" h="1473" extrusionOk="0">
                    <a:moveTo>
                      <a:pt x="0" y="0"/>
                    </a:moveTo>
                    <a:lnTo>
                      <a:pt x="0" y="1473"/>
                    </a:lnTo>
                    <a:lnTo>
                      <a:pt x="167492" y="1473"/>
                    </a:lnTo>
                    <a:lnTo>
                      <a:pt x="1674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4130975" y="3417700"/>
                <a:ext cx="486650" cy="417125"/>
              </a:xfrm>
              <a:custGeom>
                <a:avLst/>
                <a:gdLst/>
                <a:ahLst/>
                <a:cxnLst/>
                <a:rect l="l" t="t" r="r" b="b"/>
                <a:pathLst>
                  <a:path w="19466" h="16685" extrusionOk="0">
                    <a:moveTo>
                      <a:pt x="3927" y="0"/>
                    </a:moveTo>
                    <a:cubicBezTo>
                      <a:pt x="2618" y="0"/>
                      <a:pt x="1964" y="818"/>
                      <a:pt x="1309" y="1963"/>
                    </a:cubicBezTo>
                    <a:cubicBezTo>
                      <a:pt x="655" y="3272"/>
                      <a:pt x="1" y="5562"/>
                      <a:pt x="1" y="5725"/>
                    </a:cubicBezTo>
                    <a:cubicBezTo>
                      <a:pt x="1" y="5889"/>
                      <a:pt x="165" y="6052"/>
                      <a:pt x="492" y="6052"/>
                    </a:cubicBezTo>
                    <a:cubicBezTo>
                      <a:pt x="819" y="6052"/>
                      <a:pt x="819" y="6052"/>
                      <a:pt x="982" y="5235"/>
                    </a:cubicBezTo>
                    <a:cubicBezTo>
                      <a:pt x="1637" y="2945"/>
                      <a:pt x="2291" y="818"/>
                      <a:pt x="3763" y="818"/>
                    </a:cubicBezTo>
                    <a:cubicBezTo>
                      <a:pt x="4581" y="818"/>
                      <a:pt x="4908" y="1473"/>
                      <a:pt x="4908" y="2454"/>
                    </a:cubicBezTo>
                    <a:cubicBezTo>
                      <a:pt x="4908" y="3272"/>
                      <a:pt x="4581" y="4744"/>
                      <a:pt x="4254" y="5889"/>
                    </a:cubicBezTo>
                    <a:lnTo>
                      <a:pt x="3272" y="9814"/>
                    </a:lnTo>
                    <a:cubicBezTo>
                      <a:pt x="3109" y="10632"/>
                      <a:pt x="2618" y="12268"/>
                      <a:pt x="2454" y="12922"/>
                    </a:cubicBezTo>
                    <a:cubicBezTo>
                      <a:pt x="2291" y="13904"/>
                      <a:pt x="1800" y="15539"/>
                      <a:pt x="1800" y="15703"/>
                    </a:cubicBezTo>
                    <a:cubicBezTo>
                      <a:pt x="1800" y="16357"/>
                      <a:pt x="2291" y="16684"/>
                      <a:pt x="2782" y="16684"/>
                    </a:cubicBezTo>
                    <a:cubicBezTo>
                      <a:pt x="3272" y="16684"/>
                      <a:pt x="3763" y="16521"/>
                      <a:pt x="4090" y="15866"/>
                    </a:cubicBezTo>
                    <a:cubicBezTo>
                      <a:pt x="4090" y="15703"/>
                      <a:pt x="4417" y="14394"/>
                      <a:pt x="4581" y="13740"/>
                    </a:cubicBezTo>
                    <a:lnTo>
                      <a:pt x="5399" y="10305"/>
                    </a:lnTo>
                    <a:lnTo>
                      <a:pt x="6707" y="5562"/>
                    </a:lnTo>
                    <a:cubicBezTo>
                      <a:pt x="6707" y="5235"/>
                      <a:pt x="7689" y="3435"/>
                      <a:pt x="8997" y="2290"/>
                    </a:cubicBezTo>
                    <a:cubicBezTo>
                      <a:pt x="9978" y="1473"/>
                      <a:pt x="11287" y="818"/>
                      <a:pt x="12759" y="818"/>
                    </a:cubicBezTo>
                    <a:cubicBezTo>
                      <a:pt x="14231" y="818"/>
                      <a:pt x="14722" y="1963"/>
                      <a:pt x="14722" y="3435"/>
                    </a:cubicBezTo>
                    <a:cubicBezTo>
                      <a:pt x="14722" y="5562"/>
                      <a:pt x="13086" y="9651"/>
                      <a:pt x="12432" y="11614"/>
                    </a:cubicBezTo>
                    <a:cubicBezTo>
                      <a:pt x="12105" y="12595"/>
                      <a:pt x="11941" y="13086"/>
                      <a:pt x="11941" y="13740"/>
                    </a:cubicBezTo>
                    <a:cubicBezTo>
                      <a:pt x="11941" y="15376"/>
                      <a:pt x="13086" y="16684"/>
                      <a:pt x="14885" y="16684"/>
                    </a:cubicBezTo>
                    <a:cubicBezTo>
                      <a:pt x="18157" y="16684"/>
                      <a:pt x="19465" y="11286"/>
                      <a:pt x="19465" y="11123"/>
                    </a:cubicBezTo>
                    <a:cubicBezTo>
                      <a:pt x="19465" y="10796"/>
                      <a:pt x="19302" y="10796"/>
                      <a:pt x="19138" y="10796"/>
                    </a:cubicBezTo>
                    <a:cubicBezTo>
                      <a:pt x="18811" y="10796"/>
                      <a:pt x="18811" y="10796"/>
                      <a:pt x="18647" y="11450"/>
                    </a:cubicBezTo>
                    <a:cubicBezTo>
                      <a:pt x="17830" y="14394"/>
                      <a:pt x="16358" y="15866"/>
                      <a:pt x="14885" y="15866"/>
                    </a:cubicBezTo>
                    <a:cubicBezTo>
                      <a:pt x="14558" y="15866"/>
                      <a:pt x="13904" y="15866"/>
                      <a:pt x="13904" y="14721"/>
                    </a:cubicBezTo>
                    <a:cubicBezTo>
                      <a:pt x="13904" y="13740"/>
                      <a:pt x="14395" y="12759"/>
                      <a:pt x="14558" y="12268"/>
                    </a:cubicBezTo>
                    <a:cubicBezTo>
                      <a:pt x="15376" y="10142"/>
                      <a:pt x="16848" y="6052"/>
                      <a:pt x="16848" y="3926"/>
                    </a:cubicBezTo>
                    <a:cubicBezTo>
                      <a:pt x="16848" y="1800"/>
                      <a:pt x="15540" y="0"/>
                      <a:pt x="12759" y="0"/>
                    </a:cubicBezTo>
                    <a:cubicBezTo>
                      <a:pt x="9488" y="0"/>
                      <a:pt x="7852" y="2454"/>
                      <a:pt x="7198" y="3272"/>
                    </a:cubicBezTo>
                    <a:cubicBezTo>
                      <a:pt x="7034" y="1145"/>
                      <a:pt x="5562" y="0"/>
                      <a:pt x="39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4928375" y="3577175"/>
                <a:ext cx="56022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1473" extrusionOk="0">
                    <a:moveTo>
                      <a:pt x="1309" y="1"/>
                    </a:moveTo>
                    <a:cubicBezTo>
                      <a:pt x="655" y="1"/>
                      <a:pt x="0" y="1"/>
                      <a:pt x="0" y="655"/>
                    </a:cubicBezTo>
                    <a:cubicBezTo>
                      <a:pt x="0" y="1473"/>
                      <a:pt x="655" y="1473"/>
                      <a:pt x="1309" y="1473"/>
                    </a:cubicBezTo>
                    <a:lnTo>
                      <a:pt x="21100" y="1473"/>
                    </a:lnTo>
                    <a:cubicBezTo>
                      <a:pt x="21755" y="1473"/>
                      <a:pt x="22409" y="1473"/>
                      <a:pt x="22409" y="655"/>
                    </a:cubicBezTo>
                    <a:cubicBezTo>
                      <a:pt x="22409" y="1"/>
                      <a:pt x="21755" y="1"/>
                      <a:pt x="21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5856600" y="3213250"/>
                <a:ext cx="294450" cy="613375"/>
              </a:xfrm>
              <a:custGeom>
                <a:avLst/>
                <a:gdLst/>
                <a:ahLst/>
                <a:cxnLst/>
                <a:rect l="l" t="t" r="r" b="b"/>
                <a:pathLst>
                  <a:path w="11778" h="24535" extrusionOk="0">
                    <a:moveTo>
                      <a:pt x="6543" y="0"/>
                    </a:moveTo>
                    <a:cubicBezTo>
                      <a:pt x="5562" y="982"/>
                      <a:pt x="3763" y="2290"/>
                      <a:pt x="1" y="2290"/>
                    </a:cubicBezTo>
                    <a:lnTo>
                      <a:pt x="1" y="3435"/>
                    </a:lnTo>
                    <a:cubicBezTo>
                      <a:pt x="819" y="3435"/>
                      <a:pt x="2618" y="3435"/>
                      <a:pt x="4744" y="2454"/>
                    </a:cubicBezTo>
                    <a:lnTo>
                      <a:pt x="4744" y="21591"/>
                    </a:lnTo>
                    <a:cubicBezTo>
                      <a:pt x="4744" y="23063"/>
                      <a:pt x="4581" y="23390"/>
                      <a:pt x="1309" y="23390"/>
                    </a:cubicBezTo>
                    <a:lnTo>
                      <a:pt x="164" y="23390"/>
                    </a:lnTo>
                    <a:lnTo>
                      <a:pt x="164" y="24535"/>
                    </a:lnTo>
                    <a:cubicBezTo>
                      <a:pt x="1146" y="24371"/>
                      <a:pt x="4744" y="24371"/>
                      <a:pt x="5889" y="24371"/>
                    </a:cubicBezTo>
                    <a:cubicBezTo>
                      <a:pt x="7198" y="24371"/>
                      <a:pt x="10633" y="24371"/>
                      <a:pt x="11778" y="24535"/>
                    </a:cubicBezTo>
                    <a:lnTo>
                      <a:pt x="11778" y="23390"/>
                    </a:lnTo>
                    <a:lnTo>
                      <a:pt x="10633" y="23390"/>
                    </a:lnTo>
                    <a:cubicBezTo>
                      <a:pt x="7361" y="23390"/>
                      <a:pt x="7198" y="23063"/>
                      <a:pt x="7198" y="21591"/>
                    </a:cubicBezTo>
                    <a:lnTo>
                      <a:pt x="7198" y="818"/>
                    </a:lnTo>
                    <a:cubicBezTo>
                      <a:pt x="7198" y="0"/>
                      <a:pt x="7198" y="0"/>
                      <a:pt x="6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5" name="Google Shape;825;p39"/>
            <p:cNvSpPr txBox="1"/>
            <p:nvPr/>
          </p:nvSpPr>
          <p:spPr>
            <a:xfrm>
              <a:off x="4489704" y="1925588"/>
              <a:ext cx="23601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 </a:t>
              </a:r>
              <a:r>
                <a:rPr lang="en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standard deviation</a:t>
              </a:r>
              <a:endParaRPr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Σ = sum of equation</a:t>
              </a:r>
              <a:endParaRPr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x̄ </a:t>
              </a:r>
              <a:r>
                <a:rPr lang="en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mean value of dataset</a:t>
              </a:r>
              <a:endParaRPr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 </a:t>
              </a:r>
              <a:r>
                <a:rPr lang="en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number of values</a:t>
              </a:r>
              <a:endParaRPr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831" name="Google Shape;831;p40"/>
          <p:cNvGraphicFramePr/>
          <p:nvPr/>
        </p:nvGraphicFramePr>
        <p:xfrm>
          <a:off x="1046625" y="1532700"/>
          <a:ext cx="2502675" cy="2510375"/>
        </p:xfrm>
        <a:graphic>
          <a:graphicData uri="http://schemas.openxmlformats.org/drawingml/2006/table">
            <a:tbl>
              <a:tblPr>
                <a:noFill/>
                <a:tableStyleId>{A52CDE5A-6662-4210-97AD-274B56618871}</a:tableStyleId>
              </a:tblPr>
              <a:tblGrid>
                <a:gridCol w="128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FOREST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DENSITY OF TREES PER KM </a:t>
                      </a:r>
                      <a:r>
                        <a:rPr lang="en" sz="900" b="1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900" b="1" baseline="30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A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42,515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41,009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C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43,223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D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42,985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32" name="Google Shape;832;p40"/>
          <p:cNvSpPr txBox="1"/>
          <p:nvPr/>
        </p:nvSpPr>
        <p:spPr>
          <a:xfrm>
            <a:off x="853350" y="451675"/>
            <a:ext cx="743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 exemplar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standard deviation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calculation using forest densities in a variety of locations.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3" name="Google Shape;833;p40"/>
          <p:cNvSpPr txBox="1"/>
          <p:nvPr/>
        </p:nvSpPr>
        <p:spPr>
          <a:xfrm>
            <a:off x="3969100" y="1402661"/>
            <a:ext cx="46116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1. MEAN DENSITY = 42,433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 = (42,515 -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42,433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)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= 6,724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 =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(41,009 - 42,433)</a:t>
            </a:r>
            <a:r>
              <a:rPr lang="en" sz="10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= 2,027,776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 =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(43,223 - 42,433)</a:t>
            </a:r>
            <a:r>
              <a:rPr lang="en" sz="10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= 0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D =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(42,985 - 42,433)</a:t>
            </a:r>
            <a:r>
              <a:rPr lang="en" sz="10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= 304,704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2. SUM OF VALUES = 2,339,204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(NUMBER OF VALUES) - 1 = 3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3. SUM OF VALUES DIVIDED BY NUMBER OF VALUES = 779,738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4. SQUARE ROOT OF ANSWER = 883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 </a:t>
            </a:r>
            <a:r>
              <a:rPr lang="en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= 883</a:t>
            </a:r>
            <a:endParaRPr sz="1000" b="1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844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840" name="Google Shape;840;p41"/>
          <p:cNvSpPr txBox="1"/>
          <p:nvPr/>
        </p:nvSpPr>
        <p:spPr>
          <a:xfrm>
            <a:off x="1426200" y="641750"/>
            <a:ext cx="314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Standard deviation can be represented graphically using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error bars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41" name="Google Shape;841;p41"/>
          <p:cNvGrpSpPr/>
          <p:nvPr/>
        </p:nvGrpSpPr>
        <p:grpSpPr>
          <a:xfrm>
            <a:off x="442226" y="1391209"/>
            <a:ext cx="4528835" cy="3110540"/>
            <a:chOff x="264775" y="709400"/>
            <a:chExt cx="7099600" cy="4206275"/>
          </a:xfrm>
        </p:grpSpPr>
        <p:sp>
          <p:nvSpPr>
            <p:cNvPr id="842" name="Google Shape;842;p41"/>
            <p:cNvSpPr/>
            <p:nvPr/>
          </p:nvSpPr>
          <p:spPr>
            <a:xfrm>
              <a:off x="1222350" y="4410575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1"/>
                  </a:moveTo>
                  <a:lnTo>
                    <a:pt x="245680" y="1"/>
                  </a:lnTo>
                </a:path>
              </a:pathLst>
            </a:custGeom>
            <a:noFill/>
            <a:ln w="4950" cap="flat" cmpd="sng">
              <a:solidFill>
                <a:srgbClr val="CCCCCC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222350" y="3494150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CCCCCC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1222350" y="2589525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CCCCCC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1222350" y="1673075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CCCCCC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1222350" y="756250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1"/>
                  </a:moveTo>
                  <a:lnTo>
                    <a:pt x="245680" y="1"/>
                  </a:lnTo>
                </a:path>
              </a:pathLst>
            </a:custGeom>
            <a:noFill/>
            <a:ln w="4950" cap="flat" cmpd="sng">
              <a:solidFill>
                <a:srgbClr val="CCCCCC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222350" y="4101300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1222350" y="3803425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1"/>
                  </a:moveTo>
                  <a:lnTo>
                    <a:pt x="245680" y="1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1222350" y="3196675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1222350" y="2887000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1222350" y="2279850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1222350" y="1970550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1"/>
                  </a:moveTo>
                  <a:lnTo>
                    <a:pt x="245680" y="1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1222350" y="1363400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1"/>
                  </a:moveTo>
                  <a:lnTo>
                    <a:pt x="245680" y="1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1222350" y="1065925"/>
              <a:ext cx="6142025" cy="25"/>
            </a:xfrm>
            <a:custGeom>
              <a:avLst/>
              <a:gdLst/>
              <a:ahLst/>
              <a:cxnLst/>
              <a:rect l="l" t="t" r="r" b="b"/>
              <a:pathLst>
                <a:path w="245681" h="1" fill="none" extrusionOk="0">
                  <a:moveTo>
                    <a:pt x="1" y="0"/>
                  </a:moveTo>
                  <a:lnTo>
                    <a:pt x="245680" y="0"/>
                  </a:lnTo>
                </a:path>
              </a:pathLst>
            </a:custGeom>
            <a:noFill/>
            <a:ln w="4950" cap="flat" cmpd="sng">
              <a:solidFill>
                <a:srgbClr val="E6E6E6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1"/>
            <p:cNvSpPr/>
            <p:nvPr/>
          </p:nvSpPr>
          <p:spPr>
            <a:xfrm>
              <a:off x="1222350" y="756250"/>
              <a:ext cx="25" cy="3654350"/>
            </a:xfrm>
            <a:custGeom>
              <a:avLst/>
              <a:gdLst/>
              <a:ahLst/>
              <a:cxnLst/>
              <a:rect l="l" t="t" r="r" b="b"/>
              <a:pathLst>
                <a:path w="1" h="146174" fill="none" extrusionOk="0">
                  <a:moveTo>
                    <a:pt x="1" y="14617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1728175" y="1666975"/>
              <a:ext cx="916475" cy="2737550"/>
            </a:xfrm>
            <a:custGeom>
              <a:avLst/>
              <a:gdLst/>
              <a:ahLst/>
              <a:cxnLst/>
              <a:rect l="l" t="t" r="r" b="b"/>
              <a:pathLst>
                <a:path w="36659" h="109502" fill="none" extrusionOk="0">
                  <a:moveTo>
                    <a:pt x="36659" y="109501"/>
                  </a:moveTo>
                  <a:lnTo>
                    <a:pt x="1" y="109501"/>
                  </a:lnTo>
                  <a:lnTo>
                    <a:pt x="1" y="945"/>
                  </a:lnTo>
                  <a:cubicBezTo>
                    <a:pt x="1" y="427"/>
                    <a:pt x="428" y="1"/>
                    <a:pt x="946" y="1"/>
                  </a:cubicBezTo>
                  <a:lnTo>
                    <a:pt x="35714" y="1"/>
                  </a:lnTo>
                  <a:cubicBezTo>
                    <a:pt x="36232" y="1"/>
                    <a:pt x="36659" y="427"/>
                    <a:pt x="36659" y="94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1728175" y="1666975"/>
              <a:ext cx="916475" cy="2737550"/>
            </a:xfrm>
            <a:custGeom>
              <a:avLst/>
              <a:gdLst/>
              <a:ahLst/>
              <a:cxnLst/>
              <a:rect l="l" t="t" r="r" b="b"/>
              <a:pathLst>
                <a:path w="36659" h="109502" extrusionOk="0">
                  <a:moveTo>
                    <a:pt x="946" y="1"/>
                  </a:moveTo>
                  <a:cubicBezTo>
                    <a:pt x="428" y="1"/>
                    <a:pt x="1" y="427"/>
                    <a:pt x="1" y="945"/>
                  </a:cubicBezTo>
                  <a:lnTo>
                    <a:pt x="1" y="109501"/>
                  </a:lnTo>
                  <a:lnTo>
                    <a:pt x="36659" y="109501"/>
                  </a:lnTo>
                  <a:lnTo>
                    <a:pt x="36659" y="945"/>
                  </a:lnTo>
                  <a:cubicBezTo>
                    <a:pt x="36659" y="427"/>
                    <a:pt x="36232" y="1"/>
                    <a:pt x="35714" y="1"/>
                  </a:cubicBezTo>
                  <a:close/>
                </a:path>
              </a:pathLst>
            </a:custGeom>
            <a:solidFill>
              <a:srgbClr val="5ACB47"/>
            </a:solidFill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3132550" y="2214325"/>
              <a:ext cx="916850" cy="2190200"/>
            </a:xfrm>
            <a:custGeom>
              <a:avLst/>
              <a:gdLst/>
              <a:ahLst/>
              <a:cxnLst/>
              <a:rect l="l" t="t" r="r" b="b"/>
              <a:pathLst>
                <a:path w="36674" h="87608" fill="none" extrusionOk="0">
                  <a:moveTo>
                    <a:pt x="36674" y="87607"/>
                  </a:moveTo>
                  <a:lnTo>
                    <a:pt x="1" y="87607"/>
                  </a:lnTo>
                  <a:lnTo>
                    <a:pt x="1" y="961"/>
                  </a:lnTo>
                  <a:cubicBezTo>
                    <a:pt x="1" y="427"/>
                    <a:pt x="427" y="1"/>
                    <a:pt x="961" y="1"/>
                  </a:cubicBezTo>
                  <a:lnTo>
                    <a:pt x="35714" y="1"/>
                  </a:lnTo>
                  <a:cubicBezTo>
                    <a:pt x="36247" y="1"/>
                    <a:pt x="36674" y="427"/>
                    <a:pt x="36674" y="96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3132550" y="2214325"/>
              <a:ext cx="916850" cy="2190200"/>
            </a:xfrm>
            <a:custGeom>
              <a:avLst/>
              <a:gdLst/>
              <a:ahLst/>
              <a:cxnLst/>
              <a:rect l="l" t="t" r="r" b="b"/>
              <a:pathLst>
                <a:path w="36674" h="87608" extrusionOk="0">
                  <a:moveTo>
                    <a:pt x="961" y="1"/>
                  </a:moveTo>
                  <a:cubicBezTo>
                    <a:pt x="427" y="1"/>
                    <a:pt x="1" y="427"/>
                    <a:pt x="1" y="961"/>
                  </a:cubicBezTo>
                  <a:lnTo>
                    <a:pt x="1" y="87607"/>
                  </a:lnTo>
                  <a:lnTo>
                    <a:pt x="36674" y="87607"/>
                  </a:lnTo>
                  <a:lnTo>
                    <a:pt x="36674" y="961"/>
                  </a:lnTo>
                  <a:cubicBezTo>
                    <a:pt x="36674" y="427"/>
                    <a:pt x="36247" y="1"/>
                    <a:pt x="35714" y="1"/>
                  </a:cubicBezTo>
                  <a:close/>
                </a:path>
              </a:pathLst>
            </a:custGeom>
            <a:solidFill>
              <a:srgbClr val="5ACB47"/>
            </a:solidFill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4549125" y="1404925"/>
              <a:ext cx="916450" cy="2999600"/>
            </a:xfrm>
            <a:custGeom>
              <a:avLst/>
              <a:gdLst/>
              <a:ahLst/>
              <a:cxnLst/>
              <a:rect l="l" t="t" r="r" b="b"/>
              <a:pathLst>
                <a:path w="36658" h="119984" fill="none" extrusionOk="0">
                  <a:moveTo>
                    <a:pt x="36658" y="119983"/>
                  </a:moveTo>
                  <a:lnTo>
                    <a:pt x="0" y="119983"/>
                  </a:lnTo>
                  <a:lnTo>
                    <a:pt x="0" y="960"/>
                  </a:lnTo>
                  <a:cubicBezTo>
                    <a:pt x="0" y="427"/>
                    <a:pt x="427" y="0"/>
                    <a:pt x="960" y="0"/>
                  </a:cubicBezTo>
                  <a:lnTo>
                    <a:pt x="35713" y="0"/>
                  </a:lnTo>
                  <a:cubicBezTo>
                    <a:pt x="36231" y="0"/>
                    <a:pt x="36658" y="427"/>
                    <a:pt x="36658" y="96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4549125" y="1404925"/>
              <a:ext cx="916450" cy="2999600"/>
            </a:xfrm>
            <a:custGeom>
              <a:avLst/>
              <a:gdLst/>
              <a:ahLst/>
              <a:cxnLst/>
              <a:rect l="l" t="t" r="r" b="b"/>
              <a:pathLst>
                <a:path w="36658" h="119984" extrusionOk="0">
                  <a:moveTo>
                    <a:pt x="960" y="0"/>
                  </a:moveTo>
                  <a:cubicBezTo>
                    <a:pt x="427" y="0"/>
                    <a:pt x="0" y="427"/>
                    <a:pt x="0" y="960"/>
                  </a:cubicBezTo>
                  <a:lnTo>
                    <a:pt x="0" y="119983"/>
                  </a:lnTo>
                  <a:lnTo>
                    <a:pt x="36658" y="119983"/>
                  </a:lnTo>
                  <a:lnTo>
                    <a:pt x="36658" y="960"/>
                  </a:lnTo>
                  <a:cubicBezTo>
                    <a:pt x="36658" y="427"/>
                    <a:pt x="36231" y="0"/>
                    <a:pt x="35713" y="0"/>
                  </a:cubicBezTo>
                  <a:close/>
                </a:path>
              </a:pathLst>
            </a:custGeom>
            <a:solidFill>
              <a:srgbClr val="5ACB47"/>
            </a:solidFill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5953875" y="1488325"/>
              <a:ext cx="916475" cy="2916200"/>
            </a:xfrm>
            <a:custGeom>
              <a:avLst/>
              <a:gdLst/>
              <a:ahLst/>
              <a:cxnLst/>
              <a:rect l="l" t="t" r="r" b="b"/>
              <a:pathLst>
                <a:path w="36659" h="116648" fill="none" extrusionOk="0">
                  <a:moveTo>
                    <a:pt x="36658" y="116647"/>
                  </a:moveTo>
                  <a:lnTo>
                    <a:pt x="0" y="116647"/>
                  </a:lnTo>
                  <a:lnTo>
                    <a:pt x="0" y="961"/>
                  </a:lnTo>
                  <a:cubicBezTo>
                    <a:pt x="0" y="428"/>
                    <a:pt x="412" y="1"/>
                    <a:pt x="945" y="1"/>
                  </a:cubicBezTo>
                  <a:lnTo>
                    <a:pt x="35698" y="1"/>
                  </a:lnTo>
                  <a:cubicBezTo>
                    <a:pt x="36232" y="1"/>
                    <a:pt x="36658" y="428"/>
                    <a:pt x="36658" y="96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5953875" y="1488325"/>
              <a:ext cx="916475" cy="2916200"/>
            </a:xfrm>
            <a:custGeom>
              <a:avLst/>
              <a:gdLst/>
              <a:ahLst/>
              <a:cxnLst/>
              <a:rect l="l" t="t" r="r" b="b"/>
              <a:pathLst>
                <a:path w="36659" h="116648" extrusionOk="0">
                  <a:moveTo>
                    <a:pt x="945" y="1"/>
                  </a:moveTo>
                  <a:cubicBezTo>
                    <a:pt x="412" y="1"/>
                    <a:pt x="0" y="428"/>
                    <a:pt x="0" y="961"/>
                  </a:cubicBezTo>
                  <a:lnTo>
                    <a:pt x="0" y="116647"/>
                  </a:lnTo>
                  <a:lnTo>
                    <a:pt x="36658" y="116647"/>
                  </a:lnTo>
                  <a:lnTo>
                    <a:pt x="36658" y="961"/>
                  </a:lnTo>
                  <a:cubicBezTo>
                    <a:pt x="36658" y="428"/>
                    <a:pt x="36232" y="1"/>
                    <a:pt x="35698" y="1"/>
                  </a:cubicBezTo>
                  <a:close/>
                </a:path>
              </a:pathLst>
            </a:custGeom>
            <a:solidFill>
              <a:srgbClr val="5ACB47"/>
            </a:solidFill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1222725" y="757000"/>
              <a:ext cx="6140875" cy="3652850"/>
            </a:xfrm>
            <a:custGeom>
              <a:avLst/>
              <a:gdLst/>
              <a:ahLst/>
              <a:cxnLst/>
              <a:rect l="l" t="t" r="r" b="b"/>
              <a:pathLst>
                <a:path w="245635" h="146114" fill="none" extrusionOk="0">
                  <a:moveTo>
                    <a:pt x="1" y="1"/>
                  </a:moveTo>
                  <a:lnTo>
                    <a:pt x="245635" y="1"/>
                  </a:lnTo>
                  <a:lnTo>
                    <a:pt x="245635" y="146114"/>
                  </a:lnTo>
                  <a:lnTo>
                    <a:pt x="1" y="146114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2180325" y="1416350"/>
              <a:ext cx="25" cy="497100"/>
            </a:xfrm>
            <a:custGeom>
              <a:avLst/>
              <a:gdLst/>
              <a:ahLst/>
              <a:cxnLst/>
              <a:rect l="l" t="t" r="r" b="b"/>
              <a:pathLst>
                <a:path w="1" h="19884" fill="none" extrusionOk="0">
                  <a:moveTo>
                    <a:pt x="0" y="19883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2109075" y="1913425"/>
              <a:ext cx="142875" cy="25"/>
            </a:xfrm>
            <a:custGeom>
              <a:avLst/>
              <a:gdLst/>
              <a:ahLst/>
              <a:cxnLst/>
              <a:rect l="l" t="t" r="r" b="b"/>
              <a:pathLst>
                <a:path w="5715" h="1" fill="none" extrusionOk="0">
                  <a:moveTo>
                    <a:pt x="1" y="0"/>
                  </a:moveTo>
                  <a:lnTo>
                    <a:pt x="5714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1"/>
            <p:cNvSpPr/>
            <p:nvPr/>
          </p:nvSpPr>
          <p:spPr>
            <a:xfrm>
              <a:off x="2109075" y="1416350"/>
              <a:ext cx="142875" cy="25"/>
            </a:xfrm>
            <a:custGeom>
              <a:avLst/>
              <a:gdLst/>
              <a:ahLst/>
              <a:cxnLst/>
              <a:rect l="l" t="t" r="r" b="b"/>
              <a:pathLst>
                <a:path w="5715" h="1" fill="none" extrusionOk="0">
                  <a:moveTo>
                    <a:pt x="1" y="0"/>
                  </a:moveTo>
                  <a:lnTo>
                    <a:pt x="5714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1"/>
            <p:cNvSpPr/>
            <p:nvPr/>
          </p:nvSpPr>
          <p:spPr>
            <a:xfrm>
              <a:off x="3585075" y="1975125"/>
              <a:ext cx="25" cy="479575"/>
            </a:xfrm>
            <a:custGeom>
              <a:avLst/>
              <a:gdLst/>
              <a:ahLst/>
              <a:cxnLst/>
              <a:rect l="l" t="t" r="r" b="b"/>
              <a:pathLst>
                <a:path w="1" h="19183" fill="none" extrusionOk="0">
                  <a:moveTo>
                    <a:pt x="0" y="19183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1"/>
            <p:cNvSpPr/>
            <p:nvPr/>
          </p:nvSpPr>
          <p:spPr>
            <a:xfrm>
              <a:off x="3513450" y="2454675"/>
              <a:ext cx="142875" cy="25"/>
            </a:xfrm>
            <a:custGeom>
              <a:avLst/>
              <a:gdLst/>
              <a:ahLst/>
              <a:cxnLst/>
              <a:rect l="l" t="t" r="r" b="b"/>
              <a:pathLst>
                <a:path w="5715" h="1" fill="none" extrusionOk="0">
                  <a:moveTo>
                    <a:pt x="1" y="1"/>
                  </a:moveTo>
                  <a:lnTo>
                    <a:pt x="5714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1"/>
            <p:cNvSpPr/>
            <p:nvPr/>
          </p:nvSpPr>
          <p:spPr>
            <a:xfrm>
              <a:off x="3513450" y="1975125"/>
              <a:ext cx="142875" cy="25"/>
            </a:xfrm>
            <a:custGeom>
              <a:avLst/>
              <a:gdLst/>
              <a:ahLst/>
              <a:cxnLst/>
              <a:rect l="l" t="t" r="r" b="b"/>
              <a:pathLst>
                <a:path w="5715" h="1" fill="none" extrusionOk="0">
                  <a:moveTo>
                    <a:pt x="1" y="0"/>
                  </a:moveTo>
                  <a:lnTo>
                    <a:pt x="5714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1"/>
            <p:cNvSpPr/>
            <p:nvPr/>
          </p:nvSpPr>
          <p:spPr>
            <a:xfrm>
              <a:off x="5001625" y="1153525"/>
              <a:ext cx="25" cy="505475"/>
            </a:xfrm>
            <a:custGeom>
              <a:avLst/>
              <a:gdLst/>
              <a:ahLst/>
              <a:cxnLst/>
              <a:rect l="l" t="t" r="r" b="b"/>
              <a:pathLst>
                <a:path w="1" h="20219" fill="none" extrusionOk="0">
                  <a:moveTo>
                    <a:pt x="1" y="20219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1"/>
            <p:cNvSpPr/>
            <p:nvPr/>
          </p:nvSpPr>
          <p:spPr>
            <a:xfrm>
              <a:off x="4930025" y="1658975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1"/>
                  </a:moveTo>
                  <a:lnTo>
                    <a:pt x="5714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1"/>
            <p:cNvSpPr/>
            <p:nvPr/>
          </p:nvSpPr>
          <p:spPr>
            <a:xfrm>
              <a:off x="4930025" y="1153525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1"/>
                  </a:moveTo>
                  <a:lnTo>
                    <a:pt x="5714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1"/>
            <p:cNvSpPr/>
            <p:nvPr/>
          </p:nvSpPr>
          <p:spPr>
            <a:xfrm>
              <a:off x="6406000" y="1241900"/>
              <a:ext cx="25" cy="502425"/>
            </a:xfrm>
            <a:custGeom>
              <a:avLst/>
              <a:gdLst/>
              <a:ahLst/>
              <a:cxnLst/>
              <a:rect l="l" t="t" r="r" b="b"/>
              <a:pathLst>
                <a:path w="1" h="20097" fill="none" extrusionOk="0">
                  <a:moveTo>
                    <a:pt x="1" y="20097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1"/>
            <p:cNvSpPr/>
            <p:nvPr/>
          </p:nvSpPr>
          <p:spPr>
            <a:xfrm>
              <a:off x="1222725" y="757000"/>
              <a:ext cx="6140875" cy="3652850"/>
            </a:xfrm>
            <a:custGeom>
              <a:avLst/>
              <a:gdLst/>
              <a:ahLst/>
              <a:cxnLst/>
              <a:rect l="l" t="t" r="r" b="b"/>
              <a:pathLst>
                <a:path w="245635" h="146114" fill="none" extrusionOk="0">
                  <a:moveTo>
                    <a:pt x="1" y="1"/>
                  </a:moveTo>
                  <a:lnTo>
                    <a:pt x="245635" y="1"/>
                  </a:lnTo>
                  <a:lnTo>
                    <a:pt x="245635" y="146114"/>
                  </a:lnTo>
                  <a:lnTo>
                    <a:pt x="1" y="146114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>
              <a:off x="6334775" y="1744300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1"/>
                  </a:moveTo>
                  <a:lnTo>
                    <a:pt x="5714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6334775" y="1241900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0"/>
                  </a:moveTo>
                  <a:lnTo>
                    <a:pt x="5714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1186550" y="4101300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0"/>
                  </a:moveTo>
                  <a:lnTo>
                    <a:pt x="285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>
              <a:off x="1186550" y="3803425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1"/>
                  </a:moveTo>
                  <a:lnTo>
                    <a:pt x="285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>
              <a:off x="1186550" y="3196675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0"/>
                  </a:moveTo>
                  <a:lnTo>
                    <a:pt x="285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1"/>
            <p:cNvSpPr/>
            <p:nvPr/>
          </p:nvSpPr>
          <p:spPr>
            <a:xfrm>
              <a:off x="1186550" y="2887000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0"/>
                  </a:moveTo>
                  <a:lnTo>
                    <a:pt x="285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/>
            <p:cNvSpPr/>
            <p:nvPr/>
          </p:nvSpPr>
          <p:spPr>
            <a:xfrm>
              <a:off x="1186550" y="2279850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0"/>
                  </a:moveTo>
                  <a:lnTo>
                    <a:pt x="285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1186550" y="1970550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1"/>
                  </a:moveTo>
                  <a:lnTo>
                    <a:pt x="285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1"/>
            <p:cNvSpPr/>
            <p:nvPr/>
          </p:nvSpPr>
          <p:spPr>
            <a:xfrm>
              <a:off x="1186550" y="1363400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1"/>
                  </a:moveTo>
                  <a:lnTo>
                    <a:pt x="285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1"/>
            <p:cNvSpPr/>
            <p:nvPr/>
          </p:nvSpPr>
          <p:spPr>
            <a:xfrm>
              <a:off x="1186550" y="1065925"/>
              <a:ext cx="71250" cy="25"/>
            </a:xfrm>
            <a:custGeom>
              <a:avLst/>
              <a:gdLst/>
              <a:ahLst/>
              <a:cxnLst/>
              <a:rect l="l" t="t" r="r" b="b"/>
              <a:pathLst>
                <a:path w="2850" h="1" fill="none" extrusionOk="0">
                  <a:moveTo>
                    <a:pt x="0" y="0"/>
                  </a:moveTo>
                  <a:lnTo>
                    <a:pt x="285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1"/>
            <p:cNvSpPr/>
            <p:nvPr/>
          </p:nvSpPr>
          <p:spPr>
            <a:xfrm>
              <a:off x="1150750" y="4410575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1"/>
                  </a:moveTo>
                  <a:lnTo>
                    <a:pt x="5714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1"/>
            <p:cNvSpPr/>
            <p:nvPr/>
          </p:nvSpPr>
          <p:spPr>
            <a:xfrm>
              <a:off x="1150750" y="3494150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0"/>
                  </a:moveTo>
                  <a:lnTo>
                    <a:pt x="5714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1"/>
            <p:cNvSpPr/>
            <p:nvPr/>
          </p:nvSpPr>
          <p:spPr>
            <a:xfrm>
              <a:off x="1150750" y="2589525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0"/>
                  </a:moveTo>
                  <a:lnTo>
                    <a:pt x="5714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1"/>
            <p:cNvSpPr/>
            <p:nvPr/>
          </p:nvSpPr>
          <p:spPr>
            <a:xfrm>
              <a:off x="1150750" y="1673075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0"/>
                  </a:moveTo>
                  <a:lnTo>
                    <a:pt x="5714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1"/>
            <p:cNvSpPr/>
            <p:nvPr/>
          </p:nvSpPr>
          <p:spPr>
            <a:xfrm>
              <a:off x="1150750" y="756250"/>
              <a:ext cx="142850" cy="25"/>
            </a:xfrm>
            <a:custGeom>
              <a:avLst/>
              <a:gdLst/>
              <a:ahLst/>
              <a:cxnLst/>
              <a:rect l="l" t="t" r="r" b="b"/>
              <a:pathLst>
                <a:path w="5714" h="1" fill="none" extrusionOk="0">
                  <a:moveTo>
                    <a:pt x="0" y="1"/>
                  </a:moveTo>
                  <a:lnTo>
                    <a:pt x="5714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1"/>
            <p:cNvSpPr/>
            <p:nvPr/>
          </p:nvSpPr>
          <p:spPr>
            <a:xfrm>
              <a:off x="2123950" y="4535900"/>
              <a:ext cx="74675" cy="102100"/>
            </a:xfrm>
            <a:custGeom>
              <a:avLst/>
              <a:gdLst/>
              <a:ahLst/>
              <a:cxnLst/>
              <a:rect l="l" t="t" r="r" b="b"/>
              <a:pathLst>
                <a:path w="2987" h="4084" extrusionOk="0">
                  <a:moveTo>
                    <a:pt x="1783" y="564"/>
                  </a:moveTo>
                  <a:cubicBezTo>
                    <a:pt x="1844" y="900"/>
                    <a:pt x="1905" y="1387"/>
                    <a:pt x="1981" y="2042"/>
                  </a:cubicBezTo>
                  <a:cubicBezTo>
                    <a:pt x="1676" y="2088"/>
                    <a:pt x="1387" y="2149"/>
                    <a:pt x="1128" y="2225"/>
                  </a:cubicBezTo>
                  <a:cubicBezTo>
                    <a:pt x="1387" y="1509"/>
                    <a:pt x="1600" y="960"/>
                    <a:pt x="1783" y="564"/>
                  </a:cubicBezTo>
                  <a:close/>
                  <a:moveTo>
                    <a:pt x="1905" y="1"/>
                  </a:moveTo>
                  <a:cubicBezTo>
                    <a:pt x="1813" y="1"/>
                    <a:pt x="1707" y="46"/>
                    <a:pt x="1600" y="122"/>
                  </a:cubicBezTo>
                  <a:cubicBezTo>
                    <a:pt x="1493" y="183"/>
                    <a:pt x="1432" y="275"/>
                    <a:pt x="1387" y="382"/>
                  </a:cubicBezTo>
                  <a:cubicBezTo>
                    <a:pt x="1341" y="488"/>
                    <a:pt x="1249" y="732"/>
                    <a:pt x="1082" y="1098"/>
                  </a:cubicBezTo>
                  <a:cubicBezTo>
                    <a:pt x="930" y="1478"/>
                    <a:pt x="808" y="1783"/>
                    <a:pt x="716" y="1997"/>
                  </a:cubicBezTo>
                  <a:cubicBezTo>
                    <a:pt x="686" y="2103"/>
                    <a:pt x="625" y="2225"/>
                    <a:pt x="579" y="2362"/>
                  </a:cubicBezTo>
                  <a:cubicBezTo>
                    <a:pt x="198" y="2484"/>
                    <a:pt x="0" y="2591"/>
                    <a:pt x="0" y="2667"/>
                  </a:cubicBezTo>
                  <a:cubicBezTo>
                    <a:pt x="0" y="2743"/>
                    <a:pt x="31" y="2789"/>
                    <a:pt x="92" y="2850"/>
                  </a:cubicBezTo>
                  <a:cubicBezTo>
                    <a:pt x="152" y="2895"/>
                    <a:pt x="229" y="2926"/>
                    <a:pt x="305" y="2926"/>
                  </a:cubicBezTo>
                  <a:lnTo>
                    <a:pt x="335" y="2926"/>
                  </a:lnTo>
                  <a:cubicBezTo>
                    <a:pt x="122" y="3429"/>
                    <a:pt x="15" y="3688"/>
                    <a:pt x="15" y="3733"/>
                  </a:cubicBezTo>
                  <a:cubicBezTo>
                    <a:pt x="15" y="3810"/>
                    <a:pt x="46" y="3901"/>
                    <a:pt x="122" y="3977"/>
                  </a:cubicBezTo>
                  <a:cubicBezTo>
                    <a:pt x="183" y="4038"/>
                    <a:pt x="259" y="4084"/>
                    <a:pt x="320" y="4084"/>
                  </a:cubicBezTo>
                  <a:cubicBezTo>
                    <a:pt x="381" y="4084"/>
                    <a:pt x="579" y="3642"/>
                    <a:pt x="914" y="2774"/>
                  </a:cubicBezTo>
                  <a:cubicBezTo>
                    <a:pt x="1189" y="2682"/>
                    <a:pt x="1402" y="2636"/>
                    <a:pt x="1554" y="2591"/>
                  </a:cubicBezTo>
                  <a:cubicBezTo>
                    <a:pt x="1691" y="2560"/>
                    <a:pt x="1844" y="2515"/>
                    <a:pt x="2011" y="2469"/>
                  </a:cubicBezTo>
                  <a:cubicBezTo>
                    <a:pt x="2042" y="2819"/>
                    <a:pt x="2072" y="3185"/>
                    <a:pt x="2103" y="3551"/>
                  </a:cubicBezTo>
                  <a:cubicBezTo>
                    <a:pt x="2133" y="3749"/>
                    <a:pt x="2164" y="3886"/>
                    <a:pt x="2194" y="3962"/>
                  </a:cubicBezTo>
                  <a:cubicBezTo>
                    <a:pt x="2240" y="4038"/>
                    <a:pt x="2286" y="4084"/>
                    <a:pt x="2346" y="4084"/>
                  </a:cubicBezTo>
                  <a:cubicBezTo>
                    <a:pt x="2468" y="4084"/>
                    <a:pt x="2529" y="3840"/>
                    <a:pt x="2529" y="3368"/>
                  </a:cubicBezTo>
                  <a:cubicBezTo>
                    <a:pt x="2529" y="3078"/>
                    <a:pt x="2514" y="2743"/>
                    <a:pt x="2484" y="2347"/>
                  </a:cubicBezTo>
                  <a:cubicBezTo>
                    <a:pt x="2819" y="2256"/>
                    <a:pt x="2986" y="2164"/>
                    <a:pt x="2986" y="2103"/>
                  </a:cubicBezTo>
                  <a:cubicBezTo>
                    <a:pt x="2986" y="1997"/>
                    <a:pt x="2910" y="1951"/>
                    <a:pt x="2727" y="1951"/>
                  </a:cubicBezTo>
                  <a:cubicBezTo>
                    <a:pt x="2651" y="1951"/>
                    <a:pt x="2560" y="1951"/>
                    <a:pt x="2453" y="1966"/>
                  </a:cubicBezTo>
                  <a:cubicBezTo>
                    <a:pt x="2392" y="1418"/>
                    <a:pt x="2316" y="945"/>
                    <a:pt x="2225" y="564"/>
                  </a:cubicBezTo>
                  <a:cubicBezTo>
                    <a:pt x="2133" y="183"/>
                    <a:pt x="2027" y="1"/>
                    <a:pt x="19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1"/>
            <p:cNvSpPr/>
            <p:nvPr/>
          </p:nvSpPr>
          <p:spPr>
            <a:xfrm>
              <a:off x="3538975" y="4539325"/>
              <a:ext cx="81150" cy="99825"/>
            </a:xfrm>
            <a:custGeom>
              <a:avLst/>
              <a:gdLst/>
              <a:ahLst/>
              <a:cxnLst/>
              <a:rect l="l" t="t" r="r" b="b"/>
              <a:pathLst>
                <a:path w="3246" h="3993" extrusionOk="0">
                  <a:moveTo>
                    <a:pt x="2057" y="473"/>
                  </a:moveTo>
                  <a:cubicBezTo>
                    <a:pt x="2240" y="473"/>
                    <a:pt x="2393" y="504"/>
                    <a:pt x="2515" y="580"/>
                  </a:cubicBezTo>
                  <a:cubicBezTo>
                    <a:pt x="2652" y="656"/>
                    <a:pt x="2713" y="747"/>
                    <a:pt x="2713" y="869"/>
                  </a:cubicBezTo>
                  <a:cubicBezTo>
                    <a:pt x="2713" y="945"/>
                    <a:pt x="2682" y="1022"/>
                    <a:pt x="2636" y="1098"/>
                  </a:cubicBezTo>
                  <a:cubicBezTo>
                    <a:pt x="2591" y="1174"/>
                    <a:pt x="2545" y="1235"/>
                    <a:pt x="2484" y="1281"/>
                  </a:cubicBezTo>
                  <a:cubicBezTo>
                    <a:pt x="2438" y="1311"/>
                    <a:pt x="2362" y="1372"/>
                    <a:pt x="2240" y="1418"/>
                  </a:cubicBezTo>
                  <a:cubicBezTo>
                    <a:pt x="2134" y="1479"/>
                    <a:pt x="1981" y="1540"/>
                    <a:pt x="1783" y="1616"/>
                  </a:cubicBezTo>
                  <a:cubicBezTo>
                    <a:pt x="1600" y="1692"/>
                    <a:pt x="1448" y="1753"/>
                    <a:pt x="1357" y="1814"/>
                  </a:cubicBezTo>
                  <a:cubicBezTo>
                    <a:pt x="1494" y="1296"/>
                    <a:pt x="1555" y="976"/>
                    <a:pt x="1555" y="869"/>
                  </a:cubicBezTo>
                  <a:cubicBezTo>
                    <a:pt x="1555" y="763"/>
                    <a:pt x="1509" y="656"/>
                    <a:pt x="1402" y="549"/>
                  </a:cubicBezTo>
                  <a:cubicBezTo>
                    <a:pt x="1661" y="504"/>
                    <a:pt x="1875" y="473"/>
                    <a:pt x="2057" y="473"/>
                  </a:cubicBezTo>
                  <a:close/>
                  <a:moveTo>
                    <a:pt x="1296" y="2042"/>
                  </a:moveTo>
                  <a:cubicBezTo>
                    <a:pt x="1372" y="2149"/>
                    <a:pt x="1463" y="2210"/>
                    <a:pt x="1570" y="2210"/>
                  </a:cubicBezTo>
                  <a:cubicBezTo>
                    <a:pt x="1829" y="2210"/>
                    <a:pt x="2088" y="2240"/>
                    <a:pt x="2347" y="2332"/>
                  </a:cubicBezTo>
                  <a:cubicBezTo>
                    <a:pt x="2621" y="2408"/>
                    <a:pt x="2758" y="2499"/>
                    <a:pt x="2758" y="2606"/>
                  </a:cubicBezTo>
                  <a:cubicBezTo>
                    <a:pt x="2758" y="2758"/>
                    <a:pt x="2652" y="2896"/>
                    <a:pt x="2438" y="3033"/>
                  </a:cubicBezTo>
                  <a:cubicBezTo>
                    <a:pt x="2240" y="3185"/>
                    <a:pt x="1981" y="3307"/>
                    <a:pt x="1692" y="3398"/>
                  </a:cubicBezTo>
                  <a:cubicBezTo>
                    <a:pt x="1387" y="3475"/>
                    <a:pt x="1113" y="3535"/>
                    <a:pt x="839" y="3535"/>
                  </a:cubicBezTo>
                  <a:cubicBezTo>
                    <a:pt x="915" y="3459"/>
                    <a:pt x="1067" y="2957"/>
                    <a:pt x="1296" y="2042"/>
                  </a:cubicBezTo>
                  <a:close/>
                  <a:moveTo>
                    <a:pt x="1555" y="1"/>
                  </a:moveTo>
                  <a:cubicBezTo>
                    <a:pt x="1326" y="1"/>
                    <a:pt x="1128" y="16"/>
                    <a:pt x="976" y="77"/>
                  </a:cubicBezTo>
                  <a:cubicBezTo>
                    <a:pt x="808" y="123"/>
                    <a:pt x="732" y="168"/>
                    <a:pt x="732" y="245"/>
                  </a:cubicBezTo>
                  <a:cubicBezTo>
                    <a:pt x="732" y="290"/>
                    <a:pt x="762" y="366"/>
                    <a:pt x="839" y="458"/>
                  </a:cubicBezTo>
                  <a:cubicBezTo>
                    <a:pt x="915" y="534"/>
                    <a:pt x="976" y="580"/>
                    <a:pt x="1052" y="580"/>
                  </a:cubicBezTo>
                  <a:lnTo>
                    <a:pt x="1098" y="580"/>
                  </a:lnTo>
                  <a:cubicBezTo>
                    <a:pt x="1082" y="1052"/>
                    <a:pt x="945" y="1738"/>
                    <a:pt x="656" y="2637"/>
                  </a:cubicBezTo>
                  <a:cubicBezTo>
                    <a:pt x="564" y="2941"/>
                    <a:pt x="519" y="3124"/>
                    <a:pt x="519" y="3185"/>
                  </a:cubicBezTo>
                  <a:cubicBezTo>
                    <a:pt x="519" y="3246"/>
                    <a:pt x="549" y="3322"/>
                    <a:pt x="595" y="3383"/>
                  </a:cubicBezTo>
                  <a:cubicBezTo>
                    <a:pt x="641" y="3459"/>
                    <a:pt x="701" y="3505"/>
                    <a:pt x="747" y="3535"/>
                  </a:cubicBezTo>
                  <a:cubicBezTo>
                    <a:pt x="595" y="3535"/>
                    <a:pt x="458" y="3490"/>
                    <a:pt x="321" y="3414"/>
                  </a:cubicBezTo>
                  <a:cubicBezTo>
                    <a:pt x="183" y="3322"/>
                    <a:pt x="107" y="3292"/>
                    <a:pt x="92" y="3292"/>
                  </a:cubicBezTo>
                  <a:cubicBezTo>
                    <a:pt x="31" y="3292"/>
                    <a:pt x="1" y="3337"/>
                    <a:pt x="1" y="3444"/>
                  </a:cubicBezTo>
                  <a:cubicBezTo>
                    <a:pt x="1" y="3551"/>
                    <a:pt x="92" y="3673"/>
                    <a:pt x="260" y="3794"/>
                  </a:cubicBezTo>
                  <a:cubicBezTo>
                    <a:pt x="442" y="3932"/>
                    <a:pt x="641" y="3993"/>
                    <a:pt x="869" y="3993"/>
                  </a:cubicBezTo>
                  <a:cubicBezTo>
                    <a:pt x="1250" y="3993"/>
                    <a:pt x="1631" y="3932"/>
                    <a:pt x="1997" y="3794"/>
                  </a:cubicBezTo>
                  <a:cubicBezTo>
                    <a:pt x="2362" y="3673"/>
                    <a:pt x="2667" y="3505"/>
                    <a:pt x="2895" y="3292"/>
                  </a:cubicBezTo>
                  <a:cubicBezTo>
                    <a:pt x="3139" y="3078"/>
                    <a:pt x="3246" y="2865"/>
                    <a:pt x="3246" y="2637"/>
                  </a:cubicBezTo>
                  <a:cubicBezTo>
                    <a:pt x="3246" y="2454"/>
                    <a:pt x="3139" y="2301"/>
                    <a:pt x="2941" y="2164"/>
                  </a:cubicBezTo>
                  <a:cubicBezTo>
                    <a:pt x="2728" y="2027"/>
                    <a:pt x="2469" y="1936"/>
                    <a:pt x="2149" y="1920"/>
                  </a:cubicBezTo>
                  <a:lnTo>
                    <a:pt x="2103" y="1920"/>
                  </a:lnTo>
                  <a:cubicBezTo>
                    <a:pt x="2469" y="1799"/>
                    <a:pt x="2743" y="1661"/>
                    <a:pt x="2941" y="1463"/>
                  </a:cubicBezTo>
                  <a:cubicBezTo>
                    <a:pt x="3124" y="1281"/>
                    <a:pt x="3231" y="1067"/>
                    <a:pt x="3231" y="839"/>
                  </a:cubicBezTo>
                  <a:cubicBezTo>
                    <a:pt x="3231" y="564"/>
                    <a:pt x="3078" y="366"/>
                    <a:pt x="2789" y="214"/>
                  </a:cubicBezTo>
                  <a:cubicBezTo>
                    <a:pt x="2499" y="77"/>
                    <a:pt x="2088" y="1"/>
                    <a:pt x="1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1"/>
            <p:cNvSpPr/>
            <p:nvPr/>
          </p:nvSpPr>
          <p:spPr>
            <a:xfrm>
              <a:off x="4968875" y="4538950"/>
              <a:ext cx="69350" cy="99450"/>
            </a:xfrm>
            <a:custGeom>
              <a:avLst/>
              <a:gdLst/>
              <a:ahLst/>
              <a:cxnLst/>
              <a:rect l="l" t="t" r="r" b="b"/>
              <a:pathLst>
                <a:path w="2774" h="3978" extrusionOk="0">
                  <a:moveTo>
                    <a:pt x="2316" y="0"/>
                  </a:moveTo>
                  <a:cubicBezTo>
                    <a:pt x="1981" y="0"/>
                    <a:pt x="1615" y="168"/>
                    <a:pt x="1250" y="488"/>
                  </a:cubicBezTo>
                  <a:cubicBezTo>
                    <a:pt x="884" y="823"/>
                    <a:pt x="595" y="1204"/>
                    <a:pt x="351" y="1661"/>
                  </a:cubicBezTo>
                  <a:cubicBezTo>
                    <a:pt x="122" y="2103"/>
                    <a:pt x="0" y="2514"/>
                    <a:pt x="0" y="2865"/>
                  </a:cubicBezTo>
                  <a:cubicBezTo>
                    <a:pt x="0" y="3154"/>
                    <a:pt x="122" y="3398"/>
                    <a:pt x="351" y="3642"/>
                  </a:cubicBezTo>
                  <a:cubicBezTo>
                    <a:pt x="595" y="3870"/>
                    <a:pt x="838" y="3977"/>
                    <a:pt x="1113" y="3977"/>
                  </a:cubicBezTo>
                  <a:cubicBezTo>
                    <a:pt x="1311" y="3977"/>
                    <a:pt x="1554" y="3916"/>
                    <a:pt x="1813" y="3809"/>
                  </a:cubicBezTo>
                  <a:cubicBezTo>
                    <a:pt x="2072" y="3688"/>
                    <a:pt x="2286" y="3566"/>
                    <a:pt x="2453" y="3429"/>
                  </a:cubicBezTo>
                  <a:cubicBezTo>
                    <a:pt x="2636" y="3276"/>
                    <a:pt x="2728" y="3170"/>
                    <a:pt x="2728" y="3078"/>
                  </a:cubicBezTo>
                  <a:cubicBezTo>
                    <a:pt x="2728" y="3002"/>
                    <a:pt x="2682" y="2956"/>
                    <a:pt x="2621" y="2956"/>
                  </a:cubicBezTo>
                  <a:cubicBezTo>
                    <a:pt x="2590" y="2956"/>
                    <a:pt x="2423" y="3032"/>
                    <a:pt x="2118" y="3200"/>
                  </a:cubicBezTo>
                  <a:cubicBezTo>
                    <a:pt x="1996" y="3261"/>
                    <a:pt x="1859" y="3322"/>
                    <a:pt x="1661" y="3368"/>
                  </a:cubicBezTo>
                  <a:cubicBezTo>
                    <a:pt x="1478" y="3429"/>
                    <a:pt x="1295" y="3444"/>
                    <a:pt x="1128" y="3444"/>
                  </a:cubicBezTo>
                  <a:cubicBezTo>
                    <a:pt x="945" y="3444"/>
                    <a:pt x="808" y="3398"/>
                    <a:pt x="701" y="3307"/>
                  </a:cubicBezTo>
                  <a:cubicBezTo>
                    <a:pt x="595" y="3200"/>
                    <a:pt x="534" y="3048"/>
                    <a:pt x="534" y="2850"/>
                  </a:cubicBezTo>
                  <a:cubicBezTo>
                    <a:pt x="534" y="2636"/>
                    <a:pt x="595" y="2393"/>
                    <a:pt x="732" y="2103"/>
                  </a:cubicBezTo>
                  <a:cubicBezTo>
                    <a:pt x="869" y="1814"/>
                    <a:pt x="1021" y="1555"/>
                    <a:pt x="1219" y="1326"/>
                  </a:cubicBezTo>
                  <a:cubicBezTo>
                    <a:pt x="1402" y="1097"/>
                    <a:pt x="1600" y="915"/>
                    <a:pt x="1813" y="762"/>
                  </a:cubicBezTo>
                  <a:cubicBezTo>
                    <a:pt x="2027" y="610"/>
                    <a:pt x="2210" y="534"/>
                    <a:pt x="2362" y="534"/>
                  </a:cubicBezTo>
                  <a:cubicBezTo>
                    <a:pt x="2423" y="534"/>
                    <a:pt x="2499" y="549"/>
                    <a:pt x="2575" y="579"/>
                  </a:cubicBezTo>
                  <a:cubicBezTo>
                    <a:pt x="2651" y="610"/>
                    <a:pt x="2712" y="625"/>
                    <a:pt x="2728" y="625"/>
                  </a:cubicBezTo>
                  <a:cubicBezTo>
                    <a:pt x="2758" y="625"/>
                    <a:pt x="2773" y="579"/>
                    <a:pt x="2773" y="503"/>
                  </a:cubicBezTo>
                  <a:cubicBezTo>
                    <a:pt x="2773" y="412"/>
                    <a:pt x="2728" y="305"/>
                    <a:pt x="2621" y="183"/>
                  </a:cubicBezTo>
                  <a:cubicBezTo>
                    <a:pt x="2514" y="61"/>
                    <a:pt x="2408" y="0"/>
                    <a:pt x="2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1"/>
            <p:cNvSpPr/>
            <p:nvPr/>
          </p:nvSpPr>
          <p:spPr>
            <a:xfrm>
              <a:off x="6401050" y="4533625"/>
              <a:ext cx="75825" cy="100950"/>
            </a:xfrm>
            <a:custGeom>
              <a:avLst/>
              <a:gdLst/>
              <a:ahLst/>
              <a:cxnLst/>
              <a:rect l="l" t="t" r="r" b="b"/>
              <a:pathLst>
                <a:path w="3033" h="4038" extrusionOk="0">
                  <a:moveTo>
                    <a:pt x="1097" y="655"/>
                  </a:moveTo>
                  <a:cubicBezTo>
                    <a:pt x="1478" y="777"/>
                    <a:pt x="1798" y="975"/>
                    <a:pt x="2088" y="1250"/>
                  </a:cubicBezTo>
                  <a:cubicBezTo>
                    <a:pt x="2362" y="1524"/>
                    <a:pt x="2514" y="1783"/>
                    <a:pt x="2514" y="2027"/>
                  </a:cubicBezTo>
                  <a:cubicBezTo>
                    <a:pt x="2514" y="2148"/>
                    <a:pt x="2393" y="2331"/>
                    <a:pt x="2179" y="2545"/>
                  </a:cubicBezTo>
                  <a:cubicBezTo>
                    <a:pt x="1966" y="2773"/>
                    <a:pt x="1707" y="2986"/>
                    <a:pt x="1372" y="3185"/>
                  </a:cubicBezTo>
                  <a:cubicBezTo>
                    <a:pt x="1052" y="3383"/>
                    <a:pt x="762" y="3489"/>
                    <a:pt x="488" y="3535"/>
                  </a:cubicBezTo>
                  <a:cubicBezTo>
                    <a:pt x="534" y="3230"/>
                    <a:pt x="595" y="2956"/>
                    <a:pt x="671" y="2697"/>
                  </a:cubicBezTo>
                  <a:cubicBezTo>
                    <a:pt x="838" y="2103"/>
                    <a:pt x="960" y="1676"/>
                    <a:pt x="1037" y="1417"/>
                  </a:cubicBezTo>
                  <a:cubicBezTo>
                    <a:pt x="1097" y="1158"/>
                    <a:pt x="1128" y="991"/>
                    <a:pt x="1128" y="899"/>
                  </a:cubicBezTo>
                  <a:cubicBezTo>
                    <a:pt x="1128" y="808"/>
                    <a:pt x="1128" y="716"/>
                    <a:pt x="1097" y="655"/>
                  </a:cubicBezTo>
                  <a:close/>
                  <a:moveTo>
                    <a:pt x="397" y="0"/>
                  </a:moveTo>
                  <a:cubicBezTo>
                    <a:pt x="320" y="0"/>
                    <a:pt x="290" y="46"/>
                    <a:pt x="290" y="107"/>
                  </a:cubicBezTo>
                  <a:cubicBezTo>
                    <a:pt x="290" y="183"/>
                    <a:pt x="320" y="259"/>
                    <a:pt x="397" y="335"/>
                  </a:cubicBezTo>
                  <a:cubicBezTo>
                    <a:pt x="473" y="427"/>
                    <a:pt x="564" y="488"/>
                    <a:pt x="686" y="533"/>
                  </a:cubicBezTo>
                  <a:cubicBezTo>
                    <a:pt x="671" y="792"/>
                    <a:pt x="549" y="1310"/>
                    <a:pt x="320" y="2103"/>
                  </a:cubicBezTo>
                  <a:cubicBezTo>
                    <a:pt x="107" y="2895"/>
                    <a:pt x="0" y="3352"/>
                    <a:pt x="0" y="3489"/>
                  </a:cubicBezTo>
                  <a:cubicBezTo>
                    <a:pt x="0" y="3611"/>
                    <a:pt x="46" y="3733"/>
                    <a:pt x="138" y="3855"/>
                  </a:cubicBezTo>
                  <a:cubicBezTo>
                    <a:pt x="229" y="3977"/>
                    <a:pt x="305" y="4038"/>
                    <a:pt x="381" y="4038"/>
                  </a:cubicBezTo>
                  <a:cubicBezTo>
                    <a:pt x="656" y="4038"/>
                    <a:pt x="1006" y="3931"/>
                    <a:pt x="1433" y="3718"/>
                  </a:cubicBezTo>
                  <a:cubicBezTo>
                    <a:pt x="1859" y="3489"/>
                    <a:pt x="2225" y="3215"/>
                    <a:pt x="2545" y="2910"/>
                  </a:cubicBezTo>
                  <a:cubicBezTo>
                    <a:pt x="2880" y="2590"/>
                    <a:pt x="3032" y="2316"/>
                    <a:pt x="3032" y="2088"/>
                  </a:cubicBezTo>
                  <a:cubicBezTo>
                    <a:pt x="3032" y="1722"/>
                    <a:pt x="2895" y="1387"/>
                    <a:pt x="2591" y="1067"/>
                  </a:cubicBezTo>
                  <a:cubicBezTo>
                    <a:pt x="2301" y="732"/>
                    <a:pt x="1951" y="473"/>
                    <a:pt x="1539" y="290"/>
                  </a:cubicBezTo>
                  <a:cubicBezTo>
                    <a:pt x="1143" y="92"/>
                    <a:pt x="762" y="0"/>
                    <a:pt x="3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1"/>
            <p:cNvSpPr/>
            <p:nvPr/>
          </p:nvSpPr>
          <p:spPr>
            <a:xfrm>
              <a:off x="665475" y="4362975"/>
              <a:ext cx="72025" cy="100575"/>
            </a:xfrm>
            <a:custGeom>
              <a:avLst/>
              <a:gdLst/>
              <a:ahLst/>
              <a:cxnLst/>
              <a:rect l="l" t="t" r="r" b="b"/>
              <a:pathLst>
                <a:path w="2881" h="4023" extrusionOk="0">
                  <a:moveTo>
                    <a:pt x="2012" y="0"/>
                  </a:moveTo>
                  <a:cubicBezTo>
                    <a:pt x="1783" y="0"/>
                    <a:pt x="1494" y="61"/>
                    <a:pt x="1189" y="183"/>
                  </a:cubicBezTo>
                  <a:cubicBezTo>
                    <a:pt x="884" y="305"/>
                    <a:pt x="732" y="412"/>
                    <a:pt x="732" y="534"/>
                  </a:cubicBezTo>
                  <a:cubicBezTo>
                    <a:pt x="732" y="579"/>
                    <a:pt x="763" y="640"/>
                    <a:pt x="854" y="717"/>
                  </a:cubicBezTo>
                  <a:cubicBezTo>
                    <a:pt x="945" y="793"/>
                    <a:pt x="1006" y="838"/>
                    <a:pt x="1037" y="838"/>
                  </a:cubicBezTo>
                  <a:cubicBezTo>
                    <a:pt x="1067" y="838"/>
                    <a:pt x="1204" y="778"/>
                    <a:pt x="1448" y="656"/>
                  </a:cubicBezTo>
                  <a:cubicBezTo>
                    <a:pt x="1677" y="534"/>
                    <a:pt x="1875" y="473"/>
                    <a:pt x="2042" y="473"/>
                  </a:cubicBezTo>
                  <a:cubicBezTo>
                    <a:pt x="2240" y="473"/>
                    <a:pt x="2332" y="564"/>
                    <a:pt x="2332" y="732"/>
                  </a:cubicBezTo>
                  <a:cubicBezTo>
                    <a:pt x="2332" y="884"/>
                    <a:pt x="2256" y="1037"/>
                    <a:pt x="2119" y="1189"/>
                  </a:cubicBezTo>
                  <a:cubicBezTo>
                    <a:pt x="1981" y="1341"/>
                    <a:pt x="1829" y="1448"/>
                    <a:pt x="1646" y="1539"/>
                  </a:cubicBezTo>
                  <a:cubicBezTo>
                    <a:pt x="1479" y="1631"/>
                    <a:pt x="1311" y="1737"/>
                    <a:pt x="1159" y="1829"/>
                  </a:cubicBezTo>
                  <a:cubicBezTo>
                    <a:pt x="991" y="1920"/>
                    <a:pt x="900" y="1996"/>
                    <a:pt x="869" y="2057"/>
                  </a:cubicBezTo>
                  <a:cubicBezTo>
                    <a:pt x="854" y="2073"/>
                    <a:pt x="839" y="2088"/>
                    <a:pt x="839" y="2118"/>
                  </a:cubicBezTo>
                  <a:cubicBezTo>
                    <a:pt x="839" y="2210"/>
                    <a:pt x="1067" y="2286"/>
                    <a:pt x="1509" y="2347"/>
                  </a:cubicBezTo>
                  <a:cubicBezTo>
                    <a:pt x="1677" y="2377"/>
                    <a:pt x="1829" y="2423"/>
                    <a:pt x="1966" y="2484"/>
                  </a:cubicBezTo>
                  <a:cubicBezTo>
                    <a:pt x="2103" y="2545"/>
                    <a:pt x="2164" y="2621"/>
                    <a:pt x="2164" y="2728"/>
                  </a:cubicBezTo>
                  <a:cubicBezTo>
                    <a:pt x="2164" y="2911"/>
                    <a:pt x="2058" y="3063"/>
                    <a:pt x="1829" y="3215"/>
                  </a:cubicBezTo>
                  <a:cubicBezTo>
                    <a:pt x="1600" y="3352"/>
                    <a:pt x="1357" y="3444"/>
                    <a:pt x="1082" y="3520"/>
                  </a:cubicBezTo>
                  <a:cubicBezTo>
                    <a:pt x="808" y="3581"/>
                    <a:pt x="564" y="3627"/>
                    <a:pt x="336" y="3688"/>
                  </a:cubicBezTo>
                  <a:cubicBezTo>
                    <a:pt x="107" y="3749"/>
                    <a:pt x="1" y="3794"/>
                    <a:pt x="1" y="3825"/>
                  </a:cubicBezTo>
                  <a:cubicBezTo>
                    <a:pt x="1" y="3947"/>
                    <a:pt x="168" y="4023"/>
                    <a:pt x="519" y="4023"/>
                  </a:cubicBezTo>
                  <a:cubicBezTo>
                    <a:pt x="884" y="4023"/>
                    <a:pt x="1235" y="3962"/>
                    <a:pt x="1570" y="3840"/>
                  </a:cubicBezTo>
                  <a:cubicBezTo>
                    <a:pt x="1920" y="3733"/>
                    <a:pt x="2210" y="3566"/>
                    <a:pt x="2454" y="3368"/>
                  </a:cubicBezTo>
                  <a:cubicBezTo>
                    <a:pt x="2697" y="3170"/>
                    <a:pt x="2819" y="2956"/>
                    <a:pt x="2819" y="2758"/>
                  </a:cubicBezTo>
                  <a:cubicBezTo>
                    <a:pt x="2819" y="2545"/>
                    <a:pt x="2713" y="2377"/>
                    <a:pt x="2515" y="2255"/>
                  </a:cubicBezTo>
                  <a:cubicBezTo>
                    <a:pt x="2301" y="2134"/>
                    <a:pt x="2027" y="2042"/>
                    <a:pt x="1677" y="1996"/>
                  </a:cubicBezTo>
                  <a:cubicBezTo>
                    <a:pt x="1997" y="1844"/>
                    <a:pt x="2271" y="1661"/>
                    <a:pt x="2515" y="1448"/>
                  </a:cubicBezTo>
                  <a:cubicBezTo>
                    <a:pt x="2758" y="1235"/>
                    <a:pt x="2865" y="1021"/>
                    <a:pt x="2880" y="808"/>
                  </a:cubicBezTo>
                  <a:cubicBezTo>
                    <a:pt x="2880" y="595"/>
                    <a:pt x="2789" y="397"/>
                    <a:pt x="2621" y="244"/>
                  </a:cubicBezTo>
                  <a:cubicBezTo>
                    <a:pt x="2454" y="77"/>
                    <a:pt x="2256" y="0"/>
                    <a:pt x="20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1"/>
            <p:cNvSpPr/>
            <p:nvPr/>
          </p:nvSpPr>
          <p:spPr>
            <a:xfrm>
              <a:off x="746225" y="4363350"/>
              <a:ext cx="80025" cy="99450"/>
            </a:xfrm>
            <a:custGeom>
              <a:avLst/>
              <a:gdLst/>
              <a:ahLst/>
              <a:cxnLst/>
              <a:rect l="l" t="t" r="r" b="b"/>
              <a:pathLst>
                <a:path w="3201" h="3978" extrusionOk="0">
                  <a:moveTo>
                    <a:pt x="2378" y="1"/>
                  </a:moveTo>
                  <a:cubicBezTo>
                    <a:pt x="1966" y="1"/>
                    <a:pt x="1646" y="31"/>
                    <a:pt x="1418" y="107"/>
                  </a:cubicBezTo>
                  <a:cubicBezTo>
                    <a:pt x="1296" y="138"/>
                    <a:pt x="1159" y="290"/>
                    <a:pt x="976" y="580"/>
                  </a:cubicBezTo>
                  <a:cubicBezTo>
                    <a:pt x="808" y="854"/>
                    <a:pt x="717" y="1067"/>
                    <a:pt x="717" y="1235"/>
                  </a:cubicBezTo>
                  <a:cubicBezTo>
                    <a:pt x="717" y="1387"/>
                    <a:pt x="763" y="1524"/>
                    <a:pt x="839" y="1631"/>
                  </a:cubicBezTo>
                  <a:cubicBezTo>
                    <a:pt x="915" y="1753"/>
                    <a:pt x="1022" y="1860"/>
                    <a:pt x="1128" y="1951"/>
                  </a:cubicBezTo>
                  <a:cubicBezTo>
                    <a:pt x="1250" y="2027"/>
                    <a:pt x="1372" y="2103"/>
                    <a:pt x="1479" y="2195"/>
                  </a:cubicBezTo>
                  <a:cubicBezTo>
                    <a:pt x="1768" y="2378"/>
                    <a:pt x="1905" y="2560"/>
                    <a:pt x="1905" y="2728"/>
                  </a:cubicBezTo>
                  <a:cubicBezTo>
                    <a:pt x="1905" y="2911"/>
                    <a:pt x="1783" y="3078"/>
                    <a:pt x="1555" y="3261"/>
                  </a:cubicBezTo>
                  <a:cubicBezTo>
                    <a:pt x="1342" y="3444"/>
                    <a:pt x="1128" y="3535"/>
                    <a:pt x="930" y="3535"/>
                  </a:cubicBezTo>
                  <a:cubicBezTo>
                    <a:pt x="747" y="3535"/>
                    <a:pt x="519" y="3398"/>
                    <a:pt x="260" y="3139"/>
                  </a:cubicBezTo>
                  <a:cubicBezTo>
                    <a:pt x="168" y="3048"/>
                    <a:pt x="123" y="3017"/>
                    <a:pt x="92" y="3017"/>
                  </a:cubicBezTo>
                  <a:cubicBezTo>
                    <a:pt x="31" y="3017"/>
                    <a:pt x="1" y="3063"/>
                    <a:pt x="1" y="3185"/>
                  </a:cubicBezTo>
                  <a:cubicBezTo>
                    <a:pt x="1" y="3353"/>
                    <a:pt x="107" y="3535"/>
                    <a:pt x="321" y="3703"/>
                  </a:cubicBezTo>
                  <a:cubicBezTo>
                    <a:pt x="519" y="3886"/>
                    <a:pt x="763" y="3977"/>
                    <a:pt x="1022" y="3977"/>
                  </a:cubicBezTo>
                  <a:cubicBezTo>
                    <a:pt x="1357" y="3977"/>
                    <a:pt x="1677" y="3840"/>
                    <a:pt x="1981" y="3566"/>
                  </a:cubicBezTo>
                  <a:cubicBezTo>
                    <a:pt x="2286" y="3292"/>
                    <a:pt x="2438" y="3002"/>
                    <a:pt x="2438" y="2667"/>
                  </a:cubicBezTo>
                  <a:cubicBezTo>
                    <a:pt x="2438" y="2469"/>
                    <a:pt x="2301" y="2256"/>
                    <a:pt x="2027" y="2042"/>
                  </a:cubicBezTo>
                  <a:cubicBezTo>
                    <a:pt x="1905" y="1951"/>
                    <a:pt x="1799" y="1860"/>
                    <a:pt x="1677" y="1783"/>
                  </a:cubicBezTo>
                  <a:cubicBezTo>
                    <a:pt x="1555" y="1692"/>
                    <a:pt x="1463" y="1601"/>
                    <a:pt x="1387" y="1509"/>
                  </a:cubicBezTo>
                  <a:cubicBezTo>
                    <a:pt x="1311" y="1418"/>
                    <a:pt x="1265" y="1341"/>
                    <a:pt x="1265" y="1265"/>
                  </a:cubicBezTo>
                  <a:cubicBezTo>
                    <a:pt x="1265" y="1174"/>
                    <a:pt x="1311" y="1037"/>
                    <a:pt x="1418" y="854"/>
                  </a:cubicBezTo>
                  <a:cubicBezTo>
                    <a:pt x="1509" y="671"/>
                    <a:pt x="1601" y="564"/>
                    <a:pt x="1677" y="549"/>
                  </a:cubicBezTo>
                  <a:cubicBezTo>
                    <a:pt x="1753" y="534"/>
                    <a:pt x="1936" y="504"/>
                    <a:pt x="2225" y="458"/>
                  </a:cubicBezTo>
                  <a:cubicBezTo>
                    <a:pt x="2880" y="351"/>
                    <a:pt x="3200" y="260"/>
                    <a:pt x="3200" y="184"/>
                  </a:cubicBezTo>
                  <a:cubicBezTo>
                    <a:pt x="3200" y="62"/>
                    <a:pt x="2926" y="1"/>
                    <a:pt x="2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1"/>
            <p:cNvSpPr/>
            <p:nvPr/>
          </p:nvSpPr>
          <p:spPr>
            <a:xfrm>
              <a:off x="819750" y="4448300"/>
              <a:ext cx="24025" cy="42675"/>
            </a:xfrm>
            <a:custGeom>
              <a:avLst/>
              <a:gdLst/>
              <a:ahLst/>
              <a:cxnLst/>
              <a:rect l="l" t="t" r="r" b="b"/>
              <a:pathLst>
                <a:path w="961" h="1707" extrusionOk="0">
                  <a:moveTo>
                    <a:pt x="488" y="0"/>
                  </a:moveTo>
                  <a:cubicBezTo>
                    <a:pt x="427" y="0"/>
                    <a:pt x="351" y="31"/>
                    <a:pt x="290" y="122"/>
                  </a:cubicBezTo>
                  <a:cubicBezTo>
                    <a:pt x="229" y="198"/>
                    <a:pt x="198" y="259"/>
                    <a:pt x="198" y="305"/>
                  </a:cubicBezTo>
                  <a:cubicBezTo>
                    <a:pt x="198" y="366"/>
                    <a:pt x="214" y="396"/>
                    <a:pt x="259" y="442"/>
                  </a:cubicBezTo>
                  <a:cubicBezTo>
                    <a:pt x="320" y="473"/>
                    <a:pt x="366" y="503"/>
                    <a:pt x="412" y="549"/>
                  </a:cubicBezTo>
                  <a:cubicBezTo>
                    <a:pt x="457" y="595"/>
                    <a:pt x="488" y="640"/>
                    <a:pt x="488" y="701"/>
                  </a:cubicBezTo>
                  <a:cubicBezTo>
                    <a:pt x="488" y="884"/>
                    <a:pt x="366" y="1128"/>
                    <a:pt x="122" y="1417"/>
                  </a:cubicBezTo>
                  <a:cubicBezTo>
                    <a:pt x="46" y="1509"/>
                    <a:pt x="0" y="1570"/>
                    <a:pt x="0" y="1615"/>
                  </a:cubicBezTo>
                  <a:cubicBezTo>
                    <a:pt x="0" y="1676"/>
                    <a:pt x="46" y="1707"/>
                    <a:pt x="122" y="1707"/>
                  </a:cubicBezTo>
                  <a:cubicBezTo>
                    <a:pt x="259" y="1707"/>
                    <a:pt x="442" y="1570"/>
                    <a:pt x="655" y="1295"/>
                  </a:cubicBezTo>
                  <a:cubicBezTo>
                    <a:pt x="853" y="1036"/>
                    <a:pt x="960" y="793"/>
                    <a:pt x="960" y="549"/>
                  </a:cubicBezTo>
                  <a:cubicBezTo>
                    <a:pt x="960" y="412"/>
                    <a:pt x="914" y="275"/>
                    <a:pt x="808" y="168"/>
                  </a:cubicBezTo>
                  <a:cubicBezTo>
                    <a:pt x="716" y="61"/>
                    <a:pt x="610" y="0"/>
                    <a:pt x="4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1"/>
            <p:cNvSpPr/>
            <p:nvPr/>
          </p:nvSpPr>
          <p:spPr>
            <a:xfrm>
              <a:off x="858975" y="4361825"/>
              <a:ext cx="59825" cy="101350"/>
            </a:xfrm>
            <a:custGeom>
              <a:avLst/>
              <a:gdLst/>
              <a:ahLst/>
              <a:cxnLst/>
              <a:rect l="l" t="t" r="r" b="b"/>
              <a:pathLst>
                <a:path w="2393" h="4054" extrusionOk="0">
                  <a:moveTo>
                    <a:pt x="1616" y="473"/>
                  </a:moveTo>
                  <a:cubicBezTo>
                    <a:pt x="1783" y="473"/>
                    <a:pt x="1875" y="763"/>
                    <a:pt x="1875" y="1372"/>
                  </a:cubicBezTo>
                  <a:cubicBezTo>
                    <a:pt x="1875" y="1646"/>
                    <a:pt x="1814" y="1966"/>
                    <a:pt x="1692" y="2332"/>
                  </a:cubicBezTo>
                  <a:cubicBezTo>
                    <a:pt x="1570" y="2682"/>
                    <a:pt x="1433" y="2987"/>
                    <a:pt x="1280" y="3231"/>
                  </a:cubicBezTo>
                  <a:cubicBezTo>
                    <a:pt x="1113" y="3475"/>
                    <a:pt x="991" y="3596"/>
                    <a:pt x="869" y="3596"/>
                  </a:cubicBezTo>
                  <a:cubicBezTo>
                    <a:pt x="640" y="3596"/>
                    <a:pt x="519" y="3383"/>
                    <a:pt x="519" y="2941"/>
                  </a:cubicBezTo>
                  <a:cubicBezTo>
                    <a:pt x="519" y="2682"/>
                    <a:pt x="564" y="2408"/>
                    <a:pt x="640" y="2103"/>
                  </a:cubicBezTo>
                  <a:cubicBezTo>
                    <a:pt x="732" y="1799"/>
                    <a:pt x="823" y="1540"/>
                    <a:pt x="945" y="1296"/>
                  </a:cubicBezTo>
                  <a:cubicBezTo>
                    <a:pt x="1067" y="1067"/>
                    <a:pt x="1174" y="869"/>
                    <a:pt x="1296" y="702"/>
                  </a:cubicBezTo>
                  <a:cubicBezTo>
                    <a:pt x="1433" y="549"/>
                    <a:pt x="1524" y="473"/>
                    <a:pt x="1616" y="473"/>
                  </a:cubicBezTo>
                  <a:close/>
                  <a:moveTo>
                    <a:pt x="1631" y="1"/>
                  </a:moveTo>
                  <a:cubicBezTo>
                    <a:pt x="1387" y="1"/>
                    <a:pt x="1143" y="153"/>
                    <a:pt x="884" y="443"/>
                  </a:cubicBezTo>
                  <a:cubicBezTo>
                    <a:pt x="625" y="747"/>
                    <a:pt x="412" y="1128"/>
                    <a:pt x="244" y="1601"/>
                  </a:cubicBezTo>
                  <a:cubicBezTo>
                    <a:pt x="77" y="2073"/>
                    <a:pt x="1" y="2545"/>
                    <a:pt x="1" y="3002"/>
                  </a:cubicBezTo>
                  <a:cubicBezTo>
                    <a:pt x="1" y="3277"/>
                    <a:pt x="77" y="3505"/>
                    <a:pt x="244" y="3734"/>
                  </a:cubicBezTo>
                  <a:cubicBezTo>
                    <a:pt x="427" y="3947"/>
                    <a:pt x="625" y="4054"/>
                    <a:pt x="869" y="4054"/>
                  </a:cubicBezTo>
                  <a:cubicBezTo>
                    <a:pt x="1098" y="4054"/>
                    <a:pt x="1341" y="3901"/>
                    <a:pt x="1585" y="3612"/>
                  </a:cubicBezTo>
                  <a:cubicBezTo>
                    <a:pt x="1829" y="3307"/>
                    <a:pt x="2027" y="2957"/>
                    <a:pt x="2164" y="2530"/>
                  </a:cubicBezTo>
                  <a:cubicBezTo>
                    <a:pt x="2316" y="2103"/>
                    <a:pt x="2393" y="1692"/>
                    <a:pt x="2393" y="1296"/>
                  </a:cubicBezTo>
                  <a:cubicBezTo>
                    <a:pt x="2393" y="884"/>
                    <a:pt x="2316" y="565"/>
                    <a:pt x="2195" y="336"/>
                  </a:cubicBezTo>
                  <a:cubicBezTo>
                    <a:pt x="2057" y="107"/>
                    <a:pt x="1875" y="1"/>
                    <a:pt x="16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1"/>
            <p:cNvSpPr/>
            <p:nvPr/>
          </p:nvSpPr>
          <p:spPr>
            <a:xfrm>
              <a:off x="930200" y="4361825"/>
              <a:ext cx="59825" cy="101350"/>
            </a:xfrm>
            <a:custGeom>
              <a:avLst/>
              <a:gdLst/>
              <a:ahLst/>
              <a:cxnLst/>
              <a:rect l="l" t="t" r="r" b="b"/>
              <a:pathLst>
                <a:path w="2393" h="4054" extrusionOk="0">
                  <a:moveTo>
                    <a:pt x="1616" y="473"/>
                  </a:moveTo>
                  <a:cubicBezTo>
                    <a:pt x="1799" y="473"/>
                    <a:pt x="1875" y="763"/>
                    <a:pt x="1875" y="1372"/>
                  </a:cubicBezTo>
                  <a:cubicBezTo>
                    <a:pt x="1875" y="1646"/>
                    <a:pt x="1814" y="1966"/>
                    <a:pt x="1692" y="2332"/>
                  </a:cubicBezTo>
                  <a:cubicBezTo>
                    <a:pt x="1585" y="2682"/>
                    <a:pt x="1448" y="2987"/>
                    <a:pt x="1281" y="3231"/>
                  </a:cubicBezTo>
                  <a:cubicBezTo>
                    <a:pt x="1128" y="3475"/>
                    <a:pt x="991" y="3596"/>
                    <a:pt x="884" y="3596"/>
                  </a:cubicBezTo>
                  <a:cubicBezTo>
                    <a:pt x="656" y="3596"/>
                    <a:pt x="534" y="3383"/>
                    <a:pt x="534" y="2941"/>
                  </a:cubicBezTo>
                  <a:cubicBezTo>
                    <a:pt x="534" y="2682"/>
                    <a:pt x="580" y="2408"/>
                    <a:pt x="656" y="2103"/>
                  </a:cubicBezTo>
                  <a:cubicBezTo>
                    <a:pt x="732" y="1799"/>
                    <a:pt x="839" y="1540"/>
                    <a:pt x="945" y="1296"/>
                  </a:cubicBezTo>
                  <a:cubicBezTo>
                    <a:pt x="1067" y="1067"/>
                    <a:pt x="1189" y="869"/>
                    <a:pt x="1311" y="702"/>
                  </a:cubicBezTo>
                  <a:cubicBezTo>
                    <a:pt x="1433" y="549"/>
                    <a:pt x="1540" y="473"/>
                    <a:pt x="1616" y="473"/>
                  </a:cubicBezTo>
                  <a:close/>
                  <a:moveTo>
                    <a:pt x="1646" y="1"/>
                  </a:moveTo>
                  <a:cubicBezTo>
                    <a:pt x="1402" y="1"/>
                    <a:pt x="1159" y="153"/>
                    <a:pt x="900" y="443"/>
                  </a:cubicBezTo>
                  <a:cubicBezTo>
                    <a:pt x="641" y="747"/>
                    <a:pt x="427" y="1128"/>
                    <a:pt x="260" y="1601"/>
                  </a:cubicBezTo>
                  <a:cubicBezTo>
                    <a:pt x="92" y="2073"/>
                    <a:pt x="1" y="2545"/>
                    <a:pt x="1" y="3002"/>
                  </a:cubicBezTo>
                  <a:cubicBezTo>
                    <a:pt x="1" y="3277"/>
                    <a:pt x="92" y="3505"/>
                    <a:pt x="260" y="3734"/>
                  </a:cubicBezTo>
                  <a:cubicBezTo>
                    <a:pt x="427" y="3947"/>
                    <a:pt x="641" y="4054"/>
                    <a:pt x="869" y="4054"/>
                  </a:cubicBezTo>
                  <a:cubicBezTo>
                    <a:pt x="1113" y="4054"/>
                    <a:pt x="1341" y="3901"/>
                    <a:pt x="1585" y="3612"/>
                  </a:cubicBezTo>
                  <a:cubicBezTo>
                    <a:pt x="1829" y="3307"/>
                    <a:pt x="2027" y="2957"/>
                    <a:pt x="2179" y="2530"/>
                  </a:cubicBezTo>
                  <a:cubicBezTo>
                    <a:pt x="2317" y="2103"/>
                    <a:pt x="2393" y="1692"/>
                    <a:pt x="2393" y="1296"/>
                  </a:cubicBezTo>
                  <a:cubicBezTo>
                    <a:pt x="2393" y="884"/>
                    <a:pt x="2332" y="565"/>
                    <a:pt x="2195" y="336"/>
                  </a:cubicBezTo>
                  <a:cubicBezTo>
                    <a:pt x="2073" y="107"/>
                    <a:pt x="1875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1"/>
            <p:cNvSpPr/>
            <p:nvPr/>
          </p:nvSpPr>
          <p:spPr>
            <a:xfrm>
              <a:off x="1001825" y="4361825"/>
              <a:ext cx="59825" cy="101350"/>
            </a:xfrm>
            <a:custGeom>
              <a:avLst/>
              <a:gdLst/>
              <a:ahLst/>
              <a:cxnLst/>
              <a:rect l="l" t="t" r="r" b="b"/>
              <a:pathLst>
                <a:path w="2393" h="4054" extrusionOk="0">
                  <a:moveTo>
                    <a:pt x="1615" y="473"/>
                  </a:moveTo>
                  <a:cubicBezTo>
                    <a:pt x="1783" y="473"/>
                    <a:pt x="1874" y="763"/>
                    <a:pt x="1874" y="1372"/>
                  </a:cubicBezTo>
                  <a:cubicBezTo>
                    <a:pt x="1874" y="1646"/>
                    <a:pt x="1813" y="1966"/>
                    <a:pt x="1691" y="2332"/>
                  </a:cubicBezTo>
                  <a:cubicBezTo>
                    <a:pt x="1569" y="2682"/>
                    <a:pt x="1432" y="2987"/>
                    <a:pt x="1280" y="3231"/>
                  </a:cubicBezTo>
                  <a:cubicBezTo>
                    <a:pt x="1112" y="3475"/>
                    <a:pt x="990" y="3596"/>
                    <a:pt x="869" y="3596"/>
                  </a:cubicBezTo>
                  <a:cubicBezTo>
                    <a:pt x="640" y="3596"/>
                    <a:pt x="518" y="3383"/>
                    <a:pt x="518" y="2941"/>
                  </a:cubicBezTo>
                  <a:cubicBezTo>
                    <a:pt x="518" y="2682"/>
                    <a:pt x="564" y="2408"/>
                    <a:pt x="640" y="2103"/>
                  </a:cubicBezTo>
                  <a:cubicBezTo>
                    <a:pt x="731" y="1799"/>
                    <a:pt x="823" y="1540"/>
                    <a:pt x="945" y="1296"/>
                  </a:cubicBezTo>
                  <a:cubicBezTo>
                    <a:pt x="1067" y="1067"/>
                    <a:pt x="1173" y="869"/>
                    <a:pt x="1295" y="702"/>
                  </a:cubicBezTo>
                  <a:cubicBezTo>
                    <a:pt x="1432" y="549"/>
                    <a:pt x="1524" y="473"/>
                    <a:pt x="1615" y="473"/>
                  </a:cubicBezTo>
                  <a:close/>
                  <a:moveTo>
                    <a:pt x="1630" y="1"/>
                  </a:moveTo>
                  <a:cubicBezTo>
                    <a:pt x="1387" y="1"/>
                    <a:pt x="1143" y="153"/>
                    <a:pt x="884" y="443"/>
                  </a:cubicBezTo>
                  <a:cubicBezTo>
                    <a:pt x="625" y="747"/>
                    <a:pt x="411" y="1128"/>
                    <a:pt x="244" y="1601"/>
                  </a:cubicBezTo>
                  <a:cubicBezTo>
                    <a:pt x="76" y="2073"/>
                    <a:pt x="0" y="2545"/>
                    <a:pt x="0" y="3002"/>
                  </a:cubicBezTo>
                  <a:cubicBezTo>
                    <a:pt x="0" y="3277"/>
                    <a:pt x="76" y="3505"/>
                    <a:pt x="244" y="3734"/>
                  </a:cubicBezTo>
                  <a:cubicBezTo>
                    <a:pt x="427" y="3947"/>
                    <a:pt x="625" y="4054"/>
                    <a:pt x="869" y="4054"/>
                  </a:cubicBezTo>
                  <a:cubicBezTo>
                    <a:pt x="1097" y="4054"/>
                    <a:pt x="1341" y="3901"/>
                    <a:pt x="1585" y="3612"/>
                  </a:cubicBezTo>
                  <a:cubicBezTo>
                    <a:pt x="1828" y="3307"/>
                    <a:pt x="2026" y="2957"/>
                    <a:pt x="2164" y="2530"/>
                  </a:cubicBezTo>
                  <a:cubicBezTo>
                    <a:pt x="2316" y="2103"/>
                    <a:pt x="2392" y="1692"/>
                    <a:pt x="2392" y="1296"/>
                  </a:cubicBezTo>
                  <a:cubicBezTo>
                    <a:pt x="2392" y="884"/>
                    <a:pt x="2316" y="565"/>
                    <a:pt x="2194" y="336"/>
                  </a:cubicBezTo>
                  <a:cubicBezTo>
                    <a:pt x="2057" y="107"/>
                    <a:pt x="1874" y="1"/>
                    <a:pt x="16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1"/>
            <p:cNvSpPr/>
            <p:nvPr/>
          </p:nvSpPr>
          <p:spPr>
            <a:xfrm>
              <a:off x="668150" y="3433975"/>
              <a:ext cx="72000" cy="100575"/>
            </a:xfrm>
            <a:custGeom>
              <a:avLst/>
              <a:gdLst/>
              <a:ahLst/>
              <a:cxnLst/>
              <a:rect l="l" t="t" r="r" b="b"/>
              <a:pathLst>
                <a:path w="2880" h="4023" extrusionOk="0">
                  <a:moveTo>
                    <a:pt x="2027" y="0"/>
                  </a:moveTo>
                  <a:cubicBezTo>
                    <a:pt x="1783" y="0"/>
                    <a:pt x="1509" y="61"/>
                    <a:pt x="1189" y="183"/>
                  </a:cubicBezTo>
                  <a:cubicBezTo>
                    <a:pt x="884" y="305"/>
                    <a:pt x="732" y="427"/>
                    <a:pt x="732" y="533"/>
                  </a:cubicBezTo>
                  <a:cubicBezTo>
                    <a:pt x="732" y="579"/>
                    <a:pt x="777" y="640"/>
                    <a:pt x="854" y="731"/>
                  </a:cubicBezTo>
                  <a:cubicBezTo>
                    <a:pt x="945" y="808"/>
                    <a:pt x="1006" y="853"/>
                    <a:pt x="1036" y="853"/>
                  </a:cubicBezTo>
                  <a:cubicBezTo>
                    <a:pt x="1067" y="853"/>
                    <a:pt x="1204" y="792"/>
                    <a:pt x="1448" y="670"/>
                  </a:cubicBezTo>
                  <a:cubicBezTo>
                    <a:pt x="1692" y="533"/>
                    <a:pt x="1890" y="472"/>
                    <a:pt x="2042" y="472"/>
                  </a:cubicBezTo>
                  <a:cubicBezTo>
                    <a:pt x="2240" y="472"/>
                    <a:pt x="2331" y="564"/>
                    <a:pt x="2331" y="747"/>
                  </a:cubicBezTo>
                  <a:cubicBezTo>
                    <a:pt x="2331" y="899"/>
                    <a:pt x="2271" y="1051"/>
                    <a:pt x="2118" y="1204"/>
                  </a:cubicBezTo>
                  <a:cubicBezTo>
                    <a:pt x="1981" y="1341"/>
                    <a:pt x="1829" y="1463"/>
                    <a:pt x="1661" y="1554"/>
                  </a:cubicBezTo>
                  <a:cubicBezTo>
                    <a:pt x="1493" y="1646"/>
                    <a:pt x="1326" y="1737"/>
                    <a:pt x="1158" y="1844"/>
                  </a:cubicBezTo>
                  <a:cubicBezTo>
                    <a:pt x="991" y="1935"/>
                    <a:pt x="899" y="2011"/>
                    <a:pt x="869" y="2057"/>
                  </a:cubicBezTo>
                  <a:cubicBezTo>
                    <a:pt x="854" y="2072"/>
                    <a:pt x="854" y="2103"/>
                    <a:pt x="854" y="2133"/>
                  </a:cubicBezTo>
                  <a:cubicBezTo>
                    <a:pt x="854" y="2209"/>
                    <a:pt x="1067" y="2285"/>
                    <a:pt x="1509" y="2362"/>
                  </a:cubicBezTo>
                  <a:cubicBezTo>
                    <a:pt x="1676" y="2377"/>
                    <a:pt x="1829" y="2423"/>
                    <a:pt x="1966" y="2499"/>
                  </a:cubicBezTo>
                  <a:cubicBezTo>
                    <a:pt x="2103" y="2560"/>
                    <a:pt x="2179" y="2636"/>
                    <a:pt x="2179" y="2727"/>
                  </a:cubicBezTo>
                  <a:cubicBezTo>
                    <a:pt x="2179" y="2910"/>
                    <a:pt x="2057" y="3078"/>
                    <a:pt x="1829" y="3215"/>
                  </a:cubicBezTo>
                  <a:cubicBezTo>
                    <a:pt x="1615" y="3352"/>
                    <a:pt x="1356" y="3459"/>
                    <a:pt x="1097" y="3520"/>
                  </a:cubicBezTo>
                  <a:cubicBezTo>
                    <a:pt x="823" y="3581"/>
                    <a:pt x="564" y="3641"/>
                    <a:pt x="336" y="3702"/>
                  </a:cubicBezTo>
                  <a:cubicBezTo>
                    <a:pt x="122" y="3748"/>
                    <a:pt x="0" y="3794"/>
                    <a:pt x="0" y="3824"/>
                  </a:cubicBezTo>
                  <a:cubicBezTo>
                    <a:pt x="0" y="3961"/>
                    <a:pt x="183" y="4022"/>
                    <a:pt x="534" y="4022"/>
                  </a:cubicBezTo>
                  <a:cubicBezTo>
                    <a:pt x="884" y="4022"/>
                    <a:pt x="1234" y="3961"/>
                    <a:pt x="1570" y="3855"/>
                  </a:cubicBezTo>
                  <a:cubicBezTo>
                    <a:pt x="1920" y="3733"/>
                    <a:pt x="2210" y="3581"/>
                    <a:pt x="2453" y="3382"/>
                  </a:cubicBezTo>
                  <a:cubicBezTo>
                    <a:pt x="2697" y="3184"/>
                    <a:pt x="2819" y="2971"/>
                    <a:pt x="2819" y="2773"/>
                  </a:cubicBezTo>
                  <a:cubicBezTo>
                    <a:pt x="2819" y="2560"/>
                    <a:pt x="2712" y="2392"/>
                    <a:pt x="2514" y="2270"/>
                  </a:cubicBezTo>
                  <a:cubicBezTo>
                    <a:pt x="2301" y="2133"/>
                    <a:pt x="2027" y="2057"/>
                    <a:pt x="1692" y="2011"/>
                  </a:cubicBezTo>
                  <a:cubicBezTo>
                    <a:pt x="1996" y="1859"/>
                    <a:pt x="2286" y="1676"/>
                    <a:pt x="2514" y="1463"/>
                  </a:cubicBezTo>
                  <a:cubicBezTo>
                    <a:pt x="2758" y="1234"/>
                    <a:pt x="2880" y="1021"/>
                    <a:pt x="2880" y="808"/>
                  </a:cubicBezTo>
                  <a:cubicBezTo>
                    <a:pt x="2880" y="594"/>
                    <a:pt x="2789" y="411"/>
                    <a:pt x="2621" y="244"/>
                  </a:cubicBezTo>
                  <a:cubicBezTo>
                    <a:pt x="2469" y="76"/>
                    <a:pt x="2255" y="0"/>
                    <a:pt x="20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1"/>
            <p:cNvSpPr/>
            <p:nvPr/>
          </p:nvSpPr>
          <p:spPr>
            <a:xfrm>
              <a:off x="759175" y="3434350"/>
              <a:ext cx="55250" cy="100575"/>
            </a:xfrm>
            <a:custGeom>
              <a:avLst/>
              <a:gdLst/>
              <a:ahLst/>
              <a:cxnLst/>
              <a:rect l="l" t="t" r="r" b="b"/>
              <a:pathLst>
                <a:path w="2210" h="4023" extrusionOk="0">
                  <a:moveTo>
                    <a:pt x="1387" y="0"/>
                  </a:moveTo>
                  <a:cubicBezTo>
                    <a:pt x="1083" y="0"/>
                    <a:pt x="778" y="16"/>
                    <a:pt x="458" y="61"/>
                  </a:cubicBezTo>
                  <a:cubicBezTo>
                    <a:pt x="153" y="107"/>
                    <a:pt x="1" y="153"/>
                    <a:pt x="1" y="183"/>
                  </a:cubicBezTo>
                  <a:cubicBezTo>
                    <a:pt x="1" y="259"/>
                    <a:pt x="46" y="351"/>
                    <a:pt x="123" y="457"/>
                  </a:cubicBezTo>
                  <a:cubicBezTo>
                    <a:pt x="214" y="549"/>
                    <a:pt x="290" y="610"/>
                    <a:pt x="366" y="610"/>
                  </a:cubicBezTo>
                  <a:cubicBezTo>
                    <a:pt x="443" y="610"/>
                    <a:pt x="625" y="579"/>
                    <a:pt x="900" y="549"/>
                  </a:cubicBezTo>
                  <a:cubicBezTo>
                    <a:pt x="1189" y="503"/>
                    <a:pt x="1387" y="473"/>
                    <a:pt x="1509" y="473"/>
                  </a:cubicBezTo>
                  <a:cubicBezTo>
                    <a:pt x="1646" y="473"/>
                    <a:pt x="1707" y="518"/>
                    <a:pt x="1707" y="579"/>
                  </a:cubicBezTo>
                  <a:cubicBezTo>
                    <a:pt x="1707" y="655"/>
                    <a:pt x="1570" y="930"/>
                    <a:pt x="1281" y="1402"/>
                  </a:cubicBezTo>
                  <a:cubicBezTo>
                    <a:pt x="1006" y="1859"/>
                    <a:pt x="717" y="2331"/>
                    <a:pt x="443" y="2804"/>
                  </a:cubicBezTo>
                  <a:cubicBezTo>
                    <a:pt x="153" y="3291"/>
                    <a:pt x="16" y="3581"/>
                    <a:pt x="16" y="3718"/>
                  </a:cubicBezTo>
                  <a:cubicBezTo>
                    <a:pt x="16" y="3779"/>
                    <a:pt x="31" y="3855"/>
                    <a:pt x="77" y="3931"/>
                  </a:cubicBezTo>
                  <a:cubicBezTo>
                    <a:pt x="123" y="3992"/>
                    <a:pt x="168" y="4023"/>
                    <a:pt x="229" y="4023"/>
                  </a:cubicBezTo>
                  <a:cubicBezTo>
                    <a:pt x="275" y="4023"/>
                    <a:pt x="351" y="3946"/>
                    <a:pt x="443" y="3809"/>
                  </a:cubicBezTo>
                  <a:cubicBezTo>
                    <a:pt x="534" y="3657"/>
                    <a:pt x="671" y="3398"/>
                    <a:pt x="869" y="3032"/>
                  </a:cubicBezTo>
                  <a:cubicBezTo>
                    <a:pt x="1067" y="2667"/>
                    <a:pt x="1204" y="2423"/>
                    <a:pt x="1296" y="2286"/>
                  </a:cubicBezTo>
                  <a:cubicBezTo>
                    <a:pt x="1372" y="2133"/>
                    <a:pt x="1463" y="1996"/>
                    <a:pt x="1555" y="1844"/>
                  </a:cubicBezTo>
                  <a:cubicBezTo>
                    <a:pt x="1646" y="1692"/>
                    <a:pt x="1722" y="1570"/>
                    <a:pt x="1783" y="1463"/>
                  </a:cubicBezTo>
                  <a:cubicBezTo>
                    <a:pt x="1860" y="1356"/>
                    <a:pt x="1920" y="1234"/>
                    <a:pt x="1997" y="1113"/>
                  </a:cubicBezTo>
                  <a:cubicBezTo>
                    <a:pt x="2058" y="991"/>
                    <a:pt x="2119" y="899"/>
                    <a:pt x="2149" y="808"/>
                  </a:cubicBezTo>
                  <a:cubicBezTo>
                    <a:pt x="2195" y="716"/>
                    <a:pt x="2210" y="640"/>
                    <a:pt x="2210" y="579"/>
                  </a:cubicBezTo>
                  <a:cubicBezTo>
                    <a:pt x="2210" y="503"/>
                    <a:pt x="2180" y="427"/>
                    <a:pt x="2134" y="320"/>
                  </a:cubicBezTo>
                  <a:cubicBezTo>
                    <a:pt x="2088" y="198"/>
                    <a:pt x="2027" y="122"/>
                    <a:pt x="1966" y="76"/>
                  </a:cubicBezTo>
                  <a:cubicBezTo>
                    <a:pt x="1890" y="16"/>
                    <a:pt x="1692" y="0"/>
                    <a:pt x="1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1"/>
            <p:cNvSpPr/>
            <p:nvPr/>
          </p:nvSpPr>
          <p:spPr>
            <a:xfrm>
              <a:off x="811750" y="3519275"/>
              <a:ext cx="24025" cy="42700"/>
            </a:xfrm>
            <a:custGeom>
              <a:avLst/>
              <a:gdLst/>
              <a:ahLst/>
              <a:cxnLst/>
              <a:rect l="l" t="t" r="r" b="b"/>
              <a:pathLst>
                <a:path w="961" h="1708" extrusionOk="0">
                  <a:moveTo>
                    <a:pt x="488" y="1"/>
                  </a:moveTo>
                  <a:cubicBezTo>
                    <a:pt x="427" y="1"/>
                    <a:pt x="351" y="47"/>
                    <a:pt x="290" y="123"/>
                  </a:cubicBezTo>
                  <a:cubicBezTo>
                    <a:pt x="229" y="199"/>
                    <a:pt x="183" y="275"/>
                    <a:pt x="183" y="321"/>
                  </a:cubicBezTo>
                  <a:cubicBezTo>
                    <a:pt x="183" y="367"/>
                    <a:pt x="214" y="412"/>
                    <a:pt x="259" y="443"/>
                  </a:cubicBezTo>
                  <a:cubicBezTo>
                    <a:pt x="320" y="488"/>
                    <a:pt x="366" y="519"/>
                    <a:pt x="412" y="565"/>
                  </a:cubicBezTo>
                  <a:cubicBezTo>
                    <a:pt x="457" y="595"/>
                    <a:pt x="488" y="641"/>
                    <a:pt x="488" y="717"/>
                  </a:cubicBezTo>
                  <a:cubicBezTo>
                    <a:pt x="488" y="900"/>
                    <a:pt x="366" y="1144"/>
                    <a:pt x="122" y="1418"/>
                  </a:cubicBezTo>
                  <a:cubicBezTo>
                    <a:pt x="46" y="1525"/>
                    <a:pt x="0" y="1585"/>
                    <a:pt x="0" y="1631"/>
                  </a:cubicBezTo>
                  <a:cubicBezTo>
                    <a:pt x="0" y="1677"/>
                    <a:pt x="46" y="1707"/>
                    <a:pt x="122" y="1707"/>
                  </a:cubicBezTo>
                  <a:cubicBezTo>
                    <a:pt x="259" y="1707"/>
                    <a:pt x="442" y="1570"/>
                    <a:pt x="640" y="1311"/>
                  </a:cubicBezTo>
                  <a:cubicBezTo>
                    <a:pt x="854" y="1052"/>
                    <a:pt x="960" y="793"/>
                    <a:pt x="960" y="549"/>
                  </a:cubicBezTo>
                  <a:cubicBezTo>
                    <a:pt x="960" y="412"/>
                    <a:pt x="914" y="290"/>
                    <a:pt x="808" y="184"/>
                  </a:cubicBezTo>
                  <a:cubicBezTo>
                    <a:pt x="716" y="62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1"/>
            <p:cNvSpPr/>
            <p:nvPr/>
          </p:nvSpPr>
          <p:spPr>
            <a:xfrm>
              <a:off x="847550" y="3434725"/>
              <a:ext cx="80025" cy="99450"/>
            </a:xfrm>
            <a:custGeom>
              <a:avLst/>
              <a:gdLst/>
              <a:ahLst/>
              <a:cxnLst/>
              <a:rect l="l" t="t" r="r" b="b"/>
              <a:pathLst>
                <a:path w="3201" h="3978" extrusionOk="0">
                  <a:moveTo>
                    <a:pt x="2362" y="1"/>
                  </a:moveTo>
                  <a:cubicBezTo>
                    <a:pt x="1966" y="1"/>
                    <a:pt x="1646" y="31"/>
                    <a:pt x="1402" y="92"/>
                  </a:cubicBezTo>
                  <a:cubicBezTo>
                    <a:pt x="1296" y="122"/>
                    <a:pt x="1143" y="275"/>
                    <a:pt x="976" y="564"/>
                  </a:cubicBezTo>
                  <a:cubicBezTo>
                    <a:pt x="793" y="854"/>
                    <a:pt x="717" y="1067"/>
                    <a:pt x="717" y="1219"/>
                  </a:cubicBezTo>
                  <a:cubicBezTo>
                    <a:pt x="717" y="1372"/>
                    <a:pt x="747" y="1509"/>
                    <a:pt x="838" y="1631"/>
                  </a:cubicBezTo>
                  <a:cubicBezTo>
                    <a:pt x="915" y="1753"/>
                    <a:pt x="1021" y="1844"/>
                    <a:pt x="1128" y="1936"/>
                  </a:cubicBezTo>
                  <a:cubicBezTo>
                    <a:pt x="1250" y="2027"/>
                    <a:pt x="1356" y="2103"/>
                    <a:pt x="1478" y="2179"/>
                  </a:cubicBezTo>
                  <a:cubicBezTo>
                    <a:pt x="1753" y="2377"/>
                    <a:pt x="1905" y="2560"/>
                    <a:pt x="1905" y="2728"/>
                  </a:cubicBezTo>
                  <a:cubicBezTo>
                    <a:pt x="1905" y="2895"/>
                    <a:pt x="1783" y="3078"/>
                    <a:pt x="1555" y="3261"/>
                  </a:cubicBezTo>
                  <a:cubicBezTo>
                    <a:pt x="1326" y="3444"/>
                    <a:pt x="1128" y="3520"/>
                    <a:pt x="930" y="3520"/>
                  </a:cubicBezTo>
                  <a:cubicBezTo>
                    <a:pt x="732" y="3520"/>
                    <a:pt x="519" y="3398"/>
                    <a:pt x="260" y="3139"/>
                  </a:cubicBezTo>
                  <a:cubicBezTo>
                    <a:pt x="168" y="3048"/>
                    <a:pt x="107" y="3002"/>
                    <a:pt x="92" y="3002"/>
                  </a:cubicBezTo>
                  <a:cubicBezTo>
                    <a:pt x="31" y="3002"/>
                    <a:pt x="1" y="3063"/>
                    <a:pt x="1" y="3170"/>
                  </a:cubicBezTo>
                  <a:cubicBezTo>
                    <a:pt x="1" y="3352"/>
                    <a:pt x="107" y="3520"/>
                    <a:pt x="305" y="3703"/>
                  </a:cubicBezTo>
                  <a:cubicBezTo>
                    <a:pt x="519" y="3886"/>
                    <a:pt x="762" y="3977"/>
                    <a:pt x="1021" y="3977"/>
                  </a:cubicBezTo>
                  <a:cubicBezTo>
                    <a:pt x="1356" y="3977"/>
                    <a:pt x="1676" y="3840"/>
                    <a:pt x="1981" y="3566"/>
                  </a:cubicBezTo>
                  <a:cubicBezTo>
                    <a:pt x="2286" y="3292"/>
                    <a:pt x="2438" y="2987"/>
                    <a:pt x="2438" y="2667"/>
                  </a:cubicBezTo>
                  <a:cubicBezTo>
                    <a:pt x="2438" y="2469"/>
                    <a:pt x="2301" y="2255"/>
                    <a:pt x="2027" y="2042"/>
                  </a:cubicBezTo>
                  <a:cubicBezTo>
                    <a:pt x="1905" y="1951"/>
                    <a:pt x="1783" y="1859"/>
                    <a:pt x="1676" y="1768"/>
                  </a:cubicBezTo>
                  <a:cubicBezTo>
                    <a:pt x="1555" y="1692"/>
                    <a:pt x="1463" y="1600"/>
                    <a:pt x="1387" y="1509"/>
                  </a:cubicBezTo>
                  <a:cubicBezTo>
                    <a:pt x="1296" y="1417"/>
                    <a:pt x="1265" y="1326"/>
                    <a:pt x="1265" y="1250"/>
                  </a:cubicBezTo>
                  <a:cubicBezTo>
                    <a:pt x="1265" y="1174"/>
                    <a:pt x="1311" y="1037"/>
                    <a:pt x="1402" y="854"/>
                  </a:cubicBezTo>
                  <a:cubicBezTo>
                    <a:pt x="1509" y="671"/>
                    <a:pt x="1600" y="564"/>
                    <a:pt x="1676" y="549"/>
                  </a:cubicBezTo>
                  <a:cubicBezTo>
                    <a:pt x="1753" y="534"/>
                    <a:pt x="1935" y="503"/>
                    <a:pt x="2225" y="458"/>
                  </a:cubicBezTo>
                  <a:cubicBezTo>
                    <a:pt x="2880" y="351"/>
                    <a:pt x="3200" y="260"/>
                    <a:pt x="3200" y="168"/>
                  </a:cubicBezTo>
                  <a:cubicBezTo>
                    <a:pt x="3200" y="46"/>
                    <a:pt x="2926" y="1"/>
                    <a:pt x="23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927550" y="3433200"/>
              <a:ext cx="59825" cy="100975"/>
            </a:xfrm>
            <a:custGeom>
              <a:avLst/>
              <a:gdLst/>
              <a:ahLst/>
              <a:cxnLst/>
              <a:rect l="l" t="t" r="r" b="b"/>
              <a:pathLst>
                <a:path w="2393" h="4039" extrusionOk="0">
                  <a:moveTo>
                    <a:pt x="1615" y="458"/>
                  </a:moveTo>
                  <a:cubicBezTo>
                    <a:pt x="1783" y="458"/>
                    <a:pt x="1874" y="762"/>
                    <a:pt x="1874" y="1357"/>
                  </a:cubicBezTo>
                  <a:cubicBezTo>
                    <a:pt x="1874" y="1646"/>
                    <a:pt x="1813" y="1966"/>
                    <a:pt x="1691" y="2332"/>
                  </a:cubicBezTo>
                  <a:cubicBezTo>
                    <a:pt x="1569" y="2682"/>
                    <a:pt x="1432" y="2987"/>
                    <a:pt x="1280" y="3231"/>
                  </a:cubicBezTo>
                  <a:cubicBezTo>
                    <a:pt x="1128" y="3474"/>
                    <a:pt x="990" y="3596"/>
                    <a:pt x="884" y="3596"/>
                  </a:cubicBezTo>
                  <a:cubicBezTo>
                    <a:pt x="640" y="3596"/>
                    <a:pt x="533" y="3368"/>
                    <a:pt x="533" y="2941"/>
                  </a:cubicBezTo>
                  <a:cubicBezTo>
                    <a:pt x="533" y="2682"/>
                    <a:pt x="564" y="2408"/>
                    <a:pt x="655" y="2103"/>
                  </a:cubicBezTo>
                  <a:cubicBezTo>
                    <a:pt x="731" y="1798"/>
                    <a:pt x="838" y="1524"/>
                    <a:pt x="945" y="1296"/>
                  </a:cubicBezTo>
                  <a:cubicBezTo>
                    <a:pt x="1067" y="1052"/>
                    <a:pt x="1188" y="854"/>
                    <a:pt x="1310" y="701"/>
                  </a:cubicBezTo>
                  <a:cubicBezTo>
                    <a:pt x="1432" y="549"/>
                    <a:pt x="1539" y="458"/>
                    <a:pt x="1615" y="458"/>
                  </a:cubicBezTo>
                  <a:close/>
                  <a:moveTo>
                    <a:pt x="1630" y="1"/>
                  </a:moveTo>
                  <a:cubicBezTo>
                    <a:pt x="1402" y="1"/>
                    <a:pt x="1143" y="138"/>
                    <a:pt x="884" y="442"/>
                  </a:cubicBezTo>
                  <a:cubicBezTo>
                    <a:pt x="640" y="747"/>
                    <a:pt x="427" y="1128"/>
                    <a:pt x="244" y="1600"/>
                  </a:cubicBezTo>
                  <a:cubicBezTo>
                    <a:pt x="76" y="2073"/>
                    <a:pt x="0" y="2545"/>
                    <a:pt x="0" y="3002"/>
                  </a:cubicBezTo>
                  <a:cubicBezTo>
                    <a:pt x="0" y="3261"/>
                    <a:pt x="76" y="3505"/>
                    <a:pt x="259" y="3718"/>
                  </a:cubicBezTo>
                  <a:cubicBezTo>
                    <a:pt x="427" y="3931"/>
                    <a:pt x="640" y="4038"/>
                    <a:pt x="868" y="4038"/>
                  </a:cubicBezTo>
                  <a:cubicBezTo>
                    <a:pt x="1097" y="4038"/>
                    <a:pt x="1341" y="3901"/>
                    <a:pt x="1585" y="3612"/>
                  </a:cubicBezTo>
                  <a:cubicBezTo>
                    <a:pt x="1828" y="3307"/>
                    <a:pt x="2026" y="2941"/>
                    <a:pt x="2164" y="2530"/>
                  </a:cubicBezTo>
                  <a:cubicBezTo>
                    <a:pt x="2316" y="2103"/>
                    <a:pt x="2392" y="1692"/>
                    <a:pt x="2392" y="1280"/>
                  </a:cubicBezTo>
                  <a:cubicBezTo>
                    <a:pt x="2392" y="884"/>
                    <a:pt x="2331" y="564"/>
                    <a:pt x="2194" y="336"/>
                  </a:cubicBezTo>
                  <a:cubicBezTo>
                    <a:pt x="2057" y="107"/>
                    <a:pt x="1874" y="1"/>
                    <a:pt x="16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998775" y="3433200"/>
              <a:ext cx="59825" cy="100975"/>
            </a:xfrm>
            <a:custGeom>
              <a:avLst/>
              <a:gdLst/>
              <a:ahLst/>
              <a:cxnLst/>
              <a:rect l="l" t="t" r="r" b="b"/>
              <a:pathLst>
                <a:path w="2393" h="4039" extrusionOk="0">
                  <a:moveTo>
                    <a:pt x="1615" y="458"/>
                  </a:moveTo>
                  <a:cubicBezTo>
                    <a:pt x="1798" y="458"/>
                    <a:pt x="1889" y="762"/>
                    <a:pt x="1889" y="1357"/>
                  </a:cubicBezTo>
                  <a:cubicBezTo>
                    <a:pt x="1889" y="1646"/>
                    <a:pt x="1828" y="1966"/>
                    <a:pt x="1707" y="2332"/>
                  </a:cubicBezTo>
                  <a:cubicBezTo>
                    <a:pt x="1585" y="2682"/>
                    <a:pt x="1448" y="2987"/>
                    <a:pt x="1280" y="3231"/>
                  </a:cubicBezTo>
                  <a:cubicBezTo>
                    <a:pt x="1128" y="3474"/>
                    <a:pt x="991" y="3596"/>
                    <a:pt x="884" y="3596"/>
                  </a:cubicBezTo>
                  <a:cubicBezTo>
                    <a:pt x="655" y="3596"/>
                    <a:pt x="533" y="3368"/>
                    <a:pt x="533" y="2941"/>
                  </a:cubicBezTo>
                  <a:cubicBezTo>
                    <a:pt x="533" y="2682"/>
                    <a:pt x="579" y="2408"/>
                    <a:pt x="655" y="2103"/>
                  </a:cubicBezTo>
                  <a:cubicBezTo>
                    <a:pt x="747" y="1798"/>
                    <a:pt x="838" y="1524"/>
                    <a:pt x="960" y="1296"/>
                  </a:cubicBezTo>
                  <a:cubicBezTo>
                    <a:pt x="1067" y="1052"/>
                    <a:pt x="1189" y="854"/>
                    <a:pt x="1310" y="701"/>
                  </a:cubicBezTo>
                  <a:cubicBezTo>
                    <a:pt x="1432" y="549"/>
                    <a:pt x="1539" y="458"/>
                    <a:pt x="1615" y="458"/>
                  </a:cubicBezTo>
                  <a:close/>
                  <a:moveTo>
                    <a:pt x="1646" y="1"/>
                  </a:moveTo>
                  <a:cubicBezTo>
                    <a:pt x="1402" y="1"/>
                    <a:pt x="1158" y="138"/>
                    <a:pt x="899" y="442"/>
                  </a:cubicBezTo>
                  <a:cubicBezTo>
                    <a:pt x="640" y="747"/>
                    <a:pt x="427" y="1128"/>
                    <a:pt x="259" y="1600"/>
                  </a:cubicBezTo>
                  <a:cubicBezTo>
                    <a:pt x="92" y="2073"/>
                    <a:pt x="0" y="2545"/>
                    <a:pt x="0" y="3002"/>
                  </a:cubicBezTo>
                  <a:cubicBezTo>
                    <a:pt x="0" y="3261"/>
                    <a:pt x="92" y="3505"/>
                    <a:pt x="259" y="3718"/>
                  </a:cubicBezTo>
                  <a:cubicBezTo>
                    <a:pt x="442" y="3931"/>
                    <a:pt x="640" y="4038"/>
                    <a:pt x="869" y="4038"/>
                  </a:cubicBezTo>
                  <a:cubicBezTo>
                    <a:pt x="1112" y="4038"/>
                    <a:pt x="1356" y="3901"/>
                    <a:pt x="1600" y="3612"/>
                  </a:cubicBezTo>
                  <a:cubicBezTo>
                    <a:pt x="1844" y="3307"/>
                    <a:pt x="2027" y="2941"/>
                    <a:pt x="2179" y="2530"/>
                  </a:cubicBezTo>
                  <a:cubicBezTo>
                    <a:pt x="2331" y="2103"/>
                    <a:pt x="2392" y="1692"/>
                    <a:pt x="2392" y="1280"/>
                  </a:cubicBezTo>
                  <a:cubicBezTo>
                    <a:pt x="2392" y="884"/>
                    <a:pt x="2331" y="564"/>
                    <a:pt x="2194" y="336"/>
                  </a:cubicBezTo>
                  <a:cubicBezTo>
                    <a:pt x="2072" y="107"/>
                    <a:pt x="1889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675000" y="2538475"/>
              <a:ext cx="62500" cy="105150"/>
            </a:xfrm>
            <a:custGeom>
              <a:avLst/>
              <a:gdLst/>
              <a:ahLst/>
              <a:cxnLst/>
              <a:rect l="l" t="t" r="r" b="b"/>
              <a:pathLst>
                <a:path w="2500" h="4206" extrusionOk="0">
                  <a:moveTo>
                    <a:pt x="1448" y="0"/>
                  </a:moveTo>
                  <a:cubicBezTo>
                    <a:pt x="1387" y="0"/>
                    <a:pt x="1280" y="77"/>
                    <a:pt x="1113" y="244"/>
                  </a:cubicBezTo>
                  <a:cubicBezTo>
                    <a:pt x="960" y="397"/>
                    <a:pt x="793" y="595"/>
                    <a:pt x="625" y="808"/>
                  </a:cubicBezTo>
                  <a:cubicBezTo>
                    <a:pt x="458" y="1036"/>
                    <a:pt x="321" y="1265"/>
                    <a:pt x="183" y="1524"/>
                  </a:cubicBezTo>
                  <a:cubicBezTo>
                    <a:pt x="62" y="1783"/>
                    <a:pt x="1" y="1996"/>
                    <a:pt x="1" y="2164"/>
                  </a:cubicBezTo>
                  <a:cubicBezTo>
                    <a:pt x="1" y="2392"/>
                    <a:pt x="77" y="2575"/>
                    <a:pt x="229" y="2712"/>
                  </a:cubicBezTo>
                  <a:cubicBezTo>
                    <a:pt x="366" y="2834"/>
                    <a:pt x="564" y="2895"/>
                    <a:pt x="778" y="2910"/>
                  </a:cubicBezTo>
                  <a:cubicBezTo>
                    <a:pt x="1113" y="2895"/>
                    <a:pt x="1448" y="2819"/>
                    <a:pt x="1814" y="2651"/>
                  </a:cubicBezTo>
                  <a:lnTo>
                    <a:pt x="1814" y="2651"/>
                  </a:lnTo>
                  <a:cubicBezTo>
                    <a:pt x="1768" y="2819"/>
                    <a:pt x="1722" y="3002"/>
                    <a:pt x="1661" y="3200"/>
                  </a:cubicBezTo>
                  <a:cubicBezTo>
                    <a:pt x="1600" y="3398"/>
                    <a:pt x="1555" y="3550"/>
                    <a:pt x="1509" y="3672"/>
                  </a:cubicBezTo>
                  <a:cubicBezTo>
                    <a:pt x="1479" y="3779"/>
                    <a:pt x="1463" y="3870"/>
                    <a:pt x="1463" y="3947"/>
                  </a:cubicBezTo>
                  <a:cubicBezTo>
                    <a:pt x="1463" y="4007"/>
                    <a:pt x="1479" y="4068"/>
                    <a:pt x="1524" y="4114"/>
                  </a:cubicBezTo>
                  <a:cubicBezTo>
                    <a:pt x="1555" y="4175"/>
                    <a:pt x="1600" y="4206"/>
                    <a:pt x="1646" y="4206"/>
                  </a:cubicBezTo>
                  <a:cubicBezTo>
                    <a:pt x="1768" y="4206"/>
                    <a:pt x="1951" y="3840"/>
                    <a:pt x="2164" y="3093"/>
                  </a:cubicBezTo>
                  <a:cubicBezTo>
                    <a:pt x="2393" y="2362"/>
                    <a:pt x="2499" y="1813"/>
                    <a:pt x="2499" y="1478"/>
                  </a:cubicBezTo>
                  <a:cubicBezTo>
                    <a:pt x="2499" y="1402"/>
                    <a:pt x="2438" y="1311"/>
                    <a:pt x="2347" y="1235"/>
                  </a:cubicBezTo>
                  <a:cubicBezTo>
                    <a:pt x="2256" y="1143"/>
                    <a:pt x="2164" y="1097"/>
                    <a:pt x="2103" y="1097"/>
                  </a:cubicBezTo>
                  <a:cubicBezTo>
                    <a:pt x="2027" y="1097"/>
                    <a:pt x="1981" y="1158"/>
                    <a:pt x="1981" y="1280"/>
                  </a:cubicBezTo>
                  <a:cubicBezTo>
                    <a:pt x="1981" y="1554"/>
                    <a:pt x="1966" y="1844"/>
                    <a:pt x="1920" y="2149"/>
                  </a:cubicBezTo>
                  <a:cubicBezTo>
                    <a:pt x="1905" y="2149"/>
                    <a:pt x="1768" y="2210"/>
                    <a:pt x="1509" y="2301"/>
                  </a:cubicBezTo>
                  <a:cubicBezTo>
                    <a:pt x="1235" y="2408"/>
                    <a:pt x="1006" y="2453"/>
                    <a:pt x="823" y="2453"/>
                  </a:cubicBezTo>
                  <a:cubicBezTo>
                    <a:pt x="610" y="2453"/>
                    <a:pt x="503" y="2347"/>
                    <a:pt x="503" y="2133"/>
                  </a:cubicBezTo>
                  <a:cubicBezTo>
                    <a:pt x="503" y="1966"/>
                    <a:pt x="610" y="1737"/>
                    <a:pt x="808" y="1448"/>
                  </a:cubicBezTo>
                  <a:cubicBezTo>
                    <a:pt x="1006" y="1158"/>
                    <a:pt x="1219" y="899"/>
                    <a:pt x="1418" y="656"/>
                  </a:cubicBezTo>
                  <a:cubicBezTo>
                    <a:pt x="1616" y="412"/>
                    <a:pt x="1722" y="275"/>
                    <a:pt x="1722" y="214"/>
                  </a:cubicBezTo>
                  <a:cubicBezTo>
                    <a:pt x="1722" y="153"/>
                    <a:pt x="1692" y="107"/>
                    <a:pt x="1631" y="61"/>
                  </a:cubicBezTo>
                  <a:cubicBezTo>
                    <a:pt x="1570" y="16"/>
                    <a:pt x="1509" y="0"/>
                    <a:pt x="1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750800" y="2538100"/>
              <a:ext cx="59825" cy="100950"/>
            </a:xfrm>
            <a:custGeom>
              <a:avLst/>
              <a:gdLst/>
              <a:ahLst/>
              <a:cxnLst/>
              <a:rect l="l" t="t" r="r" b="b"/>
              <a:pathLst>
                <a:path w="2393" h="4038" extrusionOk="0">
                  <a:moveTo>
                    <a:pt x="1616" y="457"/>
                  </a:moveTo>
                  <a:cubicBezTo>
                    <a:pt x="1798" y="457"/>
                    <a:pt x="1875" y="762"/>
                    <a:pt x="1875" y="1356"/>
                  </a:cubicBezTo>
                  <a:cubicBezTo>
                    <a:pt x="1875" y="1646"/>
                    <a:pt x="1814" y="1966"/>
                    <a:pt x="1692" y="2331"/>
                  </a:cubicBezTo>
                  <a:cubicBezTo>
                    <a:pt x="1585" y="2682"/>
                    <a:pt x="1433" y="2986"/>
                    <a:pt x="1280" y="3230"/>
                  </a:cubicBezTo>
                  <a:cubicBezTo>
                    <a:pt x="1128" y="3474"/>
                    <a:pt x="991" y="3596"/>
                    <a:pt x="884" y="3596"/>
                  </a:cubicBezTo>
                  <a:cubicBezTo>
                    <a:pt x="640" y="3596"/>
                    <a:pt x="534" y="3367"/>
                    <a:pt x="534" y="2941"/>
                  </a:cubicBezTo>
                  <a:cubicBezTo>
                    <a:pt x="534" y="2682"/>
                    <a:pt x="564" y="2407"/>
                    <a:pt x="656" y="2103"/>
                  </a:cubicBezTo>
                  <a:cubicBezTo>
                    <a:pt x="732" y="1798"/>
                    <a:pt x="839" y="1524"/>
                    <a:pt x="945" y="1295"/>
                  </a:cubicBezTo>
                  <a:cubicBezTo>
                    <a:pt x="1067" y="1051"/>
                    <a:pt x="1189" y="853"/>
                    <a:pt x="1311" y="701"/>
                  </a:cubicBezTo>
                  <a:cubicBezTo>
                    <a:pt x="1433" y="549"/>
                    <a:pt x="1539" y="457"/>
                    <a:pt x="1616" y="457"/>
                  </a:cubicBezTo>
                  <a:close/>
                  <a:moveTo>
                    <a:pt x="1646" y="0"/>
                  </a:moveTo>
                  <a:cubicBezTo>
                    <a:pt x="1402" y="0"/>
                    <a:pt x="1143" y="137"/>
                    <a:pt x="884" y="442"/>
                  </a:cubicBezTo>
                  <a:cubicBezTo>
                    <a:pt x="640" y="747"/>
                    <a:pt x="427" y="1128"/>
                    <a:pt x="244" y="1600"/>
                  </a:cubicBezTo>
                  <a:cubicBezTo>
                    <a:pt x="77" y="2072"/>
                    <a:pt x="1" y="2529"/>
                    <a:pt x="1" y="3002"/>
                  </a:cubicBezTo>
                  <a:cubicBezTo>
                    <a:pt x="1" y="3261"/>
                    <a:pt x="92" y="3504"/>
                    <a:pt x="260" y="3718"/>
                  </a:cubicBezTo>
                  <a:cubicBezTo>
                    <a:pt x="427" y="3931"/>
                    <a:pt x="640" y="4038"/>
                    <a:pt x="869" y="4038"/>
                  </a:cubicBezTo>
                  <a:cubicBezTo>
                    <a:pt x="1098" y="4038"/>
                    <a:pt x="1341" y="3901"/>
                    <a:pt x="1585" y="3596"/>
                  </a:cubicBezTo>
                  <a:cubicBezTo>
                    <a:pt x="1829" y="3306"/>
                    <a:pt x="2027" y="2941"/>
                    <a:pt x="2164" y="2529"/>
                  </a:cubicBezTo>
                  <a:cubicBezTo>
                    <a:pt x="2316" y="2103"/>
                    <a:pt x="2393" y="1691"/>
                    <a:pt x="2393" y="1280"/>
                  </a:cubicBezTo>
                  <a:cubicBezTo>
                    <a:pt x="2393" y="884"/>
                    <a:pt x="2332" y="564"/>
                    <a:pt x="2195" y="335"/>
                  </a:cubicBezTo>
                  <a:cubicBezTo>
                    <a:pt x="2057" y="107"/>
                    <a:pt x="1875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815925" y="2624175"/>
              <a:ext cx="23650" cy="42675"/>
            </a:xfrm>
            <a:custGeom>
              <a:avLst/>
              <a:gdLst/>
              <a:ahLst/>
              <a:cxnLst/>
              <a:rect l="l" t="t" r="r" b="b"/>
              <a:pathLst>
                <a:path w="946" h="1707" extrusionOk="0">
                  <a:moveTo>
                    <a:pt x="488" y="1"/>
                  </a:moveTo>
                  <a:cubicBezTo>
                    <a:pt x="412" y="1"/>
                    <a:pt x="351" y="46"/>
                    <a:pt x="275" y="122"/>
                  </a:cubicBezTo>
                  <a:cubicBezTo>
                    <a:pt x="214" y="199"/>
                    <a:pt x="184" y="275"/>
                    <a:pt x="184" y="320"/>
                  </a:cubicBezTo>
                  <a:cubicBezTo>
                    <a:pt x="184" y="366"/>
                    <a:pt x="214" y="412"/>
                    <a:pt x="260" y="442"/>
                  </a:cubicBezTo>
                  <a:cubicBezTo>
                    <a:pt x="306" y="488"/>
                    <a:pt x="351" y="519"/>
                    <a:pt x="397" y="564"/>
                  </a:cubicBezTo>
                  <a:cubicBezTo>
                    <a:pt x="443" y="595"/>
                    <a:pt x="473" y="656"/>
                    <a:pt x="473" y="701"/>
                  </a:cubicBezTo>
                  <a:cubicBezTo>
                    <a:pt x="473" y="899"/>
                    <a:pt x="351" y="1143"/>
                    <a:pt x="108" y="1417"/>
                  </a:cubicBezTo>
                  <a:cubicBezTo>
                    <a:pt x="31" y="1524"/>
                    <a:pt x="1" y="1585"/>
                    <a:pt x="1" y="1631"/>
                  </a:cubicBezTo>
                  <a:cubicBezTo>
                    <a:pt x="1" y="1676"/>
                    <a:pt x="31" y="1707"/>
                    <a:pt x="108" y="1707"/>
                  </a:cubicBezTo>
                  <a:cubicBezTo>
                    <a:pt x="260" y="1707"/>
                    <a:pt x="428" y="1570"/>
                    <a:pt x="641" y="1311"/>
                  </a:cubicBezTo>
                  <a:cubicBezTo>
                    <a:pt x="839" y="1052"/>
                    <a:pt x="946" y="793"/>
                    <a:pt x="946" y="549"/>
                  </a:cubicBezTo>
                  <a:cubicBezTo>
                    <a:pt x="946" y="412"/>
                    <a:pt x="900" y="290"/>
                    <a:pt x="808" y="183"/>
                  </a:cubicBezTo>
                  <a:cubicBezTo>
                    <a:pt x="717" y="61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854775" y="2538100"/>
              <a:ext cx="59850" cy="100950"/>
            </a:xfrm>
            <a:custGeom>
              <a:avLst/>
              <a:gdLst/>
              <a:ahLst/>
              <a:cxnLst/>
              <a:rect l="l" t="t" r="r" b="b"/>
              <a:pathLst>
                <a:path w="2394" h="4038" extrusionOk="0">
                  <a:moveTo>
                    <a:pt x="1616" y="457"/>
                  </a:moveTo>
                  <a:cubicBezTo>
                    <a:pt x="1799" y="457"/>
                    <a:pt x="1875" y="762"/>
                    <a:pt x="1875" y="1356"/>
                  </a:cubicBezTo>
                  <a:cubicBezTo>
                    <a:pt x="1875" y="1646"/>
                    <a:pt x="1814" y="1966"/>
                    <a:pt x="1692" y="2331"/>
                  </a:cubicBezTo>
                  <a:cubicBezTo>
                    <a:pt x="1586" y="2682"/>
                    <a:pt x="1433" y="2986"/>
                    <a:pt x="1281" y="3230"/>
                  </a:cubicBezTo>
                  <a:cubicBezTo>
                    <a:pt x="1128" y="3474"/>
                    <a:pt x="991" y="3596"/>
                    <a:pt x="885" y="3596"/>
                  </a:cubicBezTo>
                  <a:cubicBezTo>
                    <a:pt x="641" y="3596"/>
                    <a:pt x="534" y="3367"/>
                    <a:pt x="534" y="2941"/>
                  </a:cubicBezTo>
                  <a:cubicBezTo>
                    <a:pt x="534" y="2682"/>
                    <a:pt x="565" y="2407"/>
                    <a:pt x="656" y="2103"/>
                  </a:cubicBezTo>
                  <a:cubicBezTo>
                    <a:pt x="732" y="1798"/>
                    <a:pt x="839" y="1524"/>
                    <a:pt x="946" y="1295"/>
                  </a:cubicBezTo>
                  <a:cubicBezTo>
                    <a:pt x="1067" y="1051"/>
                    <a:pt x="1189" y="853"/>
                    <a:pt x="1311" y="701"/>
                  </a:cubicBezTo>
                  <a:cubicBezTo>
                    <a:pt x="1433" y="549"/>
                    <a:pt x="1540" y="457"/>
                    <a:pt x="1616" y="457"/>
                  </a:cubicBezTo>
                  <a:close/>
                  <a:moveTo>
                    <a:pt x="1646" y="0"/>
                  </a:moveTo>
                  <a:cubicBezTo>
                    <a:pt x="1403" y="0"/>
                    <a:pt x="1144" y="137"/>
                    <a:pt x="885" y="442"/>
                  </a:cubicBezTo>
                  <a:cubicBezTo>
                    <a:pt x="641" y="747"/>
                    <a:pt x="428" y="1128"/>
                    <a:pt x="245" y="1600"/>
                  </a:cubicBezTo>
                  <a:cubicBezTo>
                    <a:pt x="77" y="2072"/>
                    <a:pt x="1" y="2529"/>
                    <a:pt x="1" y="3002"/>
                  </a:cubicBezTo>
                  <a:cubicBezTo>
                    <a:pt x="1" y="3261"/>
                    <a:pt x="92" y="3504"/>
                    <a:pt x="260" y="3718"/>
                  </a:cubicBezTo>
                  <a:cubicBezTo>
                    <a:pt x="428" y="3931"/>
                    <a:pt x="641" y="4038"/>
                    <a:pt x="869" y="4038"/>
                  </a:cubicBezTo>
                  <a:cubicBezTo>
                    <a:pt x="1098" y="4038"/>
                    <a:pt x="1342" y="3901"/>
                    <a:pt x="1586" y="3596"/>
                  </a:cubicBezTo>
                  <a:cubicBezTo>
                    <a:pt x="1829" y="3306"/>
                    <a:pt x="2027" y="2941"/>
                    <a:pt x="2164" y="2529"/>
                  </a:cubicBezTo>
                  <a:cubicBezTo>
                    <a:pt x="2317" y="2103"/>
                    <a:pt x="2393" y="1691"/>
                    <a:pt x="2393" y="1280"/>
                  </a:cubicBezTo>
                  <a:cubicBezTo>
                    <a:pt x="2393" y="884"/>
                    <a:pt x="2332" y="564"/>
                    <a:pt x="2195" y="335"/>
                  </a:cubicBezTo>
                  <a:cubicBezTo>
                    <a:pt x="2058" y="107"/>
                    <a:pt x="1875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1"/>
            <p:cNvSpPr/>
            <p:nvPr/>
          </p:nvSpPr>
          <p:spPr>
            <a:xfrm>
              <a:off x="926025" y="2538100"/>
              <a:ext cx="60200" cy="100950"/>
            </a:xfrm>
            <a:custGeom>
              <a:avLst/>
              <a:gdLst/>
              <a:ahLst/>
              <a:cxnLst/>
              <a:rect l="l" t="t" r="r" b="b"/>
              <a:pathLst>
                <a:path w="2408" h="4038" extrusionOk="0">
                  <a:moveTo>
                    <a:pt x="1630" y="457"/>
                  </a:moveTo>
                  <a:cubicBezTo>
                    <a:pt x="1798" y="457"/>
                    <a:pt x="1889" y="762"/>
                    <a:pt x="1889" y="1356"/>
                  </a:cubicBezTo>
                  <a:cubicBezTo>
                    <a:pt x="1889" y="1646"/>
                    <a:pt x="1828" y="1966"/>
                    <a:pt x="1707" y="2331"/>
                  </a:cubicBezTo>
                  <a:cubicBezTo>
                    <a:pt x="1585" y="2682"/>
                    <a:pt x="1448" y="2986"/>
                    <a:pt x="1280" y="3230"/>
                  </a:cubicBezTo>
                  <a:cubicBezTo>
                    <a:pt x="1128" y="3474"/>
                    <a:pt x="990" y="3596"/>
                    <a:pt x="884" y="3596"/>
                  </a:cubicBezTo>
                  <a:cubicBezTo>
                    <a:pt x="655" y="3596"/>
                    <a:pt x="533" y="3367"/>
                    <a:pt x="533" y="2941"/>
                  </a:cubicBezTo>
                  <a:cubicBezTo>
                    <a:pt x="533" y="2682"/>
                    <a:pt x="579" y="2407"/>
                    <a:pt x="655" y="2103"/>
                  </a:cubicBezTo>
                  <a:cubicBezTo>
                    <a:pt x="747" y="1798"/>
                    <a:pt x="838" y="1524"/>
                    <a:pt x="960" y="1295"/>
                  </a:cubicBezTo>
                  <a:cubicBezTo>
                    <a:pt x="1067" y="1051"/>
                    <a:pt x="1189" y="853"/>
                    <a:pt x="1310" y="701"/>
                  </a:cubicBezTo>
                  <a:cubicBezTo>
                    <a:pt x="1448" y="549"/>
                    <a:pt x="1539" y="457"/>
                    <a:pt x="1630" y="457"/>
                  </a:cubicBezTo>
                  <a:close/>
                  <a:moveTo>
                    <a:pt x="1646" y="0"/>
                  </a:moveTo>
                  <a:cubicBezTo>
                    <a:pt x="1402" y="0"/>
                    <a:pt x="1158" y="137"/>
                    <a:pt x="899" y="442"/>
                  </a:cubicBezTo>
                  <a:cubicBezTo>
                    <a:pt x="640" y="747"/>
                    <a:pt x="427" y="1128"/>
                    <a:pt x="259" y="1600"/>
                  </a:cubicBezTo>
                  <a:cubicBezTo>
                    <a:pt x="92" y="2072"/>
                    <a:pt x="0" y="2529"/>
                    <a:pt x="0" y="3002"/>
                  </a:cubicBezTo>
                  <a:cubicBezTo>
                    <a:pt x="0" y="3261"/>
                    <a:pt x="92" y="3504"/>
                    <a:pt x="259" y="3718"/>
                  </a:cubicBezTo>
                  <a:cubicBezTo>
                    <a:pt x="442" y="3931"/>
                    <a:pt x="640" y="4038"/>
                    <a:pt x="869" y="4038"/>
                  </a:cubicBezTo>
                  <a:cubicBezTo>
                    <a:pt x="1112" y="4038"/>
                    <a:pt x="1356" y="3901"/>
                    <a:pt x="1600" y="3596"/>
                  </a:cubicBezTo>
                  <a:cubicBezTo>
                    <a:pt x="1844" y="3306"/>
                    <a:pt x="2026" y="2941"/>
                    <a:pt x="2179" y="2529"/>
                  </a:cubicBezTo>
                  <a:cubicBezTo>
                    <a:pt x="2331" y="2103"/>
                    <a:pt x="2407" y="1691"/>
                    <a:pt x="2407" y="1280"/>
                  </a:cubicBezTo>
                  <a:cubicBezTo>
                    <a:pt x="2407" y="884"/>
                    <a:pt x="2331" y="564"/>
                    <a:pt x="2194" y="335"/>
                  </a:cubicBezTo>
                  <a:cubicBezTo>
                    <a:pt x="2072" y="107"/>
                    <a:pt x="1889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1"/>
            <p:cNvSpPr/>
            <p:nvPr/>
          </p:nvSpPr>
          <p:spPr>
            <a:xfrm>
              <a:off x="997625" y="2538100"/>
              <a:ext cx="59825" cy="100950"/>
            </a:xfrm>
            <a:custGeom>
              <a:avLst/>
              <a:gdLst/>
              <a:ahLst/>
              <a:cxnLst/>
              <a:rect l="l" t="t" r="r" b="b"/>
              <a:pathLst>
                <a:path w="2393" h="4038" extrusionOk="0">
                  <a:moveTo>
                    <a:pt x="1615" y="457"/>
                  </a:moveTo>
                  <a:cubicBezTo>
                    <a:pt x="1798" y="457"/>
                    <a:pt x="1874" y="762"/>
                    <a:pt x="1874" y="1356"/>
                  </a:cubicBezTo>
                  <a:cubicBezTo>
                    <a:pt x="1874" y="1646"/>
                    <a:pt x="1814" y="1966"/>
                    <a:pt x="1692" y="2331"/>
                  </a:cubicBezTo>
                  <a:cubicBezTo>
                    <a:pt x="1585" y="2682"/>
                    <a:pt x="1433" y="2986"/>
                    <a:pt x="1280" y="3230"/>
                  </a:cubicBezTo>
                  <a:cubicBezTo>
                    <a:pt x="1128" y="3474"/>
                    <a:pt x="991" y="3596"/>
                    <a:pt x="884" y="3596"/>
                  </a:cubicBezTo>
                  <a:cubicBezTo>
                    <a:pt x="640" y="3596"/>
                    <a:pt x="534" y="3367"/>
                    <a:pt x="534" y="2941"/>
                  </a:cubicBezTo>
                  <a:cubicBezTo>
                    <a:pt x="534" y="2682"/>
                    <a:pt x="564" y="2407"/>
                    <a:pt x="656" y="2103"/>
                  </a:cubicBezTo>
                  <a:cubicBezTo>
                    <a:pt x="732" y="1798"/>
                    <a:pt x="838" y="1524"/>
                    <a:pt x="945" y="1295"/>
                  </a:cubicBezTo>
                  <a:cubicBezTo>
                    <a:pt x="1067" y="1051"/>
                    <a:pt x="1189" y="853"/>
                    <a:pt x="1311" y="701"/>
                  </a:cubicBezTo>
                  <a:cubicBezTo>
                    <a:pt x="1433" y="549"/>
                    <a:pt x="1539" y="457"/>
                    <a:pt x="1615" y="457"/>
                  </a:cubicBezTo>
                  <a:close/>
                  <a:moveTo>
                    <a:pt x="1646" y="0"/>
                  </a:moveTo>
                  <a:cubicBezTo>
                    <a:pt x="1402" y="0"/>
                    <a:pt x="1143" y="137"/>
                    <a:pt x="884" y="442"/>
                  </a:cubicBezTo>
                  <a:cubicBezTo>
                    <a:pt x="640" y="747"/>
                    <a:pt x="427" y="1128"/>
                    <a:pt x="244" y="1600"/>
                  </a:cubicBezTo>
                  <a:cubicBezTo>
                    <a:pt x="77" y="2072"/>
                    <a:pt x="0" y="2529"/>
                    <a:pt x="0" y="3002"/>
                  </a:cubicBezTo>
                  <a:cubicBezTo>
                    <a:pt x="0" y="3261"/>
                    <a:pt x="92" y="3504"/>
                    <a:pt x="259" y="3718"/>
                  </a:cubicBezTo>
                  <a:cubicBezTo>
                    <a:pt x="427" y="3931"/>
                    <a:pt x="640" y="4038"/>
                    <a:pt x="869" y="4038"/>
                  </a:cubicBezTo>
                  <a:cubicBezTo>
                    <a:pt x="1097" y="4038"/>
                    <a:pt x="1341" y="3901"/>
                    <a:pt x="1585" y="3596"/>
                  </a:cubicBezTo>
                  <a:cubicBezTo>
                    <a:pt x="1829" y="3306"/>
                    <a:pt x="2027" y="2941"/>
                    <a:pt x="2164" y="2529"/>
                  </a:cubicBezTo>
                  <a:cubicBezTo>
                    <a:pt x="2316" y="2103"/>
                    <a:pt x="2393" y="1691"/>
                    <a:pt x="2393" y="1280"/>
                  </a:cubicBezTo>
                  <a:cubicBezTo>
                    <a:pt x="2393" y="884"/>
                    <a:pt x="2332" y="564"/>
                    <a:pt x="2194" y="335"/>
                  </a:cubicBezTo>
                  <a:cubicBezTo>
                    <a:pt x="2057" y="107"/>
                    <a:pt x="187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1"/>
            <p:cNvSpPr/>
            <p:nvPr/>
          </p:nvSpPr>
          <p:spPr>
            <a:xfrm>
              <a:off x="666625" y="1617850"/>
              <a:ext cx="62500" cy="105150"/>
            </a:xfrm>
            <a:custGeom>
              <a:avLst/>
              <a:gdLst/>
              <a:ahLst/>
              <a:cxnLst/>
              <a:rect l="l" t="t" r="r" b="b"/>
              <a:pathLst>
                <a:path w="2500" h="4206" extrusionOk="0">
                  <a:moveTo>
                    <a:pt x="1433" y="0"/>
                  </a:moveTo>
                  <a:cubicBezTo>
                    <a:pt x="1372" y="0"/>
                    <a:pt x="1265" y="92"/>
                    <a:pt x="1113" y="244"/>
                  </a:cubicBezTo>
                  <a:cubicBezTo>
                    <a:pt x="945" y="412"/>
                    <a:pt x="793" y="594"/>
                    <a:pt x="625" y="823"/>
                  </a:cubicBezTo>
                  <a:cubicBezTo>
                    <a:pt x="458" y="1036"/>
                    <a:pt x="305" y="1280"/>
                    <a:pt x="183" y="1539"/>
                  </a:cubicBezTo>
                  <a:cubicBezTo>
                    <a:pt x="61" y="1783"/>
                    <a:pt x="0" y="1996"/>
                    <a:pt x="0" y="2164"/>
                  </a:cubicBezTo>
                  <a:cubicBezTo>
                    <a:pt x="0" y="2407"/>
                    <a:pt x="77" y="2590"/>
                    <a:pt x="214" y="2712"/>
                  </a:cubicBezTo>
                  <a:cubicBezTo>
                    <a:pt x="366" y="2849"/>
                    <a:pt x="564" y="2910"/>
                    <a:pt x="777" y="2910"/>
                  </a:cubicBezTo>
                  <a:cubicBezTo>
                    <a:pt x="1113" y="2910"/>
                    <a:pt x="1448" y="2834"/>
                    <a:pt x="1814" y="2666"/>
                  </a:cubicBezTo>
                  <a:lnTo>
                    <a:pt x="1814" y="2666"/>
                  </a:lnTo>
                  <a:cubicBezTo>
                    <a:pt x="1768" y="2834"/>
                    <a:pt x="1722" y="3017"/>
                    <a:pt x="1646" y="3215"/>
                  </a:cubicBezTo>
                  <a:cubicBezTo>
                    <a:pt x="1585" y="3398"/>
                    <a:pt x="1539" y="3565"/>
                    <a:pt x="1509" y="3672"/>
                  </a:cubicBezTo>
                  <a:cubicBezTo>
                    <a:pt x="1478" y="3794"/>
                    <a:pt x="1463" y="3885"/>
                    <a:pt x="1463" y="3946"/>
                  </a:cubicBezTo>
                  <a:cubicBezTo>
                    <a:pt x="1463" y="4007"/>
                    <a:pt x="1478" y="4068"/>
                    <a:pt x="1509" y="4129"/>
                  </a:cubicBezTo>
                  <a:cubicBezTo>
                    <a:pt x="1554" y="4175"/>
                    <a:pt x="1600" y="4205"/>
                    <a:pt x="1646" y="4205"/>
                  </a:cubicBezTo>
                  <a:cubicBezTo>
                    <a:pt x="1768" y="4205"/>
                    <a:pt x="1935" y="3840"/>
                    <a:pt x="2164" y="3108"/>
                  </a:cubicBezTo>
                  <a:cubicBezTo>
                    <a:pt x="2377" y="2362"/>
                    <a:pt x="2499" y="1828"/>
                    <a:pt x="2499" y="1478"/>
                  </a:cubicBezTo>
                  <a:cubicBezTo>
                    <a:pt x="2484" y="1402"/>
                    <a:pt x="2438" y="1326"/>
                    <a:pt x="2347" y="1234"/>
                  </a:cubicBezTo>
                  <a:cubicBezTo>
                    <a:pt x="2240" y="1143"/>
                    <a:pt x="2164" y="1097"/>
                    <a:pt x="2103" y="1097"/>
                  </a:cubicBezTo>
                  <a:cubicBezTo>
                    <a:pt x="2027" y="1097"/>
                    <a:pt x="1981" y="1158"/>
                    <a:pt x="1981" y="1280"/>
                  </a:cubicBezTo>
                  <a:cubicBezTo>
                    <a:pt x="1981" y="1554"/>
                    <a:pt x="1966" y="1844"/>
                    <a:pt x="1920" y="2164"/>
                  </a:cubicBezTo>
                  <a:cubicBezTo>
                    <a:pt x="1905" y="2164"/>
                    <a:pt x="1768" y="2209"/>
                    <a:pt x="1494" y="2316"/>
                  </a:cubicBezTo>
                  <a:cubicBezTo>
                    <a:pt x="1235" y="2407"/>
                    <a:pt x="1006" y="2453"/>
                    <a:pt x="823" y="2453"/>
                  </a:cubicBezTo>
                  <a:cubicBezTo>
                    <a:pt x="610" y="2453"/>
                    <a:pt x="503" y="2362"/>
                    <a:pt x="503" y="2148"/>
                  </a:cubicBezTo>
                  <a:cubicBezTo>
                    <a:pt x="503" y="1981"/>
                    <a:pt x="610" y="1737"/>
                    <a:pt x="808" y="1448"/>
                  </a:cubicBezTo>
                  <a:cubicBezTo>
                    <a:pt x="1006" y="1158"/>
                    <a:pt x="1204" y="899"/>
                    <a:pt x="1417" y="671"/>
                  </a:cubicBezTo>
                  <a:cubicBezTo>
                    <a:pt x="1615" y="427"/>
                    <a:pt x="1707" y="274"/>
                    <a:pt x="1707" y="229"/>
                  </a:cubicBezTo>
                  <a:cubicBezTo>
                    <a:pt x="1707" y="168"/>
                    <a:pt x="1676" y="122"/>
                    <a:pt x="1615" y="76"/>
                  </a:cubicBezTo>
                  <a:cubicBezTo>
                    <a:pt x="1570" y="31"/>
                    <a:pt x="1509" y="0"/>
                    <a:pt x="14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1"/>
            <p:cNvSpPr/>
            <p:nvPr/>
          </p:nvSpPr>
          <p:spPr>
            <a:xfrm>
              <a:off x="740900" y="1617850"/>
              <a:ext cx="67050" cy="100575"/>
            </a:xfrm>
            <a:custGeom>
              <a:avLst/>
              <a:gdLst/>
              <a:ahLst/>
              <a:cxnLst/>
              <a:rect l="l" t="t" r="r" b="b"/>
              <a:pathLst>
                <a:path w="2682" h="4023" extrusionOk="0">
                  <a:moveTo>
                    <a:pt x="1692" y="0"/>
                  </a:moveTo>
                  <a:cubicBezTo>
                    <a:pt x="1417" y="0"/>
                    <a:pt x="1174" y="76"/>
                    <a:pt x="930" y="259"/>
                  </a:cubicBezTo>
                  <a:cubicBezTo>
                    <a:pt x="701" y="427"/>
                    <a:pt x="579" y="579"/>
                    <a:pt x="579" y="716"/>
                  </a:cubicBezTo>
                  <a:cubicBezTo>
                    <a:pt x="579" y="777"/>
                    <a:pt x="625" y="838"/>
                    <a:pt x="717" y="899"/>
                  </a:cubicBezTo>
                  <a:cubicBezTo>
                    <a:pt x="808" y="945"/>
                    <a:pt x="884" y="975"/>
                    <a:pt x="945" y="975"/>
                  </a:cubicBezTo>
                  <a:cubicBezTo>
                    <a:pt x="960" y="975"/>
                    <a:pt x="1006" y="945"/>
                    <a:pt x="1067" y="869"/>
                  </a:cubicBezTo>
                  <a:cubicBezTo>
                    <a:pt x="1143" y="792"/>
                    <a:pt x="1235" y="716"/>
                    <a:pt x="1341" y="640"/>
                  </a:cubicBezTo>
                  <a:cubicBezTo>
                    <a:pt x="1448" y="564"/>
                    <a:pt x="1570" y="533"/>
                    <a:pt x="1692" y="533"/>
                  </a:cubicBezTo>
                  <a:cubicBezTo>
                    <a:pt x="1829" y="533"/>
                    <a:pt x="1920" y="579"/>
                    <a:pt x="1996" y="671"/>
                  </a:cubicBezTo>
                  <a:cubicBezTo>
                    <a:pt x="2073" y="762"/>
                    <a:pt x="2103" y="884"/>
                    <a:pt x="2103" y="1051"/>
                  </a:cubicBezTo>
                  <a:cubicBezTo>
                    <a:pt x="2103" y="1204"/>
                    <a:pt x="2042" y="1387"/>
                    <a:pt x="1951" y="1585"/>
                  </a:cubicBezTo>
                  <a:cubicBezTo>
                    <a:pt x="1844" y="1768"/>
                    <a:pt x="1707" y="1950"/>
                    <a:pt x="1555" y="2103"/>
                  </a:cubicBezTo>
                  <a:cubicBezTo>
                    <a:pt x="1219" y="2438"/>
                    <a:pt x="884" y="2727"/>
                    <a:pt x="549" y="2986"/>
                  </a:cubicBezTo>
                  <a:cubicBezTo>
                    <a:pt x="183" y="3261"/>
                    <a:pt x="0" y="3444"/>
                    <a:pt x="0" y="3535"/>
                  </a:cubicBezTo>
                  <a:cubicBezTo>
                    <a:pt x="0" y="3642"/>
                    <a:pt x="61" y="3763"/>
                    <a:pt x="183" y="3870"/>
                  </a:cubicBezTo>
                  <a:cubicBezTo>
                    <a:pt x="320" y="3962"/>
                    <a:pt x="442" y="4022"/>
                    <a:pt x="549" y="4022"/>
                  </a:cubicBezTo>
                  <a:cubicBezTo>
                    <a:pt x="823" y="4022"/>
                    <a:pt x="1235" y="3946"/>
                    <a:pt x="1814" y="3824"/>
                  </a:cubicBezTo>
                  <a:cubicBezTo>
                    <a:pt x="2392" y="3672"/>
                    <a:pt x="2682" y="3550"/>
                    <a:pt x="2682" y="3444"/>
                  </a:cubicBezTo>
                  <a:cubicBezTo>
                    <a:pt x="2682" y="3398"/>
                    <a:pt x="2651" y="3367"/>
                    <a:pt x="2591" y="3352"/>
                  </a:cubicBezTo>
                  <a:cubicBezTo>
                    <a:pt x="2530" y="3322"/>
                    <a:pt x="2453" y="3322"/>
                    <a:pt x="2347" y="3322"/>
                  </a:cubicBezTo>
                  <a:cubicBezTo>
                    <a:pt x="2240" y="3322"/>
                    <a:pt x="2088" y="3337"/>
                    <a:pt x="1859" y="3367"/>
                  </a:cubicBezTo>
                  <a:cubicBezTo>
                    <a:pt x="1631" y="3398"/>
                    <a:pt x="1372" y="3428"/>
                    <a:pt x="1082" y="3474"/>
                  </a:cubicBezTo>
                  <a:cubicBezTo>
                    <a:pt x="793" y="3520"/>
                    <a:pt x="595" y="3550"/>
                    <a:pt x="503" y="3565"/>
                  </a:cubicBezTo>
                  <a:cubicBezTo>
                    <a:pt x="1920" y="2666"/>
                    <a:pt x="2621" y="1798"/>
                    <a:pt x="2621" y="975"/>
                  </a:cubicBezTo>
                  <a:cubicBezTo>
                    <a:pt x="2621" y="701"/>
                    <a:pt x="2530" y="472"/>
                    <a:pt x="2347" y="274"/>
                  </a:cubicBezTo>
                  <a:cubicBezTo>
                    <a:pt x="2179" y="92"/>
                    <a:pt x="1951" y="0"/>
                    <a:pt x="16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1"/>
            <p:cNvSpPr/>
            <p:nvPr/>
          </p:nvSpPr>
          <p:spPr>
            <a:xfrm>
              <a:off x="818975" y="1703925"/>
              <a:ext cx="24025" cy="42300"/>
            </a:xfrm>
            <a:custGeom>
              <a:avLst/>
              <a:gdLst/>
              <a:ahLst/>
              <a:cxnLst/>
              <a:rect l="l" t="t" r="r" b="b"/>
              <a:pathLst>
                <a:path w="961" h="1692" extrusionOk="0">
                  <a:moveTo>
                    <a:pt x="488" y="1"/>
                  </a:moveTo>
                  <a:cubicBezTo>
                    <a:pt x="412" y="1"/>
                    <a:pt x="351" y="31"/>
                    <a:pt x="290" y="122"/>
                  </a:cubicBezTo>
                  <a:cubicBezTo>
                    <a:pt x="214" y="199"/>
                    <a:pt x="184" y="260"/>
                    <a:pt x="184" y="305"/>
                  </a:cubicBezTo>
                  <a:cubicBezTo>
                    <a:pt x="184" y="366"/>
                    <a:pt x="214" y="397"/>
                    <a:pt x="260" y="442"/>
                  </a:cubicBezTo>
                  <a:cubicBezTo>
                    <a:pt x="306" y="473"/>
                    <a:pt x="351" y="503"/>
                    <a:pt x="397" y="549"/>
                  </a:cubicBezTo>
                  <a:cubicBezTo>
                    <a:pt x="458" y="595"/>
                    <a:pt x="473" y="640"/>
                    <a:pt x="473" y="701"/>
                  </a:cubicBezTo>
                  <a:cubicBezTo>
                    <a:pt x="473" y="884"/>
                    <a:pt x="366" y="1128"/>
                    <a:pt x="123" y="1417"/>
                  </a:cubicBezTo>
                  <a:cubicBezTo>
                    <a:pt x="47" y="1509"/>
                    <a:pt x="1" y="1570"/>
                    <a:pt x="1" y="1616"/>
                  </a:cubicBezTo>
                  <a:cubicBezTo>
                    <a:pt x="1" y="1676"/>
                    <a:pt x="31" y="1692"/>
                    <a:pt x="107" y="1692"/>
                  </a:cubicBezTo>
                  <a:cubicBezTo>
                    <a:pt x="260" y="1692"/>
                    <a:pt x="443" y="1570"/>
                    <a:pt x="641" y="1296"/>
                  </a:cubicBezTo>
                  <a:cubicBezTo>
                    <a:pt x="854" y="1037"/>
                    <a:pt x="961" y="778"/>
                    <a:pt x="945" y="549"/>
                  </a:cubicBezTo>
                  <a:cubicBezTo>
                    <a:pt x="945" y="397"/>
                    <a:pt x="900" y="275"/>
                    <a:pt x="808" y="168"/>
                  </a:cubicBezTo>
                  <a:cubicBezTo>
                    <a:pt x="717" y="46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1"/>
            <p:cNvSpPr/>
            <p:nvPr/>
          </p:nvSpPr>
          <p:spPr>
            <a:xfrm>
              <a:off x="854775" y="1618975"/>
              <a:ext cx="80025" cy="99450"/>
            </a:xfrm>
            <a:custGeom>
              <a:avLst/>
              <a:gdLst/>
              <a:ahLst/>
              <a:cxnLst/>
              <a:rect l="l" t="t" r="r" b="b"/>
              <a:pathLst>
                <a:path w="3201" h="3978" extrusionOk="0">
                  <a:moveTo>
                    <a:pt x="2363" y="1"/>
                  </a:moveTo>
                  <a:cubicBezTo>
                    <a:pt x="1966" y="1"/>
                    <a:pt x="1646" y="31"/>
                    <a:pt x="1403" y="108"/>
                  </a:cubicBezTo>
                  <a:cubicBezTo>
                    <a:pt x="1296" y="123"/>
                    <a:pt x="1144" y="290"/>
                    <a:pt x="976" y="565"/>
                  </a:cubicBezTo>
                  <a:cubicBezTo>
                    <a:pt x="793" y="854"/>
                    <a:pt x="702" y="1067"/>
                    <a:pt x="702" y="1220"/>
                  </a:cubicBezTo>
                  <a:cubicBezTo>
                    <a:pt x="702" y="1372"/>
                    <a:pt x="748" y="1509"/>
                    <a:pt x="824" y="1631"/>
                  </a:cubicBezTo>
                  <a:cubicBezTo>
                    <a:pt x="915" y="1753"/>
                    <a:pt x="1007" y="1860"/>
                    <a:pt x="1128" y="1936"/>
                  </a:cubicBezTo>
                  <a:cubicBezTo>
                    <a:pt x="1250" y="2027"/>
                    <a:pt x="1357" y="2103"/>
                    <a:pt x="1479" y="2180"/>
                  </a:cubicBezTo>
                  <a:cubicBezTo>
                    <a:pt x="1753" y="2378"/>
                    <a:pt x="1890" y="2561"/>
                    <a:pt x="1890" y="2728"/>
                  </a:cubicBezTo>
                  <a:cubicBezTo>
                    <a:pt x="1890" y="2896"/>
                    <a:pt x="1784" y="3079"/>
                    <a:pt x="1555" y="3261"/>
                  </a:cubicBezTo>
                  <a:cubicBezTo>
                    <a:pt x="1327" y="3444"/>
                    <a:pt x="1113" y="3536"/>
                    <a:pt x="930" y="3536"/>
                  </a:cubicBezTo>
                  <a:cubicBezTo>
                    <a:pt x="732" y="3536"/>
                    <a:pt x="504" y="3399"/>
                    <a:pt x="245" y="3139"/>
                  </a:cubicBezTo>
                  <a:cubicBezTo>
                    <a:pt x="169" y="3048"/>
                    <a:pt x="108" y="3018"/>
                    <a:pt x="92" y="3018"/>
                  </a:cubicBezTo>
                  <a:cubicBezTo>
                    <a:pt x="31" y="3018"/>
                    <a:pt x="1" y="3063"/>
                    <a:pt x="1" y="3170"/>
                  </a:cubicBezTo>
                  <a:cubicBezTo>
                    <a:pt x="1" y="3353"/>
                    <a:pt x="92" y="3536"/>
                    <a:pt x="306" y="3703"/>
                  </a:cubicBezTo>
                  <a:cubicBezTo>
                    <a:pt x="519" y="3886"/>
                    <a:pt x="748" y="3977"/>
                    <a:pt x="1022" y="3977"/>
                  </a:cubicBezTo>
                  <a:cubicBezTo>
                    <a:pt x="1357" y="3977"/>
                    <a:pt x="1677" y="3840"/>
                    <a:pt x="1982" y="3566"/>
                  </a:cubicBezTo>
                  <a:cubicBezTo>
                    <a:pt x="2286" y="3292"/>
                    <a:pt x="2439" y="2987"/>
                    <a:pt x="2439" y="2667"/>
                  </a:cubicBezTo>
                  <a:cubicBezTo>
                    <a:pt x="2439" y="2469"/>
                    <a:pt x="2302" y="2256"/>
                    <a:pt x="2027" y="2043"/>
                  </a:cubicBezTo>
                  <a:cubicBezTo>
                    <a:pt x="1905" y="1951"/>
                    <a:pt x="1784" y="1860"/>
                    <a:pt x="1662" y="1768"/>
                  </a:cubicBezTo>
                  <a:cubicBezTo>
                    <a:pt x="1555" y="1692"/>
                    <a:pt x="1464" y="1601"/>
                    <a:pt x="1372" y="1509"/>
                  </a:cubicBezTo>
                  <a:cubicBezTo>
                    <a:pt x="1296" y="1418"/>
                    <a:pt x="1250" y="1342"/>
                    <a:pt x="1250" y="1250"/>
                  </a:cubicBezTo>
                  <a:cubicBezTo>
                    <a:pt x="1250" y="1174"/>
                    <a:pt x="1311" y="1037"/>
                    <a:pt x="1403" y="854"/>
                  </a:cubicBezTo>
                  <a:cubicBezTo>
                    <a:pt x="1509" y="671"/>
                    <a:pt x="1601" y="565"/>
                    <a:pt x="1662" y="549"/>
                  </a:cubicBezTo>
                  <a:cubicBezTo>
                    <a:pt x="1738" y="534"/>
                    <a:pt x="1921" y="504"/>
                    <a:pt x="2210" y="458"/>
                  </a:cubicBezTo>
                  <a:cubicBezTo>
                    <a:pt x="2865" y="351"/>
                    <a:pt x="3201" y="260"/>
                    <a:pt x="3201" y="168"/>
                  </a:cubicBezTo>
                  <a:cubicBezTo>
                    <a:pt x="3201" y="62"/>
                    <a:pt x="2926" y="1"/>
                    <a:pt x="23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1"/>
            <p:cNvSpPr/>
            <p:nvPr/>
          </p:nvSpPr>
          <p:spPr>
            <a:xfrm>
              <a:off x="934775" y="1617450"/>
              <a:ext cx="59825" cy="100975"/>
            </a:xfrm>
            <a:custGeom>
              <a:avLst/>
              <a:gdLst/>
              <a:ahLst/>
              <a:cxnLst/>
              <a:rect l="l" t="t" r="r" b="b"/>
              <a:pathLst>
                <a:path w="2393" h="4039" extrusionOk="0">
                  <a:moveTo>
                    <a:pt x="1616" y="458"/>
                  </a:moveTo>
                  <a:cubicBezTo>
                    <a:pt x="1783" y="458"/>
                    <a:pt x="1875" y="763"/>
                    <a:pt x="1875" y="1357"/>
                  </a:cubicBezTo>
                  <a:cubicBezTo>
                    <a:pt x="1875" y="1646"/>
                    <a:pt x="1814" y="1966"/>
                    <a:pt x="1692" y="2332"/>
                  </a:cubicBezTo>
                  <a:cubicBezTo>
                    <a:pt x="1570" y="2682"/>
                    <a:pt x="1433" y="2987"/>
                    <a:pt x="1280" y="3231"/>
                  </a:cubicBezTo>
                  <a:cubicBezTo>
                    <a:pt x="1113" y="3475"/>
                    <a:pt x="991" y="3597"/>
                    <a:pt x="869" y="3597"/>
                  </a:cubicBezTo>
                  <a:cubicBezTo>
                    <a:pt x="640" y="3597"/>
                    <a:pt x="519" y="3368"/>
                    <a:pt x="519" y="2941"/>
                  </a:cubicBezTo>
                  <a:cubicBezTo>
                    <a:pt x="519" y="2682"/>
                    <a:pt x="564" y="2408"/>
                    <a:pt x="640" y="2104"/>
                  </a:cubicBezTo>
                  <a:cubicBezTo>
                    <a:pt x="732" y="1799"/>
                    <a:pt x="823" y="1525"/>
                    <a:pt x="945" y="1296"/>
                  </a:cubicBezTo>
                  <a:cubicBezTo>
                    <a:pt x="1052" y="1052"/>
                    <a:pt x="1174" y="854"/>
                    <a:pt x="1296" y="702"/>
                  </a:cubicBezTo>
                  <a:cubicBezTo>
                    <a:pt x="1433" y="549"/>
                    <a:pt x="1524" y="458"/>
                    <a:pt x="1616" y="458"/>
                  </a:cubicBezTo>
                  <a:close/>
                  <a:moveTo>
                    <a:pt x="1631" y="1"/>
                  </a:moveTo>
                  <a:cubicBezTo>
                    <a:pt x="1387" y="1"/>
                    <a:pt x="1143" y="138"/>
                    <a:pt x="884" y="443"/>
                  </a:cubicBezTo>
                  <a:cubicBezTo>
                    <a:pt x="625" y="748"/>
                    <a:pt x="412" y="1128"/>
                    <a:pt x="244" y="1601"/>
                  </a:cubicBezTo>
                  <a:cubicBezTo>
                    <a:pt x="77" y="2073"/>
                    <a:pt x="1" y="2545"/>
                    <a:pt x="1" y="3002"/>
                  </a:cubicBezTo>
                  <a:cubicBezTo>
                    <a:pt x="1" y="3261"/>
                    <a:pt x="77" y="3505"/>
                    <a:pt x="244" y="3719"/>
                  </a:cubicBezTo>
                  <a:cubicBezTo>
                    <a:pt x="427" y="3932"/>
                    <a:pt x="625" y="4038"/>
                    <a:pt x="869" y="4038"/>
                  </a:cubicBezTo>
                  <a:cubicBezTo>
                    <a:pt x="1098" y="4038"/>
                    <a:pt x="1341" y="3901"/>
                    <a:pt x="1585" y="3612"/>
                  </a:cubicBezTo>
                  <a:cubicBezTo>
                    <a:pt x="1829" y="3307"/>
                    <a:pt x="2027" y="2941"/>
                    <a:pt x="2164" y="2530"/>
                  </a:cubicBezTo>
                  <a:cubicBezTo>
                    <a:pt x="2316" y="2104"/>
                    <a:pt x="2393" y="1692"/>
                    <a:pt x="2393" y="1281"/>
                  </a:cubicBezTo>
                  <a:cubicBezTo>
                    <a:pt x="2393" y="885"/>
                    <a:pt x="2316" y="565"/>
                    <a:pt x="2179" y="336"/>
                  </a:cubicBezTo>
                  <a:cubicBezTo>
                    <a:pt x="2057" y="108"/>
                    <a:pt x="1875" y="1"/>
                    <a:pt x="16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1006000" y="1617075"/>
              <a:ext cx="59825" cy="101350"/>
            </a:xfrm>
            <a:custGeom>
              <a:avLst/>
              <a:gdLst/>
              <a:ahLst/>
              <a:cxnLst/>
              <a:rect l="l" t="t" r="r" b="b"/>
              <a:pathLst>
                <a:path w="2393" h="4054" extrusionOk="0">
                  <a:moveTo>
                    <a:pt x="1616" y="473"/>
                  </a:moveTo>
                  <a:cubicBezTo>
                    <a:pt x="1798" y="473"/>
                    <a:pt x="1875" y="778"/>
                    <a:pt x="1875" y="1372"/>
                  </a:cubicBezTo>
                  <a:cubicBezTo>
                    <a:pt x="1875" y="1661"/>
                    <a:pt x="1814" y="1981"/>
                    <a:pt x="1692" y="2332"/>
                  </a:cubicBezTo>
                  <a:cubicBezTo>
                    <a:pt x="1585" y="2697"/>
                    <a:pt x="1448" y="3002"/>
                    <a:pt x="1280" y="3246"/>
                  </a:cubicBezTo>
                  <a:cubicBezTo>
                    <a:pt x="1128" y="3490"/>
                    <a:pt x="991" y="3612"/>
                    <a:pt x="884" y="3612"/>
                  </a:cubicBezTo>
                  <a:cubicBezTo>
                    <a:pt x="656" y="3612"/>
                    <a:pt x="534" y="3383"/>
                    <a:pt x="534" y="2956"/>
                  </a:cubicBezTo>
                  <a:cubicBezTo>
                    <a:pt x="534" y="2697"/>
                    <a:pt x="580" y="2423"/>
                    <a:pt x="656" y="2119"/>
                  </a:cubicBezTo>
                  <a:cubicBezTo>
                    <a:pt x="732" y="1814"/>
                    <a:pt x="839" y="1540"/>
                    <a:pt x="945" y="1311"/>
                  </a:cubicBezTo>
                  <a:cubicBezTo>
                    <a:pt x="1067" y="1067"/>
                    <a:pt x="1189" y="869"/>
                    <a:pt x="1311" y="717"/>
                  </a:cubicBezTo>
                  <a:cubicBezTo>
                    <a:pt x="1433" y="549"/>
                    <a:pt x="1539" y="473"/>
                    <a:pt x="1616" y="473"/>
                  </a:cubicBezTo>
                  <a:close/>
                  <a:moveTo>
                    <a:pt x="1646" y="1"/>
                  </a:moveTo>
                  <a:cubicBezTo>
                    <a:pt x="1402" y="1"/>
                    <a:pt x="1143" y="153"/>
                    <a:pt x="884" y="458"/>
                  </a:cubicBezTo>
                  <a:cubicBezTo>
                    <a:pt x="641" y="763"/>
                    <a:pt x="427" y="1143"/>
                    <a:pt x="260" y="1616"/>
                  </a:cubicBezTo>
                  <a:cubicBezTo>
                    <a:pt x="92" y="2088"/>
                    <a:pt x="1" y="2545"/>
                    <a:pt x="1" y="3017"/>
                  </a:cubicBezTo>
                  <a:cubicBezTo>
                    <a:pt x="1" y="3276"/>
                    <a:pt x="92" y="3520"/>
                    <a:pt x="260" y="3734"/>
                  </a:cubicBezTo>
                  <a:cubicBezTo>
                    <a:pt x="427" y="3947"/>
                    <a:pt x="641" y="4053"/>
                    <a:pt x="869" y="4053"/>
                  </a:cubicBezTo>
                  <a:cubicBezTo>
                    <a:pt x="1113" y="4053"/>
                    <a:pt x="1341" y="3916"/>
                    <a:pt x="1585" y="3612"/>
                  </a:cubicBezTo>
                  <a:cubicBezTo>
                    <a:pt x="1829" y="3322"/>
                    <a:pt x="2027" y="2956"/>
                    <a:pt x="2179" y="2545"/>
                  </a:cubicBezTo>
                  <a:cubicBezTo>
                    <a:pt x="2317" y="2119"/>
                    <a:pt x="2393" y="1707"/>
                    <a:pt x="2393" y="1296"/>
                  </a:cubicBezTo>
                  <a:cubicBezTo>
                    <a:pt x="2393" y="884"/>
                    <a:pt x="2332" y="580"/>
                    <a:pt x="2195" y="351"/>
                  </a:cubicBezTo>
                  <a:cubicBezTo>
                    <a:pt x="2058" y="123"/>
                    <a:pt x="1875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672325" y="709775"/>
              <a:ext cx="62500" cy="105550"/>
            </a:xfrm>
            <a:custGeom>
              <a:avLst/>
              <a:gdLst/>
              <a:ahLst/>
              <a:cxnLst/>
              <a:rect l="l" t="t" r="r" b="b"/>
              <a:pathLst>
                <a:path w="2500" h="4222" extrusionOk="0">
                  <a:moveTo>
                    <a:pt x="1448" y="1"/>
                  </a:moveTo>
                  <a:cubicBezTo>
                    <a:pt x="1387" y="1"/>
                    <a:pt x="1281" y="92"/>
                    <a:pt x="1113" y="260"/>
                  </a:cubicBezTo>
                  <a:cubicBezTo>
                    <a:pt x="961" y="412"/>
                    <a:pt x="793" y="610"/>
                    <a:pt x="626" y="823"/>
                  </a:cubicBezTo>
                  <a:cubicBezTo>
                    <a:pt x="458" y="1037"/>
                    <a:pt x="321" y="1281"/>
                    <a:pt x="184" y="1540"/>
                  </a:cubicBezTo>
                  <a:cubicBezTo>
                    <a:pt x="62" y="1799"/>
                    <a:pt x="1" y="2012"/>
                    <a:pt x="1" y="2179"/>
                  </a:cubicBezTo>
                  <a:cubicBezTo>
                    <a:pt x="1" y="2408"/>
                    <a:pt x="77" y="2591"/>
                    <a:pt x="230" y="2728"/>
                  </a:cubicBezTo>
                  <a:cubicBezTo>
                    <a:pt x="382" y="2850"/>
                    <a:pt x="565" y="2911"/>
                    <a:pt x="778" y="2911"/>
                  </a:cubicBezTo>
                  <a:cubicBezTo>
                    <a:pt x="1113" y="2911"/>
                    <a:pt x="1448" y="2835"/>
                    <a:pt x="1814" y="2667"/>
                  </a:cubicBezTo>
                  <a:lnTo>
                    <a:pt x="1814" y="2667"/>
                  </a:lnTo>
                  <a:cubicBezTo>
                    <a:pt x="1768" y="2835"/>
                    <a:pt x="1723" y="3017"/>
                    <a:pt x="1662" y="3216"/>
                  </a:cubicBezTo>
                  <a:cubicBezTo>
                    <a:pt x="1601" y="3414"/>
                    <a:pt x="1555" y="3566"/>
                    <a:pt x="1509" y="3688"/>
                  </a:cubicBezTo>
                  <a:cubicBezTo>
                    <a:pt x="1479" y="3794"/>
                    <a:pt x="1464" y="3886"/>
                    <a:pt x="1464" y="3962"/>
                  </a:cubicBezTo>
                  <a:cubicBezTo>
                    <a:pt x="1464" y="4023"/>
                    <a:pt x="1479" y="4084"/>
                    <a:pt x="1525" y="4130"/>
                  </a:cubicBezTo>
                  <a:cubicBezTo>
                    <a:pt x="1555" y="4191"/>
                    <a:pt x="1601" y="4221"/>
                    <a:pt x="1646" y="4221"/>
                  </a:cubicBezTo>
                  <a:cubicBezTo>
                    <a:pt x="1768" y="4221"/>
                    <a:pt x="1951" y="3840"/>
                    <a:pt x="2164" y="3109"/>
                  </a:cubicBezTo>
                  <a:cubicBezTo>
                    <a:pt x="2378" y="2378"/>
                    <a:pt x="2500" y="1829"/>
                    <a:pt x="2500" y="1494"/>
                  </a:cubicBezTo>
                  <a:cubicBezTo>
                    <a:pt x="2500" y="1418"/>
                    <a:pt x="2454" y="1326"/>
                    <a:pt x="2347" y="1235"/>
                  </a:cubicBezTo>
                  <a:cubicBezTo>
                    <a:pt x="2256" y="1143"/>
                    <a:pt x="2164" y="1098"/>
                    <a:pt x="2104" y="1098"/>
                  </a:cubicBezTo>
                  <a:cubicBezTo>
                    <a:pt x="2027" y="1098"/>
                    <a:pt x="1982" y="1159"/>
                    <a:pt x="1982" y="1281"/>
                  </a:cubicBezTo>
                  <a:cubicBezTo>
                    <a:pt x="1982" y="1570"/>
                    <a:pt x="1966" y="1860"/>
                    <a:pt x="1921" y="2164"/>
                  </a:cubicBezTo>
                  <a:cubicBezTo>
                    <a:pt x="1905" y="2164"/>
                    <a:pt x="1768" y="2225"/>
                    <a:pt x="1509" y="2317"/>
                  </a:cubicBezTo>
                  <a:cubicBezTo>
                    <a:pt x="1235" y="2408"/>
                    <a:pt x="1007" y="2469"/>
                    <a:pt x="824" y="2469"/>
                  </a:cubicBezTo>
                  <a:cubicBezTo>
                    <a:pt x="610" y="2469"/>
                    <a:pt x="504" y="2362"/>
                    <a:pt x="504" y="2149"/>
                  </a:cubicBezTo>
                  <a:cubicBezTo>
                    <a:pt x="504" y="1981"/>
                    <a:pt x="610" y="1753"/>
                    <a:pt x="808" y="1463"/>
                  </a:cubicBezTo>
                  <a:cubicBezTo>
                    <a:pt x="1007" y="1174"/>
                    <a:pt x="1220" y="900"/>
                    <a:pt x="1418" y="671"/>
                  </a:cubicBezTo>
                  <a:cubicBezTo>
                    <a:pt x="1616" y="427"/>
                    <a:pt x="1723" y="290"/>
                    <a:pt x="1723" y="229"/>
                  </a:cubicBezTo>
                  <a:cubicBezTo>
                    <a:pt x="1723" y="168"/>
                    <a:pt x="1692" y="123"/>
                    <a:pt x="1631" y="77"/>
                  </a:cubicBezTo>
                  <a:cubicBezTo>
                    <a:pt x="1570" y="31"/>
                    <a:pt x="1509" y="1"/>
                    <a:pt x="14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744700" y="710925"/>
              <a:ext cx="80400" cy="99475"/>
            </a:xfrm>
            <a:custGeom>
              <a:avLst/>
              <a:gdLst/>
              <a:ahLst/>
              <a:cxnLst/>
              <a:rect l="l" t="t" r="r" b="b"/>
              <a:pathLst>
                <a:path w="3216" h="3979" extrusionOk="0">
                  <a:moveTo>
                    <a:pt x="2378" y="0"/>
                  </a:moveTo>
                  <a:cubicBezTo>
                    <a:pt x="1966" y="0"/>
                    <a:pt x="1646" y="46"/>
                    <a:pt x="1418" y="107"/>
                  </a:cubicBezTo>
                  <a:cubicBezTo>
                    <a:pt x="1296" y="138"/>
                    <a:pt x="1159" y="290"/>
                    <a:pt x="976" y="579"/>
                  </a:cubicBezTo>
                  <a:cubicBezTo>
                    <a:pt x="808" y="854"/>
                    <a:pt x="717" y="1082"/>
                    <a:pt x="717" y="1235"/>
                  </a:cubicBezTo>
                  <a:cubicBezTo>
                    <a:pt x="717" y="1387"/>
                    <a:pt x="763" y="1524"/>
                    <a:pt x="839" y="1646"/>
                  </a:cubicBezTo>
                  <a:cubicBezTo>
                    <a:pt x="930" y="1753"/>
                    <a:pt x="1022" y="1859"/>
                    <a:pt x="1143" y="1951"/>
                  </a:cubicBezTo>
                  <a:cubicBezTo>
                    <a:pt x="1250" y="2042"/>
                    <a:pt x="1372" y="2118"/>
                    <a:pt x="1479" y="2194"/>
                  </a:cubicBezTo>
                  <a:cubicBezTo>
                    <a:pt x="1768" y="2392"/>
                    <a:pt x="1905" y="2575"/>
                    <a:pt x="1905" y="2728"/>
                  </a:cubicBezTo>
                  <a:cubicBezTo>
                    <a:pt x="1905" y="2911"/>
                    <a:pt x="1799" y="3093"/>
                    <a:pt x="1570" y="3276"/>
                  </a:cubicBezTo>
                  <a:cubicBezTo>
                    <a:pt x="1342" y="3444"/>
                    <a:pt x="1128" y="3535"/>
                    <a:pt x="930" y="3535"/>
                  </a:cubicBezTo>
                  <a:cubicBezTo>
                    <a:pt x="747" y="3535"/>
                    <a:pt x="519" y="3413"/>
                    <a:pt x="260" y="3154"/>
                  </a:cubicBezTo>
                  <a:cubicBezTo>
                    <a:pt x="168" y="3063"/>
                    <a:pt x="123" y="3017"/>
                    <a:pt x="92" y="3017"/>
                  </a:cubicBezTo>
                  <a:cubicBezTo>
                    <a:pt x="31" y="3017"/>
                    <a:pt x="1" y="3078"/>
                    <a:pt x="1" y="3185"/>
                  </a:cubicBezTo>
                  <a:cubicBezTo>
                    <a:pt x="1" y="3368"/>
                    <a:pt x="107" y="3535"/>
                    <a:pt x="321" y="3718"/>
                  </a:cubicBezTo>
                  <a:cubicBezTo>
                    <a:pt x="534" y="3901"/>
                    <a:pt x="763" y="3977"/>
                    <a:pt x="1022" y="3977"/>
                  </a:cubicBezTo>
                  <a:cubicBezTo>
                    <a:pt x="1038" y="3978"/>
                    <a:pt x="1055" y="3978"/>
                    <a:pt x="1072" y="3978"/>
                  </a:cubicBezTo>
                  <a:cubicBezTo>
                    <a:pt x="1389" y="3978"/>
                    <a:pt x="1692" y="3841"/>
                    <a:pt x="1981" y="3581"/>
                  </a:cubicBezTo>
                  <a:cubicBezTo>
                    <a:pt x="2286" y="3291"/>
                    <a:pt x="2439" y="3002"/>
                    <a:pt x="2439" y="2682"/>
                  </a:cubicBezTo>
                  <a:cubicBezTo>
                    <a:pt x="2439" y="2469"/>
                    <a:pt x="2301" y="2271"/>
                    <a:pt x="2027" y="2042"/>
                  </a:cubicBezTo>
                  <a:cubicBezTo>
                    <a:pt x="1921" y="1951"/>
                    <a:pt x="1799" y="1874"/>
                    <a:pt x="1677" y="1783"/>
                  </a:cubicBezTo>
                  <a:cubicBezTo>
                    <a:pt x="1570" y="1692"/>
                    <a:pt x="1463" y="1615"/>
                    <a:pt x="1387" y="1524"/>
                  </a:cubicBezTo>
                  <a:cubicBezTo>
                    <a:pt x="1311" y="1433"/>
                    <a:pt x="1265" y="1341"/>
                    <a:pt x="1265" y="1265"/>
                  </a:cubicBezTo>
                  <a:cubicBezTo>
                    <a:pt x="1265" y="1174"/>
                    <a:pt x="1311" y="1052"/>
                    <a:pt x="1418" y="869"/>
                  </a:cubicBezTo>
                  <a:cubicBezTo>
                    <a:pt x="1524" y="671"/>
                    <a:pt x="1601" y="579"/>
                    <a:pt x="1677" y="564"/>
                  </a:cubicBezTo>
                  <a:cubicBezTo>
                    <a:pt x="1753" y="549"/>
                    <a:pt x="1936" y="503"/>
                    <a:pt x="2225" y="458"/>
                  </a:cubicBezTo>
                  <a:cubicBezTo>
                    <a:pt x="2880" y="366"/>
                    <a:pt x="3216" y="275"/>
                    <a:pt x="3216" y="183"/>
                  </a:cubicBezTo>
                  <a:cubicBezTo>
                    <a:pt x="3216" y="61"/>
                    <a:pt x="2926" y="0"/>
                    <a:pt x="2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1"/>
            <p:cNvSpPr/>
            <p:nvPr/>
          </p:nvSpPr>
          <p:spPr>
            <a:xfrm>
              <a:off x="818225" y="795875"/>
              <a:ext cx="24025" cy="42675"/>
            </a:xfrm>
            <a:custGeom>
              <a:avLst/>
              <a:gdLst/>
              <a:ahLst/>
              <a:cxnLst/>
              <a:rect l="l" t="t" r="r" b="b"/>
              <a:pathLst>
                <a:path w="961" h="1707" extrusionOk="0">
                  <a:moveTo>
                    <a:pt x="503" y="0"/>
                  </a:moveTo>
                  <a:cubicBezTo>
                    <a:pt x="427" y="0"/>
                    <a:pt x="351" y="46"/>
                    <a:pt x="290" y="122"/>
                  </a:cubicBezTo>
                  <a:cubicBezTo>
                    <a:pt x="229" y="198"/>
                    <a:pt x="198" y="259"/>
                    <a:pt x="198" y="320"/>
                  </a:cubicBezTo>
                  <a:cubicBezTo>
                    <a:pt x="198" y="366"/>
                    <a:pt x="214" y="411"/>
                    <a:pt x="275" y="442"/>
                  </a:cubicBezTo>
                  <a:cubicBezTo>
                    <a:pt x="320" y="472"/>
                    <a:pt x="366" y="518"/>
                    <a:pt x="412" y="564"/>
                  </a:cubicBezTo>
                  <a:cubicBezTo>
                    <a:pt x="457" y="594"/>
                    <a:pt x="488" y="640"/>
                    <a:pt x="488" y="701"/>
                  </a:cubicBezTo>
                  <a:cubicBezTo>
                    <a:pt x="488" y="899"/>
                    <a:pt x="366" y="1143"/>
                    <a:pt x="122" y="1417"/>
                  </a:cubicBezTo>
                  <a:cubicBezTo>
                    <a:pt x="46" y="1524"/>
                    <a:pt x="0" y="1585"/>
                    <a:pt x="0" y="1630"/>
                  </a:cubicBezTo>
                  <a:cubicBezTo>
                    <a:pt x="0" y="1676"/>
                    <a:pt x="46" y="1706"/>
                    <a:pt x="122" y="1706"/>
                  </a:cubicBezTo>
                  <a:cubicBezTo>
                    <a:pt x="275" y="1706"/>
                    <a:pt x="442" y="1569"/>
                    <a:pt x="655" y="1310"/>
                  </a:cubicBezTo>
                  <a:cubicBezTo>
                    <a:pt x="854" y="1036"/>
                    <a:pt x="960" y="792"/>
                    <a:pt x="960" y="549"/>
                  </a:cubicBezTo>
                  <a:cubicBezTo>
                    <a:pt x="960" y="411"/>
                    <a:pt x="914" y="290"/>
                    <a:pt x="823" y="183"/>
                  </a:cubicBezTo>
                  <a:cubicBezTo>
                    <a:pt x="732" y="61"/>
                    <a:pt x="625" y="0"/>
                    <a:pt x="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1"/>
            <p:cNvSpPr/>
            <p:nvPr/>
          </p:nvSpPr>
          <p:spPr>
            <a:xfrm>
              <a:off x="857450" y="709400"/>
              <a:ext cx="59825" cy="101350"/>
            </a:xfrm>
            <a:custGeom>
              <a:avLst/>
              <a:gdLst/>
              <a:ahLst/>
              <a:cxnLst/>
              <a:rect l="l" t="t" r="r" b="b"/>
              <a:pathLst>
                <a:path w="2393" h="4054" extrusionOk="0">
                  <a:moveTo>
                    <a:pt x="1616" y="473"/>
                  </a:moveTo>
                  <a:cubicBezTo>
                    <a:pt x="1783" y="473"/>
                    <a:pt x="1875" y="778"/>
                    <a:pt x="1875" y="1372"/>
                  </a:cubicBezTo>
                  <a:cubicBezTo>
                    <a:pt x="1875" y="1661"/>
                    <a:pt x="1814" y="1981"/>
                    <a:pt x="1692" y="2332"/>
                  </a:cubicBezTo>
                  <a:cubicBezTo>
                    <a:pt x="1570" y="2697"/>
                    <a:pt x="1433" y="3002"/>
                    <a:pt x="1280" y="3246"/>
                  </a:cubicBezTo>
                  <a:cubicBezTo>
                    <a:pt x="1128" y="3490"/>
                    <a:pt x="991" y="3611"/>
                    <a:pt x="884" y="3611"/>
                  </a:cubicBezTo>
                  <a:cubicBezTo>
                    <a:pt x="641" y="3611"/>
                    <a:pt x="534" y="3383"/>
                    <a:pt x="534" y="2956"/>
                  </a:cubicBezTo>
                  <a:cubicBezTo>
                    <a:pt x="534" y="2697"/>
                    <a:pt x="564" y="2408"/>
                    <a:pt x="656" y="2118"/>
                  </a:cubicBezTo>
                  <a:cubicBezTo>
                    <a:pt x="732" y="1814"/>
                    <a:pt x="839" y="1539"/>
                    <a:pt x="945" y="1296"/>
                  </a:cubicBezTo>
                  <a:cubicBezTo>
                    <a:pt x="1067" y="1067"/>
                    <a:pt x="1189" y="869"/>
                    <a:pt x="1311" y="717"/>
                  </a:cubicBezTo>
                  <a:cubicBezTo>
                    <a:pt x="1433" y="549"/>
                    <a:pt x="1539" y="473"/>
                    <a:pt x="1616" y="473"/>
                  </a:cubicBezTo>
                  <a:close/>
                  <a:moveTo>
                    <a:pt x="1631" y="1"/>
                  </a:moveTo>
                  <a:cubicBezTo>
                    <a:pt x="1402" y="1"/>
                    <a:pt x="1143" y="153"/>
                    <a:pt x="884" y="458"/>
                  </a:cubicBezTo>
                  <a:cubicBezTo>
                    <a:pt x="641" y="747"/>
                    <a:pt x="427" y="1143"/>
                    <a:pt x="244" y="1616"/>
                  </a:cubicBezTo>
                  <a:cubicBezTo>
                    <a:pt x="77" y="2088"/>
                    <a:pt x="1" y="2545"/>
                    <a:pt x="1" y="3017"/>
                  </a:cubicBezTo>
                  <a:cubicBezTo>
                    <a:pt x="1" y="3276"/>
                    <a:pt x="77" y="3520"/>
                    <a:pt x="260" y="3733"/>
                  </a:cubicBezTo>
                  <a:cubicBezTo>
                    <a:pt x="427" y="3947"/>
                    <a:pt x="641" y="4053"/>
                    <a:pt x="869" y="4053"/>
                  </a:cubicBezTo>
                  <a:cubicBezTo>
                    <a:pt x="1098" y="4053"/>
                    <a:pt x="1341" y="3916"/>
                    <a:pt x="1585" y="3611"/>
                  </a:cubicBezTo>
                  <a:cubicBezTo>
                    <a:pt x="1829" y="3322"/>
                    <a:pt x="2027" y="2956"/>
                    <a:pt x="2164" y="2530"/>
                  </a:cubicBezTo>
                  <a:cubicBezTo>
                    <a:pt x="2316" y="2118"/>
                    <a:pt x="2393" y="1707"/>
                    <a:pt x="2393" y="1296"/>
                  </a:cubicBezTo>
                  <a:cubicBezTo>
                    <a:pt x="2393" y="884"/>
                    <a:pt x="2332" y="579"/>
                    <a:pt x="2195" y="351"/>
                  </a:cubicBezTo>
                  <a:cubicBezTo>
                    <a:pt x="2057" y="122"/>
                    <a:pt x="1875" y="1"/>
                    <a:pt x="16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928675" y="709400"/>
              <a:ext cx="59825" cy="101350"/>
            </a:xfrm>
            <a:custGeom>
              <a:avLst/>
              <a:gdLst/>
              <a:ahLst/>
              <a:cxnLst/>
              <a:rect l="l" t="t" r="r" b="b"/>
              <a:pathLst>
                <a:path w="2393" h="4054" extrusionOk="0">
                  <a:moveTo>
                    <a:pt x="1616" y="473"/>
                  </a:moveTo>
                  <a:cubicBezTo>
                    <a:pt x="1799" y="473"/>
                    <a:pt x="1890" y="778"/>
                    <a:pt x="1890" y="1372"/>
                  </a:cubicBezTo>
                  <a:cubicBezTo>
                    <a:pt x="1890" y="1661"/>
                    <a:pt x="1829" y="1981"/>
                    <a:pt x="1707" y="2332"/>
                  </a:cubicBezTo>
                  <a:cubicBezTo>
                    <a:pt x="1585" y="2697"/>
                    <a:pt x="1448" y="3002"/>
                    <a:pt x="1281" y="3246"/>
                  </a:cubicBezTo>
                  <a:cubicBezTo>
                    <a:pt x="1128" y="3490"/>
                    <a:pt x="991" y="3611"/>
                    <a:pt x="884" y="3611"/>
                  </a:cubicBezTo>
                  <a:cubicBezTo>
                    <a:pt x="656" y="3611"/>
                    <a:pt x="534" y="3383"/>
                    <a:pt x="534" y="2956"/>
                  </a:cubicBezTo>
                  <a:cubicBezTo>
                    <a:pt x="534" y="2697"/>
                    <a:pt x="580" y="2408"/>
                    <a:pt x="656" y="2118"/>
                  </a:cubicBezTo>
                  <a:cubicBezTo>
                    <a:pt x="747" y="1814"/>
                    <a:pt x="839" y="1539"/>
                    <a:pt x="961" y="1296"/>
                  </a:cubicBezTo>
                  <a:cubicBezTo>
                    <a:pt x="1067" y="1067"/>
                    <a:pt x="1189" y="869"/>
                    <a:pt x="1311" y="717"/>
                  </a:cubicBezTo>
                  <a:cubicBezTo>
                    <a:pt x="1433" y="549"/>
                    <a:pt x="1540" y="473"/>
                    <a:pt x="1616" y="473"/>
                  </a:cubicBezTo>
                  <a:close/>
                  <a:moveTo>
                    <a:pt x="1646" y="1"/>
                  </a:moveTo>
                  <a:cubicBezTo>
                    <a:pt x="1402" y="1"/>
                    <a:pt x="1159" y="153"/>
                    <a:pt x="900" y="458"/>
                  </a:cubicBezTo>
                  <a:cubicBezTo>
                    <a:pt x="641" y="747"/>
                    <a:pt x="427" y="1143"/>
                    <a:pt x="260" y="1616"/>
                  </a:cubicBezTo>
                  <a:cubicBezTo>
                    <a:pt x="92" y="2088"/>
                    <a:pt x="1" y="2545"/>
                    <a:pt x="1" y="3017"/>
                  </a:cubicBezTo>
                  <a:cubicBezTo>
                    <a:pt x="1" y="3276"/>
                    <a:pt x="92" y="3520"/>
                    <a:pt x="260" y="3733"/>
                  </a:cubicBezTo>
                  <a:cubicBezTo>
                    <a:pt x="443" y="3947"/>
                    <a:pt x="641" y="4053"/>
                    <a:pt x="869" y="4053"/>
                  </a:cubicBezTo>
                  <a:cubicBezTo>
                    <a:pt x="1113" y="4053"/>
                    <a:pt x="1357" y="3916"/>
                    <a:pt x="1601" y="3611"/>
                  </a:cubicBezTo>
                  <a:cubicBezTo>
                    <a:pt x="1844" y="3322"/>
                    <a:pt x="2027" y="2956"/>
                    <a:pt x="2179" y="2530"/>
                  </a:cubicBezTo>
                  <a:cubicBezTo>
                    <a:pt x="2332" y="2118"/>
                    <a:pt x="2393" y="1707"/>
                    <a:pt x="2393" y="1296"/>
                  </a:cubicBezTo>
                  <a:cubicBezTo>
                    <a:pt x="2393" y="884"/>
                    <a:pt x="2332" y="579"/>
                    <a:pt x="2195" y="351"/>
                  </a:cubicBezTo>
                  <a:cubicBezTo>
                    <a:pt x="2073" y="122"/>
                    <a:pt x="1890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1"/>
            <p:cNvSpPr/>
            <p:nvPr/>
          </p:nvSpPr>
          <p:spPr>
            <a:xfrm>
              <a:off x="1000300" y="709400"/>
              <a:ext cx="59825" cy="101350"/>
            </a:xfrm>
            <a:custGeom>
              <a:avLst/>
              <a:gdLst/>
              <a:ahLst/>
              <a:cxnLst/>
              <a:rect l="l" t="t" r="r" b="b"/>
              <a:pathLst>
                <a:path w="2393" h="4054" extrusionOk="0">
                  <a:moveTo>
                    <a:pt x="1615" y="473"/>
                  </a:moveTo>
                  <a:cubicBezTo>
                    <a:pt x="1783" y="473"/>
                    <a:pt x="1874" y="778"/>
                    <a:pt x="1874" y="1372"/>
                  </a:cubicBezTo>
                  <a:cubicBezTo>
                    <a:pt x="1874" y="1661"/>
                    <a:pt x="1813" y="1981"/>
                    <a:pt x="1691" y="2332"/>
                  </a:cubicBezTo>
                  <a:cubicBezTo>
                    <a:pt x="1569" y="2697"/>
                    <a:pt x="1432" y="3002"/>
                    <a:pt x="1280" y="3246"/>
                  </a:cubicBezTo>
                  <a:cubicBezTo>
                    <a:pt x="1128" y="3490"/>
                    <a:pt x="990" y="3611"/>
                    <a:pt x="884" y="3611"/>
                  </a:cubicBezTo>
                  <a:cubicBezTo>
                    <a:pt x="640" y="3611"/>
                    <a:pt x="533" y="3383"/>
                    <a:pt x="533" y="2956"/>
                  </a:cubicBezTo>
                  <a:cubicBezTo>
                    <a:pt x="533" y="2697"/>
                    <a:pt x="564" y="2408"/>
                    <a:pt x="655" y="2118"/>
                  </a:cubicBezTo>
                  <a:cubicBezTo>
                    <a:pt x="731" y="1814"/>
                    <a:pt x="838" y="1539"/>
                    <a:pt x="945" y="1296"/>
                  </a:cubicBezTo>
                  <a:cubicBezTo>
                    <a:pt x="1067" y="1067"/>
                    <a:pt x="1189" y="869"/>
                    <a:pt x="1310" y="717"/>
                  </a:cubicBezTo>
                  <a:cubicBezTo>
                    <a:pt x="1432" y="549"/>
                    <a:pt x="1539" y="473"/>
                    <a:pt x="1615" y="473"/>
                  </a:cubicBezTo>
                  <a:close/>
                  <a:moveTo>
                    <a:pt x="1630" y="1"/>
                  </a:moveTo>
                  <a:cubicBezTo>
                    <a:pt x="1402" y="1"/>
                    <a:pt x="1143" y="153"/>
                    <a:pt x="884" y="458"/>
                  </a:cubicBezTo>
                  <a:cubicBezTo>
                    <a:pt x="640" y="747"/>
                    <a:pt x="427" y="1143"/>
                    <a:pt x="244" y="1616"/>
                  </a:cubicBezTo>
                  <a:cubicBezTo>
                    <a:pt x="76" y="2088"/>
                    <a:pt x="0" y="2545"/>
                    <a:pt x="0" y="3017"/>
                  </a:cubicBezTo>
                  <a:cubicBezTo>
                    <a:pt x="0" y="3276"/>
                    <a:pt x="76" y="3520"/>
                    <a:pt x="259" y="3733"/>
                  </a:cubicBezTo>
                  <a:cubicBezTo>
                    <a:pt x="427" y="3947"/>
                    <a:pt x="640" y="4053"/>
                    <a:pt x="869" y="4053"/>
                  </a:cubicBezTo>
                  <a:cubicBezTo>
                    <a:pt x="1097" y="4053"/>
                    <a:pt x="1341" y="3916"/>
                    <a:pt x="1585" y="3611"/>
                  </a:cubicBezTo>
                  <a:cubicBezTo>
                    <a:pt x="1828" y="3322"/>
                    <a:pt x="2026" y="2956"/>
                    <a:pt x="2164" y="2530"/>
                  </a:cubicBezTo>
                  <a:cubicBezTo>
                    <a:pt x="2316" y="2118"/>
                    <a:pt x="2392" y="1707"/>
                    <a:pt x="2392" y="1296"/>
                  </a:cubicBezTo>
                  <a:cubicBezTo>
                    <a:pt x="2392" y="884"/>
                    <a:pt x="2331" y="579"/>
                    <a:pt x="2194" y="351"/>
                  </a:cubicBezTo>
                  <a:cubicBezTo>
                    <a:pt x="2057" y="122"/>
                    <a:pt x="1874" y="1"/>
                    <a:pt x="16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1"/>
            <p:cNvSpPr/>
            <p:nvPr/>
          </p:nvSpPr>
          <p:spPr>
            <a:xfrm>
              <a:off x="3950350" y="4782725"/>
              <a:ext cx="101350" cy="132950"/>
            </a:xfrm>
            <a:custGeom>
              <a:avLst/>
              <a:gdLst/>
              <a:ahLst/>
              <a:cxnLst/>
              <a:rect l="l" t="t" r="r" b="b"/>
              <a:pathLst>
                <a:path w="4054" h="5318" extrusionOk="0">
                  <a:moveTo>
                    <a:pt x="2499" y="0"/>
                  </a:moveTo>
                  <a:cubicBezTo>
                    <a:pt x="2012" y="0"/>
                    <a:pt x="1646" y="31"/>
                    <a:pt x="1387" y="77"/>
                  </a:cubicBezTo>
                  <a:cubicBezTo>
                    <a:pt x="1143" y="122"/>
                    <a:pt x="991" y="199"/>
                    <a:pt x="945" y="305"/>
                  </a:cubicBezTo>
                  <a:cubicBezTo>
                    <a:pt x="915" y="351"/>
                    <a:pt x="884" y="412"/>
                    <a:pt x="884" y="488"/>
                  </a:cubicBezTo>
                  <a:cubicBezTo>
                    <a:pt x="884" y="884"/>
                    <a:pt x="732" y="1661"/>
                    <a:pt x="427" y="2834"/>
                  </a:cubicBezTo>
                  <a:cubicBezTo>
                    <a:pt x="138" y="4023"/>
                    <a:pt x="0" y="4647"/>
                    <a:pt x="0" y="4739"/>
                  </a:cubicBezTo>
                  <a:cubicBezTo>
                    <a:pt x="0" y="4830"/>
                    <a:pt x="46" y="4952"/>
                    <a:pt x="153" y="5105"/>
                  </a:cubicBezTo>
                  <a:cubicBezTo>
                    <a:pt x="259" y="5242"/>
                    <a:pt x="351" y="5318"/>
                    <a:pt x="412" y="5318"/>
                  </a:cubicBezTo>
                  <a:cubicBezTo>
                    <a:pt x="442" y="5318"/>
                    <a:pt x="473" y="5272"/>
                    <a:pt x="503" y="5181"/>
                  </a:cubicBezTo>
                  <a:lnTo>
                    <a:pt x="549" y="5044"/>
                  </a:lnTo>
                  <a:cubicBezTo>
                    <a:pt x="579" y="4998"/>
                    <a:pt x="595" y="4937"/>
                    <a:pt x="610" y="4846"/>
                  </a:cubicBezTo>
                  <a:cubicBezTo>
                    <a:pt x="640" y="4769"/>
                    <a:pt x="656" y="4693"/>
                    <a:pt x="671" y="4617"/>
                  </a:cubicBezTo>
                  <a:cubicBezTo>
                    <a:pt x="686" y="4556"/>
                    <a:pt x="717" y="4465"/>
                    <a:pt x="732" y="4358"/>
                  </a:cubicBezTo>
                  <a:cubicBezTo>
                    <a:pt x="762" y="4251"/>
                    <a:pt x="823" y="4023"/>
                    <a:pt x="899" y="3657"/>
                  </a:cubicBezTo>
                  <a:cubicBezTo>
                    <a:pt x="991" y="3307"/>
                    <a:pt x="1052" y="3109"/>
                    <a:pt x="1052" y="3048"/>
                  </a:cubicBezTo>
                  <a:lnTo>
                    <a:pt x="1067" y="3048"/>
                  </a:lnTo>
                  <a:cubicBezTo>
                    <a:pt x="1600" y="3048"/>
                    <a:pt x="2073" y="3002"/>
                    <a:pt x="2514" y="2895"/>
                  </a:cubicBezTo>
                  <a:cubicBezTo>
                    <a:pt x="2956" y="2789"/>
                    <a:pt x="3170" y="2652"/>
                    <a:pt x="3170" y="2499"/>
                  </a:cubicBezTo>
                  <a:cubicBezTo>
                    <a:pt x="3170" y="2423"/>
                    <a:pt x="3078" y="2377"/>
                    <a:pt x="2880" y="2377"/>
                  </a:cubicBezTo>
                  <a:cubicBezTo>
                    <a:pt x="2804" y="2377"/>
                    <a:pt x="2575" y="2393"/>
                    <a:pt x="2210" y="2423"/>
                  </a:cubicBezTo>
                  <a:cubicBezTo>
                    <a:pt x="2004" y="2441"/>
                    <a:pt x="1804" y="2448"/>
                    <a:pt x="1610" y="2448"/>
                  </a:cubicBezTo>
                  <a:cubicBezTo>
                    <a:pt x="1472" y="2448"/>
                    <a:pt x="1337" y="2445"/>
                    <a:pt x="1204" y="2438"/>
                  </a:cubicBezTo>
                  <a:cubicBezTo>
                    <a:pt x="1402" y="1585"/>
                    <a:pt x="1494" y="1037"/>
                    <a:pt x="1494" y="793"/>
                  </a:cubicBezTo>
                  <a:cubicBezTo>
                    <a:pt x="1494" y="762"/>
                    <a:pt x="1494" y="747"/>
                    <a:pt x="1494" y="732"/>
                  </a:cubicBezTo>
                  <a:cubicBezTo>
                    <a:pt x="1555" y="732"/>
                    <a:pt x="1692" y="717"/>
                    <a:pt x="1890" y="686"/>
                  </a:cubicBezTo>
                  <a:cubicBezTo>
                    <a:pt x="2103" y="656"/>
                    <a:pt x="2271" y="640"/>
                    <a:pt x="2392" y="625"/>
                  </a:cubicBezTo>
                  <a:cubicBezTo>
                    <a:pt x="2514" y="610"/>
                    <a:pt x="2652" y="595"/>
                    <a:pt x="2789" y="579"/>
                  </a:cubicBezTo>
                  <a:cubicBezTo>
                    <a:pt x="2941" y="564"/>
                    <a:pt x="3048" y="564"/>
                    <a:pt x="3139" y="549"/>
                  </a:cubicBezTo>
                  <a:cubicBezTo>
                    <a:pt x="3230" y="549"/>
                    <a:pt x="3337" y="534"/>
                    <a:pt x="3444" y="519"/>
                  </a:cubicBezTo>
                  <a:cubicBezTo>
                    <a:pt x="3550" y="503"/>
                    <a:pt x="3642" y="503"/>
                    <a:pt x="3703" y="488"/>
                  </a:cubicBezTo>
                  <a:cubicBezTo>
                    <a:pt x="3764" y="473"/>
                    <a:pt x="3840" y="458"/>
                    <a:pt x="3931" y="427"/>
                  </a:cubicBezTo>
                  <a:cubicBezTo>
                    <a:pt x="4023" y="397"/>
                    <a:pt x="4053" y="351"/>
                    <a:pt x="4053" y="290"/>
                  </a:cubicBezTo>
                  <a:cubicBezTo>
                    <a:pt x="4053" y="199"/>
                    <a:pt x="3916" y="138"/>
                    <a:pt x="3642" y="77"/>
                  </a:cubicBezTo>
                  <a:cubicBezTo>
                    <a:pt x="3368" y="31"/>
                    <a:pt x="2987" y="0"/>
                    <a:pt x="2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4049375" y="4781200"/>
              <a:ext cx="102500" cy="134100"/>
            </a:xfrm>
            <a:custGeom>
              <a:avLst/>
              <a:gdLst/>
              <a:ahLst/>
              <a:cxnLst/>
              <a:rect l="l" t="t" r="r" b="b"/>
              <a:pathLst>
                <a:path w="4100" h="5364" extrusionOk="0">
                  <a:moveTo>
                    <a:pt x="2652" y="640"/>
                  </a:moveTo>
                  <a:cubicBezTo>
                    <a:pt x="2850" y="640"/>
                    <a:pt x="3033" y="762"/>
                    <a:pt x="3170" y="1006"/>
                  </a:cubicBezTo>
                  <a:cubicBezTo>
                    <a:pt x="3322" y="1250"/>
                    <a:pt x="3398" y="1570"/>
                    <a:pt x="3398" y="1966"/>
                  </a:cubicBezTo>
                  <a:cubicBezTo>
                    <a:pt x="3398" y="2362"/>
                    <a:pt x="3292" y="2773"/>
                    <a:pt x="3048" y="3215"/>
                  </a:cubicBezTo>
                  <a:cubicBezTo>
                    <a:pt x="2804" y="3657"/>
                    <a:pt x="2515" y="4023"/>
                    <a:pt x="2180" y="4312"/>
                  </a:cubicBezTo>
                  <a:cubicBezTo>
                    <a:pt x="1860" y="4617"/>
                    <a:pt x="1570" y="4769"/>
                    <a:pt x="1311" y="4769"/>
                  </a:cubicBezTo>
                  <a:cubicBezTo>
                    <a:pt x="1143" y="4769"/>
                    <a:pt x="1006" y="4678"/>
                    <a:pt x="884" y="4510"/>
                  </a:cubicBezTo>
                  <a:cubicBezTo>
                    <a:pt x="763" y="4328"/>
                    <a:pt x="702" y="4099"/>
                    <a:pt x="702" y="3825"/>
                  </a:cubicBezTo>
                  <a:cubicBezTo>
                    <a:pt x="702" y="3352"/>
                    <a:pt x="824" y="2865"/>
                    <a:pt x="1067" y="2362"/>
                  </a:cubicBezTo>
                  <a:cubicBezTo>
                    <a:pt x="1311" y="1844"/>
                    <a:pt x="1585" y="1433"/>
                    <a:pt x="1890" y="1113"/>
                  </a:cubicBezTo>
                  <a:cubicBezTo>
                    <a:pt x="2195" y="808"/>
                    <a:pt x="2454" y="640"/>
                    <a:pt x="2652" y="640"/>
                  </a:cubicBezTo>
                  <a:close/>
                  <a:moveTo>
                    <a:pt x="2606" y="1"/>
                  </a:moveTo>
                  <a:cubicBezTo>
                    <a:pt x="2347" y="1"/>
                    <a:pt x="2058" y="107"/>
                    <a:pt x="1753" y="336"/>
                  </a:cubicBezTo>
                  <a:cubicBezTo>
                    <a:pt x="1448" y="564"/>
                    <a:pt x="1159" y="854"/>
                    <a:pt x="900" y="1204"/>
                  </a:cubicBezTo>
                  <a:cubicBezTo>
                    <a:pt x="641" y="1570"/>
                    <a:pt x="427" y="1981"/>
                    <a:pt x="260" y="2454"/>
                  </a:cubicBezTo>
                  <a:cubicBezTo>
                    <a:pt x="92" y="2941"/>
                    <a:pt x="1" y="3413"/>
                    <a:pt x="1" y="3870"/>
                  </a:cubicBezTo>
                  <a:cubicBezTo>
                    <a:pt x="1" y="4206"/>
                    <a:pt x="138" y="4541"/>
                    <a:pt x="382" y="4876"/>
                  </a:cubicBezTo>
                  <a:cubicBezTo>
                    <a:pt x="641" y="5211"/>
                    <a:pt x="930" y="5364"/>
                    <a:pt x="1265" y="5364"/>
                  </a:cubicBezTo>
                  <a:cubicBezTo>
                    <a:pt x="1722" y="5364"/>
                    <a:pt x="2180" y="5181"/>
                    <a:pt x="2621" y="4800"/>
                  </a:cubicBezTo>
                  <a:cubicBezTo>
                    <a:pt x="3078" y="4419"/>
                    <a:pt x="3429" y="3962"/>
                    <a:pt x="3703" y="3429"/>
                  </a:cubicBezTo>
                  <a:cubicBezTo>
                    <a:pt x="3977" y="2895"/>
                    <a:pt x="4099" y="2377"/>
                    <a:pt x="4099" y="1890"/>
                  </a:cubicBezTo>
                  <a:cubicBezTo>
                    <a:pt x="4099" y="1402"/>
                    <a:pt x="3962" y="976"/>
                    <a:pt x="3673" y="580"/>
                  </a:cubicBezTo>
                  <a:cubicBezTo>
                    <a:pt x="3398" y="199"/>
                    <a:pt x="3033" y="1"/>
                    <a:pt x="2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1"/>
            <p:cNvSpPr/>
            <p:nvPr/>
          </p:nvSpPr>
          <p:spPr>
            <a:xfrm>
              <a:off x="4164800" y="4781200"/>
              <a:ext cx="96775" cy="134475"/>
            </a:xfrm>
            <a:custGeom>
              <a:avLst/>
              <a:gdLst/>
              <a:ahLst/>
              <a:cxnLst/>
              <a:rect l="l" t="t" r="r" b="b"/>
              <a:pathLst>
                <a:path w="3871" h="5379" extrusionOk="0">
                  <a:moveTo>
                    <a:pt x="2347" y="686"/>
                  </a:moveTo>
                  <a:cubicBezTo>
                    <a:pt x="2895" y="686"/>
                    <a:pt x="3169" y="839"/>
                    <a:pt x="3169" y="1158"/>
                  </a:cubicBezTo>
                  <a:cubicBezTo>
                    <a:pt x="3169" y="1357"/>
                    <a:pt x="3093" y="1539"/>
                    <a:pt x="2926" y="1722"/>
                  </a:cubicBezTo>
                  <a:cubicBezTo>
                    <a:pt x="2773" y="1905"/>
                    <a:pt x="2590" y="2057"/>
                    <a:pt x="2392" y="2164"/>
                  </a:cubicBezTo>
                  <a:cubicBezTo>
                    <a:pt x="2194" y="2271"/>
                    <a:pt x="1981" y="2393"/>
                    <a:pt x="1737" y="2530"/>
                  </a:cubicBezTo>
                  <a:cubicBezTo>
                    <a:pt x="1493" y="2652"/>
                    <a:pt x="1326" y="2758"/>
                    <a:pt x="1234" y="2819"/>
                  </a:cubicBezTo>
                  <a:cubicBezTo>
                    <a:pt x="1448" y="2057"/>
                    <a:pt x="1554" y="1509"/>
                    <a:pt x="1554" y="1174"/>
                  </a:cubicBezTo>
                  <a:cubicBezTo>
                    <a:pt x="1554" y="1082"/>
                    <a:pt x="1539" y="991"/>
                    <a:pt x="1478" y="869"/>
                  </a:cubicBezTo>
                  <a:cubicBezTo>
                    <a:pt x="1813" y="747"/>
                    <a:pt x="2103" y="686"/>
                    <a:pt x="2347" y="686"/>
                  </a:cubicBezTo>
                  <a:close/>
                  <a:moveTo>
                    <a:pt x="2316" y="1"/>
                  </a:moveTo>
                  <a:cubicBezTo>
                    <a:pt x="1905" y="1"/>
                    <a:pt x="1524" y="77"/>
                    <a:pt x="1173" y="199"/>
                  </a:cubicBezTo>
                  <a:cubicBezTo>
                    <a:pt x="823" y="320"/>
                    <a:pt x="655" y="442"/>
                    <a:pt x="655" y="549"/>
                  </a:cubicBezTo>
                  <a:cubicBezTo>
                    <a:pt x="655" y="625"/>
                    <a:pt x="686" y="701"/>
                    <a:pt x="732" y="778"/>
                  </a:cubicBezTo>
                  <a:cubicBezTo>
                    <a:pt x="777" y="869"/>
                    <a:pt x="838" y="930"/>
                    <a:pt x="899" y="976"/>
                  </a:cubicBezTo>
                  <a:cubicBezTo>
                    <a:pt x="869" y="1494"/>
                    <a:pt x="701" y="2240"/>
                    <a:pt x="427" y="3215"/>
                  </a:cubicBezTo>
                  <a:cubicBezTo>
                    <a:pt x="153" y="4206"/>
                    <a:pt x="0" y="4754"/>
                    <a:pt x="0" y="4876"/>
                  </a:cubicBezTo>
                  <a:cubicBezTo>
                    <a:pt x="0" y="4983"/>
                    <a:pt x="61" y="5105"/>
                    <a:pt x="153" y="5211"/>
                  </a:cubicBezTo>
                  <a:cubicBezTo>
                    <a:pt x="244" y="5318"/>
                    <a:pt x="335" y="5379"/>
                    <a:pt x="412" y="5379"/>
                  </a:cubicBezTo>
                  <a:cubicBezTo>
                    <a:pt x="457" y="5379"/>
                    <a:pt x="518" y="5242"/>
                    <a:pt x="594" y="4983"/>
                  </a:cubicBezTo>
                  <a:cubicBezTo>
                    <a:pt x="640" y="4846"/>
                    <a:pt x="686" y="4724"/>
                    <a:pt x="716" y="4602"/>
                  </a:cubicBezTo>
                  <a:cubicBezTo>
                    <a:pt x="747" y="4480"/>
                    <a:pt x="884" y="4008"/>
                    <a:pt x="1128" y="3215"/>
                  </a:cubicBezTo>
                  <a:cubicBezTo>
                    <a:pt x="1250" y="3596"/>
                    <a:pt x="1600" y="4038"/>
                    <a:pt x="2164" y="4571"/>
                  </a:cubicBezTo>
                  <a:cubicBezTo>
                    <a:pt x="2728" y="5105"/>
                    <a:pt x="3154" y="5364"/>
                    <a:pt x="3459" y="5364"/>
                  </a:cubicBezTo>
                  <a:cubicBezTo>
                    <a:pt x="3626" y="5364"/>
                    <a:pt x="3718" y="5303"/>
                    <a:pt x="3718" y="5181"/>
                  </a:cubicBezTo>
                  <a:cubicBezTo>
                    <a:pt x="3718" y="5120"/>
                    <a:pt x="3657" y="5028"/>
                    <a:pt x="3520" y="4907"/>
                  </a:cubicBezTo>
                  <a:cubicBezTo>
                    <a:pt x="3459" y="4846"/>
                    <a:pt x="3398" y="4785"/>
                    <a:pt x="3322" y="4724"/>
                  </a:cubicBezTo>
                  <a:cubicBezTo>
                    <a:pt x="3261" y="4678"/>
                    <a:pt x="3185" y="4602"/>
                    <a:pt x="3078" y="4510"/>
                  </a:cubicBezTo>
                  <a:cubicBezTo>
                    <a:pt x="2971" y="4434"/>
                    <a:pt x="2865" y="4328"/>
                    <a:pt x="2743" y="4221"/>
                  </a:cubicBezTo>
                  <a:cubicBezTo>
                    <a:pt x="2636" y="4114"/>
                    <a:pt x="2545" y="4023"/>
                    <a:pt x="2469" y="3962"/>
                  </a:cubicBezTo>
                  <a:cubicBezTo>
                    <a:pt x="2392" y="3901"/>
                    <a:pt x="2270" y="3779"/>
                    <a:pt x="2088" y="3596"/>
                  </a:cubicBezTo>
                  <a:cubicBezTo>
                    <a:pt x="1920" y="3413"/>
                    <a:pt x="1829" y="3276"/>
                    <a:pt x="1829" y="3154"/>
                  </a:cubicBezTo>
                  <a:cubicBezTo>
                    <a:pt x="1829" y="3124"/>
                    <a:pt x="1905" y="3078"/>
                    <a:pt x="2042" y="3017"/>
                  </a:cubicBezTo>
                  <a:cubicBezTo>
                    <a:pt x="2179" y="2941"/>
                    <a:pt x="2347" y="2850"/>
                    <a:pt x="2545" y="2743"/>
                  </a:cubicBezTo>
                  <a:cubicBezTo>
                    <a:pt x="2743" y="2636"/>
                    <a:pt x="2941" y="2514"/>
                    <a:pt x="3139" y="2377"/>
                  </a:cubicBezTo>
                  <a:cubicBezTo>
                    <a:pt x="3352" y="2240"/>
                    <a:pt x="3520" y="2073"/>
                    <a:pt x="3657" y="1859"/>
                  </a:cubicBezTo>
                  <a:cubicBezTo>
                    <a:pt x="3794" y="1646"/>
                    <a:pt x="3870" y="1402"/>
                    <a:pt x="3870" y="1158"/>
                  </a:cubicBezTo>
                  <a:cubicBezTo>
                    <a:pt x="3870" y="793"/>
                    <a:pt x="3718" y="503"/>
                    <a:pt x="3398" y="305"/>
                  </a:cubicBezTo>
                  <a:cubicBezTo>
                    <a:pt x="3093" y="107"/>
                    <a:pt x="2743" y="1"/>
                    <a:pt x="2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1"/>
            <p:cNvSpPr/>
            <p:nvPr/>
          </p:nvSpPr>
          <p:spPr>
            <a:xfrm>
              <a:off x="4279075" y="4783475"/>
              <a:ext cx="103225" cy="132200"/>
            </a:xfrm>
            <a:custGeom>
              <a:avLst/>
              <a:gdLst/>
              <a:ahLst/>
              <a:cxnLst/>
              <a:rect l="l" t="t" r="r" b="b"/>
              <a:pathLst>
                <a:path w="4129" h="5288" extrusionOk="0">
                  <a:moveTo>
                    <a:pt x="2605" y="1"/>
                  </a:moveTo>
                  <a:cubicBezTo>
                    <a:pt x="1585" y="1"/>
                    <a:pt x="1036" y="92"/>
                    <a:pt x="945" y="275"/>
                  </a:cubicBezTo>
                  <a:cubicBezTo>
                    <a:pt x="929" y="336"/>
                    <a:pt x="914" y="397"/>
                    <a:pt x="914" y="458"/>
                  </a:cubicBezTo>
                  <a:cubicBezTo>
                    <a:pt x="914" y="854"/>
                    <a:pt x="838" y="1326"/>
                    <a:pt x="686" y="1890"/>
                  </a:cubicBezTo>
                  <a:cubicBezTo>
                    <a:pt x="533" y="2469"/>
                    <a:pt x="381" y="3002"/>
                    <a:pt x="229" y="3505"/>
                  </a:cubicBezTo>
                  <a:cubicBezTo>
                    <a:pt x="76" y="4008"/>
                    <a:pt x="0" y="4358"/>
                    <a:pt x="0" y="4572"/>
                  </a:cubicBezTo>
                  <a:cubicBezTo>
                    <a:pt x="0" y="4785"/>
                    <a:pt x="91" y="4953"/>
                    <a:pt x="259" y="5090"/>
                  </a:cubicBezTo>
                  <a:cubicBezTo>
                    <a:pt x="442" y="5227"/>
                    <a:pt x="655" y="5288"/>
                    <a:pt x="884" y="5288"/>
                  </a:cubicBezTo>
                  <a:cubicBezTo>
                    <a:pt x="1402" y="5288"/>
                    <a:pt x="1950" y="5196"/>
                    <a:pt x="2499" y="4998"/>
                  </a:cubicBezTo>
                  <a:cubicBezTo>
                    <a:pt x="3062" y="4816"/>
                    <a:pt x="3352" y="4617"/>
                    <a:pt x="3352" y="4435"/>
                  </a:cubicBezTo>
                  <a:cubicBezTo>
                    <a:pt x="3352" y="4328"/>
                    <a:pt x="3306" y="4282"/>
                    <a:pt x="3230" y="4282"/>
                  </a:cubicBezTo>
                  <a:cubicBezTo>
                    <a:pt x="3200" y="4282"/>
                    <a:pt x="3062" y="4313"/>
                    <a:pt x="2834" y="4374"/>
                  </a:cubicBezTo>
                  <a:cubicBezTo>
                    <a:pt x="2133" y="4557"/>
                    <a:pt x="1493" y="4648"/>
                    <a:pt x="899" y="4648"/>
                  </a:cubicBezTo>
                  <a:cubicBezTo>
                    <a:pt x="838" y="4648"/>
                    <a:pt x="792" y="4633"/>
                    <a:pt x="747" y="4602"/>
                  </a:cubicBezTo>
                  <a:cubicBezTo>
                    <a:pt x="716" y="4557"/>
                    <a:pt x="701" y="4511"/>
                    <a:pt x="701" y="4450"/>
                  </a:cubicBezTo>
                  <a:cubicBezTo>
                    <a:pt x="701" y="4267"/>
                    <a:pt x="838" y="3734"/>
                    <a:pt x="1112" y="2865"/>
                  </a:cubicBezTo>
                  <a:cubicBezTo>
                    <a:pt x="1661" y="2865"/>
                    <a:pt x="2148" y="2835"/>
                    <a:pt x="2560" y="2743"/>
                  </a:cubicBezTo>
                  <a:cubicBezTo>
                    <a:pt x="2971" y="2652"/>
                    <a:pt x="3184" y="2530"/>
                    <a:pt x="3184" y="2347"/>
                  </a:cubicBezTo>
                  <a:cubicBezTo>
                    <a:pt x="3184" y="2271"/>
                    <a:pt x="3108" y="2241"/>
                    <a:pt x="2956" y="2241"/>
                  </a:cubicBezTo>
                  <a:cubicBezTo>
                    <a:pt x="2803" y="2241"/>
                    <a:pt x="2590" y="2256"/>
                    <a:pt x="2285" y="2271"/>
                  </a:cubicBezTo>
                  <a:cubicBezTo>
                    <a:pt x="1996" y="2302"/>
                    <a:pt x="1767" y="2317"/>
                    <a:pt x="1585" y="2317"/>
                  </a:cubicBezTo>
                  <a:cubicBezTo>
                    <a:pt x="1417" y="2317"/>
                    <a:pt x="1310" y="2317"/>
                    <a:pt x="1280" y="2302"/>
                  </a:cubicBezTo>
                  <a:cubicBezTo>
                    <a:pt x="1463" y="1616"/>
                    <a:pt x="1554" y="1098"/>
                    <a:pt x="1554" y="748"/>
                  </a:cubicBezTo>
                  <a:lnTo>
                    <a:pt x="1554" y="717"/>
                  </a:lnTo>
                  <a:cubicBezTo>
                    <a:pt x="2026" y="641"/>
                    <a:pt x="2316" y="595"/>
                    <a:pt x="2438" y="580"/>
                  </a:cubicBezTo>
                  <a:cubicBezTo>
                    <a:pt x="2560" y="565"/>
                    <a:pt x="2773" y="549"/>
                    <a:pt x="3078" y="519"/>
                  </a:cubicBezTo>
                  <a:cubicBezTo>
                    <a:pt x="3382" y="489"/>
                    <a:pt x="3626" y="458"/>
                    <a:pt x="3809" y="428"/>
                  </a:cubicBezTo>
                  <a:cubicBezTo>
                    <a:pt x="4022" y="397"/>
                    <a:pt x="4129" y="321"/>
                    <a:pt x="4129" y="214"/>
                  </a:cubicBezTo>
                  <a:cubicBezTo>
                    <a:pt x="4129" y="77"/>
                    <a:pt x="3626" y="1"/>
                    <a:pt x="2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4379625" y="4781575"/>
              <a:ext cx="95625" cy="132975"/>
            </a:xfrm>
            <a:custGeom>
              <a:avLst/>
              <a:gdLst/>
              <a:ahLst/>
              <a:cxnLst/>
              <a:rect l="l" t="t" r="r" b="b"/>
              <a:pathLst>
                <a:path w="3825" h="5319" extrusionOk="0">
                  <a:moveTo>
                    <a:pt x="3307" y="1"/>
                  </a:moveTo>
                  <a:cubicBezTo>
                    <a:pt x="3017" y="1"/>
                    <a:pt x="2667" y="92"/>
                    <a:pt x="2240" y="275"/>
                  </a:cubicBezTo>
                  <a:cubicBezTo>
                    <a:pt x="1829" y="458"/>
                    <a:pt x="1524" y="671"/>
                    <a:pt x="1326" y="884"/>
                  </a:cubicBezTo>
                  <a:cubicBezTo>
                    <a:pt x="1265" y="945"/>
                    <a:pt x="1204" y="1052"/>
                    <a:pt x="1158" y="1189"/>
                  </a:cubicBezTo>
                  <a:cubicBezTo>
                    <a:pt x="1113" y="1342"/>
                    <a:pt x="1082" y="1479"/>
                    <a:pt x="1082" y="1601"/>
                  </a:cubicBezTo>
                  <a:cubicBezTo>
                    <a:pt x="1082" y="1722"/>
                    <a:pt x="1174" y="1905"/>
                    <a:pt x="1356" y="2119"/>
                  </a:cubicBezTo>
                  <a:cubicBezTo>
                    <a:pt x="1539" y="2332"/>
                    <a:pt x="1737" y="2545"/>
                    <a:pt x="1951" y="2728"/>
                  </a:cubicBezTo>
                  <a:cubicBezTo>
                    <a:pt x="2179" y="2926"/>
                    <a:pt x="2377" y="3124"/>
                    <a:pt x="2560" y="3337"/>
                  </a:cubicBezTo>
                  <a:cubicBezTo>
                    <a:pt x="2743" y="3551"/>
                    <a:pt x="2834" y="3718"/>
                    <a:pt x="2834" y="3855"/>
                  </a:cubicBezTo>
                  <a:cubicBezTo>
                    <a:pt x="2834" y="4069"/>
                    <a:pt x="2697" y="4267"/>
                    <a:pt x="2423" y="4450"/>
                  </a:cubicBezTo>
                  <a:cubicBezTo>
                    <a:pt x="2149" y="4633"/>
                    <a:pt x="1829" y="4724"/>
                    <a:pt x="1478" y="4724"/>
                  </a:cubicBezTo>
                  <a:cubicBezTo>
                    <a:pt x="1311" y="4724"/>
                    <a:pt x="1143" y="4693"/>
                    <a:pt x="975" y="4617"/>
                  </a:cubicBezTo>
                  <a:cubicBezTo>
                    <a:pt x="823" y="4541"/>
                    <a:pt x="701" y="4465"/>
                    <a:pt x="610" y="4373"/>
                  </a:cubicBezTo>
                  <a:cubicBezTo>
                    <a:pt x="381" y="4130"/>
                    <a:pt x="214" y="4008"/>
                    <a:pt x="137" y="4008"/>
                  </a:cubicBezTo>
                  <a:cubicBezTo>
                    <a:pt x="46" y="4008"/>
                    <a:pt x="0" y="4084"/>
                    <a:pt x="0" y="4236"/>
                  </a:cubicBezTo>
                  <a:cubicBezTo>
                    <a:pt x="0" y="4465"/>
                    <a:pt x="153" y="4693"/>
                    <a:pt x="473" y="4952"/>
                  </a:cubicBezTo>
                  <a:cubicBezTo>
                    <a:pt x="793" y="5196"/>
                    <a:pt x="1189" y="5318"/>
                    <a:pt x="1661" y="5318"/>
                  </a:cubicBezTo>
                  <a:cubicBezTo>
                    <a:pt x="2149" y="5318"/>
                    <a:pt x="2590" y="5181"/>
                    <a:pt x="2956" y="4907"/>
                  </a:cubicBezTo>
                  <a:cubicBezTo>
                    <a:pt x="3337" y="4617"/>
                    <a:pt x="3520" y="4267"/>
                    <a:pt x="3520" y="3855"/>
                  </a:cubicBezTo>
                  <a:cubicBezTo>
                    <a:pt x="3520" y="3642"/>
                    <a:pt x="3428" y="3398"/>
                    <a:pt x="3246" y="3139"/>
                  </a:cubicBezTo>
                  <a:cubicBezTo>
                    <a:pt x="3063" y="2880"/>
                    <a:pt x="2849" y="2652"/>
                    <a:pt x="2621" y="2454"/>
                  </a:cubicBezTo>
                  <a:cubicBezTo>
                    <a:pt x="2027" y="1936"/>
                    <a:pt x="1737" y="1631"/>
                    <a:pt x="1737" y="1509"/>
                  </a:cubicBezTo>
                  <a:cubicBezTo>
                    <a:pt x="1737" y="1311"/>
                    <a:pt x="2027" y="1098"/>
                    <a:pt x="2606" y="869"/>
                  </a:cubicBezTo>
                  <a:cubicBezTo>
                    <a:pt x="2773" y="808"/>
                    <a:pt x="2971" y="747"/>
                    <a:pt x="3185" y="702"/>
                  </a:cubicBezTo>
                  <a:cubicBezTo>
                    <a:pt x="3398" y="656"/>
                    <a:pt x="3566" y="610"/>
                    <a:pt x="3672" y="580"/>
                  </a:cubicBezTo>
                  <a:cubicBezTo>
                    <a:pt x="3779" y="549"/>
                    <a:pt x="3825" y="504"/>
                    <a:pt x="3825" y="458"/>
                  </a:cubicBezTo>
                  <a:cubicBezTo>
                    <a:pt x="3825" y="351"/>
                    <a:pt x="3779" y="245"/>
                    <a:pt x="3672" y="153"/>
                  </a:cubicBezTo>
                  <a:cubicBezTo>
                    <a:pt x="3581" y="62"/>
                    <a:pt x="3459" y="1"/>
                    <a:pt x="3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4491600" y="4782725"/>
              <a:ext cx="103250" cy="132200"/>
            </a:xfrm>
            <a:custGeom>
              <a:avLst/>
              <a:gdLst/>
              <a:ahLst/>
              <a:cxnLst/>
              <a:rect l="l" t="t" r="r" b="b"/>
              <a:pathLst>
                <a:path w="4130" h="5288" extrusionOk="0">
                  <a:moveTo>
                    <a:pt x="2362" y="0"/>
                  </a:moveTo>
                  <a:cubicBezTo>
                    <a:pt x="1372" y="0"/>
                    <a:pt x="732" y="16"/>
                    <a:pt x="443" y="31"/>
                  </a:cubicBezTo>
                  <a:cubicBezTo>
                    <a:pt x="153" y="61"/>
                    <a:pt x="1" y="122"/>
                    <a:pt x="1" y="214"/>
                  </a:cubicBezTo>
                  <a:cubicBezTo>
                    <a:pt x="1" y="320"/>
                    <a:pt x="46" y="412"/>
                    <a:pt x="138" y="519"/>
                  </a:cubicBezTo>
                  <a:cubicBezTo>
                    <a:pt x="229" y="625"/>
                    <a:pt x="305" y="686"/>
                    <a:pt x="382" y="686"/>
                  </a:cubicBezTo>
                  <a:lnTo>
                    <a:pt x="1692" y="625"/>
                  </a:lnTo>
                  <a:lnTo>
                    <a:pt x="1692" y="625"/>
                  </a:lnTo>
                  <a:cubicBezTo>
                    <a:pt x="1646" y="1113"/>
                    <a:pt x="1479" y="1890"/>
                    <a:pt x="1204" y="2971"/>
                  </a:cubicBezTo>
                  <a:cubicBezTo>
                    <a:pt x="930" y="4053"/>
                    <a:pt x="793" y="4663"/>
                    <a:pt x="793" y="4769"/>
                  </a:cubicBezTo>
                  <a:cubicBezTo>
                    <a:pt x="793" y="4891"/>
                    <a:pt x="839" y="5013"/>
                    <a:pt x="930" y="5120"/>
                  </a:cubicBezTo>
                  <a:cubicBezTo>
                    <a:pt x="1037" y="5242"/>
                    <a:pt x="1113" y="5287"/>
                    <a:pt x="1189" y="5287"/>
                  </a:cubicBezTo>
                  <a:cubicBezTo>
                    <a:pt x="1250" y="5287"/>
                    <a:pt x="1311" y="5165"/>
                    <a:pt x="1387" y="4891"/>
                  </a:cubicBezTo>
                  <a:cubicBezTo>
                    <a:pt x="1433" y="4754"/>
                    <a:pt x="1494" y="4510"/>
                    <a:pt x="1570" y="4160"/>
                  </a:cubicBezTo>
                  <a:cubicBezTo>
                    <a:pt x="1646" y="3825"/>
                    <a:pt x="1707" y="3566"/>
                    <a:pt x="1753" y="3398"/>
                  </a:cubicBezTo>
                  <a:cubicBezTo>
                    <a:pt x="2149" y="1844"/>
                    <a:pt x="2347" y="976"/>
                    <a:pt x="2347" y="778"/>
                  </a:cubicBezTo>
                  <a:cubicBezTo>
                    <a:pt x="2347" y="717"/>
                    <a:pt x="2332" y="671"/>
                    <a:pt x="2317" y="610"/>
                  </a:cubicBezTo>
                  <a:lnTo>
                    <a:pt x="2317" y="610"/>
                  </a:lnTo>
                  <a:cubicBezTo>
                    <a:pt x="2591" y="625"/>
                    <a:pt x="2880" y="640"/>
                    <a:pt x="3185" y="656"/>
                  </a:cubicBezTo>
                  <a:cubicBezTo>
                    <a:pt x="3490" y="671"/>
                    <a:pt x="3718" y="686"/>
                    <a:pt x="3886" y="686"/>
                  </a:cubicBezTo>
                  <a:cubicBezTo>
                    <a:pt x="4053" y="686"/>
                    <a:pt x="4130" y="640"/>
                    <a:pt x="4130" y="534"/>
                  </a:cubicBezTo>
                  <a:cubicBezTo>
                    <a:pt x="4130" y="397"/>
                    <a:pt x="3962" y="275"/>
                    <a:pt x="3627" y="168"/>
                  </a:cubicBezTo>
                  <a:cubicBezTo>
                    <a:pt x="3307" y="61"/>
                    <a:pt x="2880" y="0"/>
                    <a:pt x="2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265925" y="4033125"/>
              <a:ext cx="134475" cy="112775"/>
            </a:xfrm>
            <a:custGeom>
              <a:avLst/>
              <a:gdLst/>
              <a:ahLst/>
              <a:cxnLst/>
              <a:rect l="l" t="t" r="r" b="b"/>
              <a:pathLst>
                <a:path w="5379" h="4511" extrusionOk="0">
                  <a:moveTo>
                    <a:pt x="488" y="0"/>
                  </a:moveTo>
                  <a:cubicBezTo>
                    <a:pt x="396" y="0"/>
                    <a:pt x="290" y="46"/>
                    <a:pt x="183" y="168"/>
                  </a:cubicBezTo>
                  <a:cubicBezTo>
                    <a:pt x="61" y="274"/>
                    <a:pt x="0" y="381"/>
                    <a:pt x="0" y="473"/>
                  </a:cubicBezTo>
                  <a:cubicBezTo>
                    <a:pt x="0" y="564"/>
                    <a:pt x="107" y="610"/>
                    <a:pt x="335" y="625"/>
                  </a:cubicBezTo>
                  <a:cubicBezTo>
                    <a:pt x="381" y="625"/>
                    <a:pt x="686" y="655"/>
                    <a:pt x="1234" y="701"/>
                  </a:cubicBezTo>
                  <a:cubicBezTo>
                    <a:pt x="2453" y="808"/>
                    <a:pt x="3489" y="1036"/>
                    <a:pt x="4373" y="1371"/>
                  </a:cubicBezTo>
                  <a:cubicBezTo>
                    <a:pt x="3885" y="1585"/>
                    <a:pt x="2590" y="2103"/>
                    <a:pt x="473" y="2925"/>
                  </a:cubicBezTo>
                  <a:cubicBezTo>
                    <a:pt x="351" y="2971"/>
                    <a:pt x="259" y="3032"/>
                    <a:pt x="168" y="3139"/>
                  </a:cubicBezTo>
                  <a:cubicBezTo>
                    <a:pt x="61" y="3230"/>
                    <a:pt x="15" y="3306"/>
                    <a:pt x="15" y="3367"/>
                  </a:cubicBezTo>
                  <a:cubicBezTo>
                    <a:pt x="15" y="3459"/>
                    <a:pt x="107" y="3504"/>
                    <a:pt x="259" y="3504"/>
                  </a:cubicBezTo>
                  <a:cubicBezTo>
                    <a:pt x="594" y="3504"/>
                    <a:pt x="1402" y="3672"/>
                    <a:pt x="2712" y="4007"/>
                  </a:cubicBezTo>
                  <a:cubicBezTo>
                    <a:pt x="4023" y="4342"/>
                    <a:pt x="4739" y="4510"/>
                    <a:pt x="4860" y="4510"/>
                  </a:cubicBezTo>
                  <a:cubicBezTo>
                    <a:pt x="4982" y="4510"/>
                    <a:pt x="5104" y="4449"/>
                    <a:pt x="5211" y="4373"/>
                  </a:cubicBezTo>
                  <a:cubicBezTo>
                    <a:pt x="5333" y="4266"/>
                    <a:pt x="5379" y="4190"/>
                    <a:pt x="5379" y="4129"/>
                  </a:cubicBezTo>
                  <a:cubicBezTo>
                    <a:pt x="5379" y="4068"/>
                    <a:pt x="5287" y="4022"/>
                    <a:pt x="5074" y="3962"/>
                  </a:cubicBezTo>
                  <a:cubicBezTo>
                    <a:pt x="4876" y="3901"/>
                    <a:pt x="4403" y="3779"/>
                    <a:pt x="3657" y="3596"/>
                  </a:cubicBezTo>
                  <a:cubicBezTo>
                    <a:pt x="2910" y="3413"/>
                    <a:pt x="2240" y="3245"/>
                    <a:pt x="1661" y="3093"/>
                  </a:cubicBezTo>
                  <a:cubicBezTo>
                    <a:pt x="3550" y="2347"/>
                    <a:pt x="4678" y="1889"/>
                    <a:pt x="5043" y="1737"/>
                  </a:cubicBezTo>
                  <a:cubicBezTo>
                    <a:pt x="5135" y="1691"/>
                    <a:pt x="5211" y="1630"/>
                    <a:pt x="5287" y="1554"/>
                  </a:cubicBezTo>
                  <a:cubicBezTo>
                    <a:pt x="5348" y="1463"/>
                    <a:pt x="5379" y="1387"/>
                    <a:pt x="5379" y="1326"/>
                  </a:cubicBezTo>
                  <a:cubicBezTo>
                    <a:pt x="5379" y="1128"/>
                    <a:pt x="5059" y="930"/>
                    <a:pt x="4403" y="716"/>
                  </a:cubicBezTo>
                  <a:cubicBezTo>
                    <a:pt x="3748" y="488"/>
                    <a:pt x="3032" y="320"/>
                    <a:pt x="2270" y="198"/>
                  </a:cubicBezTo>
                  <a:cubicBezTo>
                    <a:pt x="1493" y="61"/>
                    <a:pt x="914" y="0"/>
                    <a:pt x="4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266675" y="3918475"/>
              <a:ext cx="134875" cy="92200"/>
            </a:xfrm>
            <a:custGeom>
              <a:avLst/>
              <a:gdLst/>
              <a:ahLst/>
              <a:cxnLst/>
              <a:rect l="l" t="t" r="r" b="b"/>
              <a:pathLst>
                <a:path w="5395" h="3688" extrusionOk="0">
                  <a:moveTo>
                    <a:pt x="945" y="0"/>
                  </a:moveTo>
                  <a:cubicBezTo>
                    <a:pt x="671" y="0"/>
                    <a:pt x="443" y="76"/>
                    <a:pt x="275" y="229"/>
                  </a:cubicBezTo>
                  <a:cubicBezTo>
                    <a:pt x="92" y="381"/>
                    <a:pt x="1" y="518"/>
                    <a:pt x="1" y="640"/>
                  </a:cubicBezTo>
                  <a:cubicBezTo>
                    <a:pt x="1" y="731"/>
                    <a:pt x="62" y="777"/>
                    <a:pt x="168" y="777"/>
                  </a:cubicBezTo>
                  <a:cubicBezTo>
                    <a:pt x="214" y="777"/>
                    <a:pt x="351" y="762"/>
                    <a:pt x="564" y="747"/>
                  </a:cubicBezTo>
                  <a:cubicBezTo>
                    <a:pt x="778" y="716"/>
                    <a:pt x="991" y="701"/>
                    <a:pt x="1204" y="701"/>
                  </a:cubicBezTo>
                  <a:cubicBezTo>
                    <a:pt x="1661" y="701"/>
                    <a:pt x="2118" y="762"/>
                    <a:pt x="2560" y="884"/>
                  </a:cubicBezTo>
                  <a:cubicBezTo>
                    <a:pt x="3017" y="1006"/>
                    <a:pt x="3398" y="1143"/>
                    <a:pt x="3703" y="1326"/>
                  </a:cubicBezTo>
                  <a:cubicBezTo>
                    <a:pt x="4023" y="1493"/>
                    <a:pt x="4267" y="1691"/>
                    <a:pt x="4465" y="1889"/>
                  </a:cubicBezTo>
                  <a:cubicBezTo>
                    <a:pt x="4648" y="2087"/>
                    <a:pt x="4754" y="2286"/>
                    <a:pt x="4754" y="2453"/>
                  </a:cubicBezTo>
                  <a:cubicBezTo>
                    <a:pt x="4754" y="2621"/>
                    <a:pt x="4663" y="2758"/>
                    <a:pt x="4480" y="2865"/>
                  </a:cubicBezTo>
                  <a:cubicBezTo>
                    <a:pt x="4312" y="2971"/>
                    <a:pt x="4069" y="3017"/>
                    <a:pt x="3794" y="3017"/>
                  </a:cubicBezTo>
                  <a:cubicBezTo>
                    <a:pt x="3505" y="3017"/>
                    <a:pt x="2956" y="2910"/>
                    <a:pt x="2149" y="2712"/>
                  </a:cubicBezTo>
                  <a:cubicBezTo>
                    <a:pt x="1357" y="2499"/>
                    <a:pt x="854" y="2407"/>
                    <a:pt x="686" y="2407"/>
                  </a:cubicBezTo>
                  <a:cubicBezTo>
                    <a:pt x="503" y="2407"/>
                    <a:pt x="336" y="2468"/>
                    <a:pt x="214" y="2590"/>
                  </a:cubicBezTo>
                  <a:cubicBezTo>
                    <a:pt x="77" y="2712"/>
                    <a:pt x="1" y="2804"/>
                    <a:pt x="1" y="2880"/>
                  </a:cubicBezTo>
                  <a:cubicBezTo>
                    <a:pt x="1" y="2956"/>
                    <a:pt x="16" y="3002"/>
                    <a:pt x="62" y="3017"/>
                  </a:cubicBezTo>
                  <a:cubicBezTo>
                    <a:pt x="92" y="3032"/>
                    <a:pt x="153" y="3047"/>
                    <a:pt x="229" y="3047"/>
                  </a:cubicBezTo>
                  <a:cubicBezTo>
                    <a:pt x="534" y="3047"/>
                    <a:pt x="1113" y="3154"/>
                    <a:pt x="1981" y="3367"/>
                  </a:cubicBezTo>
                  <a:cubicBezTo>
                    <a:pt x="2835" y="3581"/>
                    <a:pt x="3459" y="3687"/>
                    <a:pt x="3871" y="3687"/>
                  </a:cubicBezTo>
                  <a:cubicBezTo>
                    <a:pt x="4267" y="3687"/>
                    <a:pt x="4617" y="3565"/>
                    <a:pt x="4937" y="3337"/>
                  </a:cubicBezTo>
                  <a:cubicBezTo>
                    <a:pt x="5242" y="3093"/>
                    <a:pt x="5394" y="2819"/>
                    <a:pt x="5394" y="2499"/>
                  </a:cubicBezTo>
                  <a:cubicBezTo>
                    <a:pt x="5394" y="2057"/>
                    <a:pt x="5196" y="1646"/>
                    <a:pt x="4785" y="1265"/>
                  </a:cubicBezTo>
                  <a:cubicBezTo>
                    <a:pt x="4373" y="884"/>
                    <a:pt x="3825" y="579"/>
                    <a:pt x="3139" y="351"/>
                  </a:cubicBezTo>
                  <a:cubicBezTo>
                    <a:pt x="2454" y="122"/>
                    <a:pt x="1722" y="0"/>
                    <a:pt x="9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267050" y="3763825"/>
              <a:ext cx="132975" cy="138675"/>
            </a:xfrm>
            <a:custGeom>
              <a:avLst/>
              <a:gdLst/>
              <a:ahLst/>
              <a:cxnLst/>
              <a:rect l="l" t="t" r="r" b="b"/>
              <a:pathLst>
                <a:path w="5319" h="5547" extrusionOk="0">
                  <a:moveTo>
                    <a:pt x="519" y="0"/>
                  </a:moveTo>
                  <a:cubicBezTo>
                    <a:pt x="428" y="0"/>
                    <a:pt x="336" y="46"/>
                    <a:pt x="229" y="153"/>
                  </a:cubicBezTo>
                  <a:cubicBezTo>
                    <a:pt x="138" y="259"/>
                    <a:pt x="77" y="351"/>
                    <a:pt x="77" y="442"/>
                  </a:cubicBezTo>
                  <a:cubicBezTo>
                    <a:pt x="77" y="534"/>
                    <a:pt x="199" y="686"/>
                    <a:pt x="428" y="899"/>
                  </a:cubicBezTo>
                  <a:cubicBezTo>
                    <a:pt x="671" y="1097"/>
                    <a:pt x="1067" y="1417"/>
                    <a:pt x="1616" y="1859"/>
                  </a:cubicBezTo>
                  <a:cubicBezTo>
                    <a:pt x="2180" y="2286"/>
                    <a:pt x="2622" y="2636"/>
                    <a:pt x="2957" y="2926"/>
                  </a:cubicBezTo>
                  <a:cubicBezTo>
                    <a:pt x="2469" y="3154"/>
                    <a:pt x="2012" y="3352"/>
                    <a:pt x="1540" y="3520"/>
                  </a:cubicBezTo>
                  <a:cubicBezTo>
                    <a:pt x="1083" y="3687"/>
                    <a:pt x="747" y="3794"/>
                    <a:pt x="565" y="3809"/>
                  </a:cubicBezTo>
                  <a:cubicBezTo>
                    <a:pt x="458" y="3825"/>
                    <a:pt x="336" y="3901"/>
                    <a:pt x="199" y="4068"/>
                  </a:cubicBezTo>
                  <a:cubicBezTo>
                    <a:pt x="62" y="4221"/>
                    <a:pt x="1" y="4327"/>
                    <a:pt x="1" y="4404"/>
                  </a:cubicBezTo>
                  <a:cubicBezTo>
                    <a:pt x="1" y="4465"/>
                    <a:pt x="16" y="4495"/>
                    <a:pt x="47" y="4525"/>
                  </a:cubicBezTo>
                  <a:cubicBezTo>
                    <a:pt x="77" y="4541"/>
                    <a:pt x="138" y="4556"/>
                    <a:pt x="229" y="4556"/>
                  </a:cubicBezTo>
                  <a:cubicBezTo>
                    <a:pt x="549" y="4556"/>
                    <a:pt x="1357" y="4724"/>
                    <a:pt x="2637" y="5059"/>
                  </a:cubicBezTo>
                  <a:cubicBezTo>
                    <a:pt x="3917" y="5379"/>
                    <a:pt x="4617" y="5546"/>
                    <a:pt x="4739" y="5546"/>
                  </a:cubicBezTo>
                  <a:cubicBezTo>
                    <a:pt x="4861" y="5546"/>
                    <a:pt x="4983" y="5501"/>
                    <a:pt x="5120" y="5409"/>
                  </a:cubicBezTo>
                  <a:cubicBezTo>
                    <a:pt x="5242" y="5318"/>
                    <a:pt x="5318" y="5242"/>
                    <a:pt x="5318" y="5181"/>
                  </a:cubicBezTo>
                  <a:cubicBezTo>
                    <a:pt x="5318" y="5150"/>
                    <a:pt x="5273" y="5120"/>
                    <a:pt x="5181" y="5089"/>
                  </a:cubicBezTo>
                  <a:cubicBezTo>
                    <a:pt x="5135" y="5059"/>
                    <a:pt x="5090" y="5043"/>
                    <a:pt x="5044" y="5028"/>
                  </a:cubicBezTo>
                  <a:cubicBezTo>
                    <a:pt x="4983" y="5013"/>
                    <a:pt x="4922" y="4983"/>
                    <a:pt x="4846" y="4967"/>
                  </a:cubicBezTo>
                  <a:cubicBezTo>
                    <a:pt x="4755" y="4937"/>
                    <a:pt x="4678" y="4906"/>
                    <a:pt x="4602" y="4891"/>
                  </a:cubicBezTo>
                  <a:cubicBezTo>
                    <a:pt x="4541" y="4861"/>
                    <a:pt x="4450" y="4845"/>
                    <a:pt x="4343" y="4815"/>
                  </a:cubicBezTo>
                  <a:cubicBezTo>
                    <a:pt x="4221" y="4784"/>
                    <a:pt x="4130" y="4754"/>
                    <a:pt x="4054" y="4739"/>
                  </a:cubicBezTo>
                  <a:cubicBezTo>
                    <a:pt x="3962" y="4708"/>
                    <a:pt x="3871" y="4678"/>
                    <a:pt x="3749" y="4647"/>
                  </a:cubicBezTo>
                  <a:cubicBezTo>
                    <a:pt x="3612" y="4617"/>
                    <a:pt x="3368" y="4541"/>
                    <a:pt x="2987" y="4449"/>
                  </a:cubicBezTo>
                  <a:cubicBezTo>
                    <a:pt x="2606" y="4343"/>
                    <a:pt x="2149" y="4236"/>
                    <a:pt x="1616" y="4160"/>
                  </a:cubicBezTo>
                  <a:cubicBezTo>
                    <a:pt x="2606" y="3840"/>
                    <a:pt x="3231" y="3596"/>
                    <a:pt x="3490" y="3413"/>
                  </a:cubicBezTo>
                  <a:cubicBezTo>
                    <a:pt x="3658" y="3291"/>
                    <a:pt x="3734" y="3169"/>
                    <a:pt x="3734" y="3032"/>
                  </a:cubicBezTo>
                  <a:cubicBezTo>
                    <a:pt x="3734" y="2880"/>
                    <a:pt x="3612" y="2712"/>
                    <a:pt x="3383" y="2499"/>
                  </a:cubicBezTo>
                  <a:cubicBezTo>
                    <a:pt x="3155" y="2271"/>
                    <a:pt x="2454" y="1692"/>
                    <a:pt x="1296" y="762"/>
                  </a:cubicBezTo>
                  <a:lnTo>
                    <a:pt x="1296" y="762"/>
                  </a:lnTo>
                  <a:cubicBezTo>
                    <a:pt x="1844" y="960"/>
                    <a:pt x="2484" y="1158"/>
                    <a:pt x="3231" y="1341"/>
                  </a:cubicBezTo>
                  <a:cubicBezTo>
                    <a:pt x="3962" y="1509"/>
                    <a:pt x="4435" y="1600"/>
                    <a:pt x="4648" y="1600"/>
                  </a:cubicBezTo>
                  <a:cubicBezTo>
                    <a:pt x="4846" y="1600"/>
                    <a:pt x="5014" y="1554"/>
                    <a:pt x="5135" y="1494"/>
                  </a:cubicBezTo>
                  <a:cubicBezTo>
                    <a:pt x="5257" y="1433"/>
                    <a:pt x="5318" y="1356"/>
                    <a:pt x="5318" y="1295"/>
                  </a:cubicBezTo>
                  <a:cubicBezTo>
                    <a:pt x="5318" y="1219"/>
                    <a:pt x="5166" y="1158"/>
                    <a:pt x="4876" y="1082"/>
                  </a:cubicBezTo>
                  <a:cubicBezTo>
                    <a:pt x="4724" y="1036"/>
                    <a:pt x="4572" y="991"/>
                    <a:pt x="4404" y="960"/>
                  </a:cubicBezTo>
                  <a:cubicBezTo>
                    <a:pt x="4252" y="915"/>
                    <a:pt x="4038" y="869"/>
                    <a:pt x="3795" y="808"/>
                  </a:cubicBezTo>
                  <a:cubicBezTo>
                    <a:pt x="3536" y="747"/>
                    <a:pt x="3322" y="701"/>
                    <a:pt x="3155" y="656"/>
                  </a:cubicBezTo>
                  <a:cubicBezTo>
                    <a:pt x="2972" y="610"/>
                    <a:pt x="2743" y="534"/>
                    <a:pt x="2439" y="457"/>
                  </a:cubicBezTo>
                  <a:cubicBezTo>
                    <a:pt x="2149" y="366"/>
                    <a:pt x="1936" y="305"/>
                    <a:pt x="1799" y="275"/>
                  </a:cubicBezTo>
                  <a:cubicBezTo>
                    <a:pt x="1646" y="229"/>
                    <a:pt x="1494" y="183"/>
                    <a:pt x="1296" y="138"/>
                  </a:cubicBezTo>
                  <a:cubicBezTo>
                    <a:pt x="1113" y="92"/>
                    <a:pt x="946" y="46"/>
                    <a:pt x="839" y="31"/>
                  </a:cubicBezTo>
                  <a:cubicBezTo>
                    <a:pt x="717" y="16"/>
                    <a:pt x="610" y="0"/>
                    <a:pt x="5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67450" y="3653350"/>
              <a:ext cx="132950" cy="108200"/>
            </a:xfrm>
            <a:custGeom>
              <a:avLst/>
              <a:gdLst/>
              <a:ahLst/>
              <a:cxnLst/>
              <a:rect l="l" t="t" r="r" b="b"/>
              <a:pathLst>
                <a:path w="5318" h="4328" extrusionOk="0">
                  <a:moveTo>
                    <a:pt x="1173" y="717"/>
                  </a:moveTo>
                  <a:cubicBezTo>
                    <a:pt x="1265" y="717"/>
                    <a:pt x="1371" y="748"/>
                    <a:pt x="1463" y="808"/>
                  </a:cubicBezTo>
                  <a:cubicBezTo>
                    <a:pt x="1569" y="869"/>
                    <a:pt x="1646" y="930"/>
                    <a:pt x="1707" y="1007"/>
                  </a:cubicBezTo>
                  <a:cubicBezTo>
                    <a:pt x="1752" y="1067"/>
                    <a:pt x="1828" y="1189"/>
                    <a:pt x="1905" y="1342"/>
                  </a:cubicBezTo>
                  <a:cubicBezTo>
                    <a:pt x="1981" y="1479"/>
                    <a:pt x="2072" y="1692"/>
                    <a:pt x="2164" y="1951"/>
                  </a:cubicBezTo>
                  <a:cubicBezTo>
                    <a:pt x="2270" y="2210"/>
                    <a:pt x="2347" y="2393"/>
                    <a:pt x="2423" y="2515"/>
                  </a:cubicBezTo>
                  <a:cubicBezTo>
                    <a:pt x="1722" y="2332"/>
                    <a:pt x="1310" y="2256"/>
                    <a:pt x="1173" y="2256"/>
                  </a:cubicBezTo>
                  <a:cubicBezTo>
                    <a:pt x="1021" y="2256"/>
                    <a:pt x="884" y="2317"/>
                    <a:pt x="731" y="2469"/>
                  </a:cubicBezTo>
                  <a:cubicBezTo>
                    <a:pt x="671" y="2119"/>
                    <a:pt x="640" y="1829"/>
                    <a:pt x="640" y="1586"/>
                  </a:cubicBezTo>
                  <a:cubicBezTo>
                    <a:pt x="640" y="1342"/>
                    <a:pt x="686" y="1144"/>
                    <a:pt x="777" y="976"/>
                  </a:cubicBezTo>
                  <a:cubicBezTo>
                    <a:pt x="869" y="793"/>
                    <a:pt x="1006" y="717"/>
                    <a:pt x="1173" y="717"/>
                  </a:cubicBezTo>
                  <a:close/>
                  <a:moveTo>
                    <a:pt x="3489" y="656"/>
                  </a:moveTo>
                  <a:cubicBezTo>
                    <a:pt x="3672" y="656"/>
                    <a:pt x="3870" y="793"/>
                    <a:pt x="4053" y="1067"/>
                  </a:cubicBezTo>
                  <a:cubicBezTo>
                    <a:pt x="4251" y="1342"/>
                    <a:pt x="4403" y="1677"/>
                    <a:pt x="4525" y="2073"/>
                  </a:cubicBezTo>
                  <a:cubicBezTo>
                    <a:pt x="4647" y="2469"/>
                    <a:pt x="4708" y="2850"/>
                    <a:pt x="4723" y="3216"/>
                  </a:cubicBezTo>
                  <a:cubicBezTo>
                    <a:pt x="4617" y="3109"/>
                    <a:pt x="3962" y="2911"/>
                    <a:pt x="2727" y="2606"/>
                  </a:cubicBezTo>
                  <a:cubicBezTo>
                    <a:pt x="2880" y="2500"/>
                    <a:pt x="2941" y="2378"/>
                    <a:pt x="2941" y="2241"/>
                  </a:cubicBezTo>
                  <a:cubicBezTo>
                    <a:pt x="2941" y="1890"/>
                    <a:pt x="3002" y="1540"/>
                    <a:pt x="3108" y="1189"/>
                  </a:cubicBezTo>
                  <a:cubicBezTo>
                    <a:pt x="3200" y="839"/>
                    <a:pt x="3337" y="656"/>
                    <a:pt x="3489" y="656"/>
                  </a:cubicBezTo>
                  <a:close/>
                  <a:moveTo>
                    <a:pt x="3520" y="1"/>
                  </a:moveTo>
                  <a:cubicBezTo>
                    <a:pt x="3276" y="1"/>
                    <a:pt x="3063" y="138"/>
                    <a:pt x="2880" y="412"/>
                  </a:cubicBezTo>
                  <a:cubicBezTo>
                    <a:pt x="2697" y="687"/>
                    <a:pt x="2590" y="1037"/>
                    <a:pt x="2575" y="1464"/>
                  </a:cubicBezTo>
                  <a:lnTo>
                    <a:pt x="2560" y="1540"/>
                  </a:lnTo>
                  <a:cubicBezTo>
                    <a:pt x="2407" y="1037"/>
                    <a:pt x="2209" y="671"/>
                    <a:pt x="1966" y="412"/>
                  </a:cubicBezTo>
                  <a:cubicBezTo>
                    <a:pt x="1707" y="153"/>
                    <a:pt x="1432" y="31"/>
                    <a:pt x="1128" y="31"/>
                  </a:cubicBezTo>
                  <a:cubicBezTo>
                    <a:pt x="762" y="31"/>
                    <a:pt x="488" y="214"/>
                    <a:pt x="290" y="610"/>
                  </a:cubicBezTo>
                  <a:cubicBezTo>
                    <a:pt x="107" y="991"/>
                    <a:pt x="0" y="1540"/>
                    <a:pt x="0" y="2256"/>
                  </a:cubicBezTo>
                  <a:cubicBezTo>
                    <a:pt x="0" y="2561"/>
                    <a:pt x="31" y="2820"/>
                    <a:pt x="107" y="3033"/>
                  </a:cubicBezTo>
                  <a:cubicBezTo>
                    <a:pt x="168" y="3246"/>
                    <a:pt x="244" y="3353"/>
                    <a:pt x="320" y="3353"/>
                  </a:cubicBezTo>
                  <a:cubicBezTo>
                    <a:pt x="396" y="3353"/>
                    <a:pt x="488" y="3307"/>
                    <a:pt x="610" y="3216"/>
                  </a:cubicBezTo>
                  <a:cubicBezTo>
                    <a:pt x="716" y="3109"/>
                    <a:pt x="777" y="3018"/>
                    <a:pt x="777" y="2926"/>
                  </a:cubicBezTo>
                  <a:lnTo>
                    <a:pt x="777" y="2865"/>
                  </a:lnTo>
                  <a:cubicBezTo>
                    <a:pt x="1417" y="2881"/>
                    <a:pt x="2331" y="3063"/>
                    <a:pt x="3520" y="3444"/>
                  </a:cubicBezTo>
                  <a:cubicBezTo>
                    <a:pt x="3916" y="3566"/>
                    <a:pt x="4160" y="3627"/>
                    <a:pt x="4251" y="3627"/>
                  </a:cubicBezTo>
                  <a:cubicBezTo>
                    <a:pt x="4327" y="3627"/>
                    <a:pt x="4419" y="3597"/>
                    <a:pt x="4525" y="3536"/>
                  </a:cubicBezTo>
                  <a:cubicBezTo>
                    <a:pt x="4617" y="3475"/>
                    <a:pt x="4678" y="3399"/>
                    <a:pt x="4723" y="3338"/>
                  </a:cubicBezTo>
                  <a:lnTo>
                    <a:pt x="4723" y="3338"/>
                  </a:lnTo>
                  <a:cubicBezTo>
                    <a:pt x="4708" y="3536"/>
                    <a:pt x="4662" y="3719"/>
                    <a:pt x="4556" y="3901"/>
                  </a:cubicBezTo>
                  <a:cubicBezTo>
                    <a:pt x="4434" y="4084"/>
                    <a:pt x="4388" y="4176"/>
                    <a:pt x="4388" y="4206"/>
                  </a:cubicBezTo>
                  <a:cubicBezTo>
                    <a:pt x="4388" y="4282"/>
                    <a:pt x="4464" y="4328"/>
                    <a:pt x="4601" y="4328"/>
                  </a:cubicBezTo>
                  <a:cubicBezTo>
                    <a:pt x="4754" y="4328"/>
                    <a:pt x="4906" y="4206"/>
                    <a:pt x="5074" y="3978"/>
                  </a:cubicBezTo>
                  <a:cubicBezTo>
                    <a:pt x="5241" y="3734"/>
                    <a:pt x="5318" y="3475"/>
                    <a:pt x="5318" y="3170"/>
                  </a:cubicBezTo>
                  <a:cubicBezTo>
                    <a:pt x="5318" y="2652"/>
                    <a:pt x="5241" y="2149"/>
                    <a:pt x="5074" y="1662"/>
                  </a:cubicBezTo>
                  <a:cubicBezTo>
                    <a:pt x="4891" y="1174"/>
                    <a:pt x="4678" y="763"/>
                    <a:pt x="4388" y="458"/>
                  </a:cubicBezTo>
                  <a:cubicBezTo>
                    <a:pt x="4114" y="153"/>
                    <a:pt x="3809" y="1"/>
                    <a:pt x="3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268575" y="3526150"/>
              <a:ext cx="132200" cy="103250"/>
            </a:xfrm>
            <a:custGeom>
              <a:avLst/>
              <a:gdLst/>
              <a:ahLst/>
              <a:cxnLst/>
              <a:rect l="l" t="t" r="r" b="b"/>
              <a:pathLst>
                <a:path w="5288" h="4130" extrusionOk="0">
                  <a:moveTo>
                    <a:pt x="214" y="0"/>
                  </a:moveTo>
                  <a:cubicBezTo>
                    <a:pt x="77" y="0"/>
                    <a:pt x="1" y="518"/>
                    <a:pt x="1" y="1539"/>
                  </a:cubicBezTo>
                  <a:cubicBezTo>
                    <a:pt x="1" y="2560"/>
                    <a:pt x="92" y="3108"/>
                    <a:pt x="275" y="3200"/>
                  </a:cubicBezTo>
                  <a:cubicBezTo>
                    <a:pt x="336" y="3215"/>
                    <a:pt x="397" y="3230"/>
                    <a:pt x="458" y="3230"/>
                  </a:cubicBezTo>
                  <a:cubicBezTo>
                    <a:pt x="839" y="3230"/>
                    <a:pt x="1326" y="3306"/>
                    <a:pt x="1890" y="3459"/>
                  </a:cubicBezTo>
                  <a:cubicBezTo>
                    <a:pt x="2469" y="3611"/>
                    <a:pt x="3002" y="3763"/>
                    <a:pt x="3505" y="3916"/>
                  </a:cubicBezTo>
                  <a:cubicBezTo>
                    <a:pt x="4008" y="4053"/>
                    <a:pt x="4358" y="4129"/>
                    <a:pt x="4572" y="4129"/>
                  </a:cubicBezTo>
                  <a:cubicBezTo>
                    <a:pt x="4770" y="4129"/>
                    <a:pt x="4953" y="4038"/>
                    <a:pt x="5090" y="3870"/>
                  </a:cubicBezTo>
                  <a:cubicBezTo>
                    <a:pt x="5227" y="3687"/>
                    <a:pt x="5288" y="3489"/>
                    <a:pt x="5288" y="3261"/>
                  </a:cubicBezTo>
                  <a:cubicBezTo>
                    <a:pt x="5288" y="2727"/>
                    <a:pt x="5196" y="2194"/>
                    <a:pt x="4998" y="1630"/>
                  </a:cubicBezTo>
                  <a:cubicBezTo>
                    <a:pt x="4815" y="1067"/>
                    <a:pt x="4617" y="792"/>
                    <a:pt x="4435" y="792"/>
                  </a:cubicBezTo>
                  <a:cubicBezTo>
                    <a:pt x="4328" y="792"/>
                    <a:pt x="4282" y="823"/>
                    <a:pt x="4282" y="899"/>
                  </a:cubicBezTo>
                  <a:cubicBezTo>
                    <a:pt x="4282" y="930"/>
                    <a:pt x="4313" y="1067"/>
                    <a:pt x="4374" y="1295"/>
                  </a:cubicBezTo>
                  <a:cubicBezTo>
                    <a:pt x="4556" y="1996"/>
                    <a:pt x="4648" y="2651"/>
                    <a:pt x="4648" y="3230"/>
                  </a:cubicBezTo>
                  <a:cubicBezTo>
                    <a:pt x="4648" y="3291"/>
                    <a:pt x="4633" y="3337"/>
                    <a:pt x="4602" y="3383"/>
                  </a:cubicBezTo>
                  <a:cubicBezTo>
                    <a:pt x="4556" y="3413"/>
                    <a:pt x="4511" y="3443"/>
                    <a:pt x="4450" y="3443"/>
                  </a:cubicBezTo>
                  <a:cubicBezTo>
                    <a:pt x="4267" y="3443"/>
                    <a:pt x="3734" y="3306"/>
                    <a:pt x="2865" y="3032"/>
                  </a:cubicBezTo>
                  <a:cubicBezTo>
                    <a:pt x="2865" y="2484"/>
                    <a:pt x="2820" y="1996"/>
                    <a:pt x="2743" y="1585"/>
                  </a:cubicBezTo>
                  <a:cubicBezTo>
                    <a:pt x="2652" y="1158"/>
                    <a:pt x="2515" y="960"/>
                    <a:pt x="2347" y="960"/>
                  </a:cubicBezTo>
                  <a:cubicBezTo>
                    <a:pt x="2271" y="960"/>
                    <a:pt x="2241" y="1036"/>
                    <a:pt x="2241" y="1189"/>
                  </a:cubicBezTo>
                  <a:cubicBezTo>
                    <a:pt x="2241" y="1326"/>
                    <a:pt x="2256" y="1554"/>
                    <a:pt x="2271" y="1844"/>
                  </a:cubicBezTo>
                  <a:cubicBezTo>
                    <a:pt x="2302" y="2133"/>
                    <a:pt x="2317" y="2377"/>
                    <a:pt x="2317" y="2560"/>
                  </a:cubicBezTo>
                  <a:cubicBezTo>
                    <a:pt x="2317" y="2727"/>
                    <a:pt x="2317" y="2834"/>
                    <a:pt x="2302" y="2865"/>
                  </a:cubicBezTo>
                  <a:cubicBezTo>
                    <a:pt x="1616" y="2666"/>
                    <a:pt x="1083" y="2575"/>
                    <a:pt x="747" y="2575"/>
                  </a:cubicBezTo>
                  <a:lnTo>
                    <a:pt x="717" y="2575"/>
                  </a:lnTo>
                  <a:cubicBezTo>
                    <a:pt x="641" y="2103"/>
                    <a:pt x="595" y="1813"/>
                    <a:pt x="580" y="1691"/>
                  </a:cubicBezTo>
                  <a:cubicBezTo>
                    <a:pt x="565" y="1569"/>
                    <a:pt x="549" y="1356"/>
                    <a:pt x="519" y="1067"/>
                  </a:cubicBezTo>
                  <a:cubicBezTo>
                    <a:pt x="488" y="762"/>
                    <a:pt x="458" y="518"/>
                    <a:pt x="427" y="335"/>
                  </a:cubicBezTo>
                  <a:cubicBezTo>
                    <a:pt x="382" y="107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1"/>
            <p:cNvSpPr/>
            <p:nvPr/>
          </p:nvSpPr>
          <p:spPr>
            <a:xfrm>
              <a:off x="266300" y="3424450"/>
              <a:ext cx="134475" cy="96775"/>
            </a:xfrm>
            <a:custGeom>
              <a:avLst/>
              <a:gdLst/>
              <a:ahLst/>
              <a:cxnLst/>
              <a:rect l="l" t="t" r="r" b="b"/>
              <a:pathLst>
                <a:path w="5379" h="3871" extrusionOk="0">
                  <a:moveTo>
                    <a:pt x="1158" y="701"/>
                  </a:moveTo>
                  <a:cubicBezTo>
                    <a:pt x="1356" y="701"/>
                    <a:pt x="1539" y="777"/>
                    <a:pt x="1722" y="945"/>
                  </a:cubicBezTo>
                  <a:cubicBezTo>
                    <a:pt x="1905" y="1097"/>
                    <a:pt x="2057" y="1280"/>
                    <a:pt x="2164" y="1478"/>
                  </a:cubicBezTo>
                  <a:cubicBezTo>
                    <a:pt x="2271" y="1676"/>
                    <a:pt x="2393" y="1889"/>
                    <a:pt x="2530" y="2133"/>
                  </a:cubicBezTo>
                  <a:cubicBezTo>
                    <a:pt x="2652" y="2377"/>
                    <a:pt x="2743" y="2545"/>
                    <a:pt x="2819" y="2636"/>
                  </a:cubicBezTo>
                  <a:cubicBezTo>
                    <a:pt x="2057" y="2423"/>
                    <a:pt x="1509" y="2316"/>
                    <a:pt x="1174" y="2316"/>
                  </a:cubicBezTo>
                  <a:cubicBezTo>
                    <a:pt x="1082" y="2316"/>
                    <a:pt x="991" y="2331"/>
                    <a:pt x="869" y="2392"/>
                  </a:cubicBezTo>
                  <a:cubicBezTo>
                    <a:pt x="747" y="2057"/>
                    <a:pt x="686" y="1768"/>
                    <a:pt x="686" y="1524"/>
                  </a:cubicBezTo>
                  <a:cubicBezTo>
                    <a:pt x="686" y="975"/>
                    <a:pt x="838" y="701"/>
                    <a:pt x="1158" y="701"/>
                  </a:cubicBezTo>
                  <a:close/>
                  <a:moveTo>
                    <a:pt x="1158" y="0"/>
                  </a:moveTo>
                  <a:cubicBezTo>
                    <a:pt x="793" y="0"/>
                    <a:pt x="503" y="153"/>
                    <a:pt x="305" y="472"/>
                  </a:cubicBezTo>
                  <a:cubicBezTo>
                    <a:pt x="107" y="777"/>
                    <a:pt x="0" y="1128"/>
                    <a:pt x="0" y="1554"/>
                  </a:cubicBezTo>
                  <a:cubicBezTo>
                    <a:pt x="0" y="1966"/>
                    <a:pt x="61" y="2347"/>
                    <a:pt x="199" y="2697"/>
                  </a:cubicBezTo>
                  <a:cubicBezTo>
                    <a:pt x="320" y="3047"/>
                    <a:pt x="442" y="3215"/>
                    <a:pt x="549" y="3215"/>
                  </a:cubicBezTo>
                  <a:cubicBezTo>
                    <a:pt x="625" y="3215"/>
                    <a:pt x="701" y="3184"/>
                    <a:pt x="777" y="3139"/>
                  </a:cubicBezTo>
                  <a:cubicBezTo>
                    <a:pt x="869" y="3093"/>
                    <a:pt x="930" y="3032"/>
                    <a:pt x="976" y="2971"/>
                  </a:cubicBezTo>
                  <a:cubicBezTo>
                    <a:pt x="1478" y="3002"/>
                    <a:pt x="2240" y="3169"/>
                    <a:pt x="3215" y="3444"/>
                  </a:cubicBezTo>
                  <a:cubicBezTo>
                    <a:pt x="4206" y="3718"/>
                    <a:pt x="4754" y="3870"/>
                    <a:pt x="4876" y="3870"/>
                  </a:cubicBezTo>
                  <a:cubicBezTo>
                    <a:pt x="4983" y="3870"/>
                    <a:pt x="5089" y="3809"/>
                    <a:pt x="5211" y="3718"/>
                  </a:cubicBezTo>
                  <a:cubicBezTo>
                    <a:pt x="5318" y="3626"/>
                    <a:pt x="5379" y="3535"/>
                    <a:pt x="5379" y="3459"/>
                  </a:cubicBezTo>
                  <a:cubicBezTo>
                    <a:pt x="5379" y="3413"/>
                    <a:pt x="5242" y="3352"/>
                    <a:pt x="4983" y="3276"/>
                  </a:cubicBezTo>
                  <a:cubicBezTo>
                    <a:pt x="4845" y="3230"/>
                    <a:pt x="4724" y="3184"/>
                    <a:pt x="4602" y="3154"/>
                  </a:cubicBezTo>
                  <a:cubicBezTo>
                    <a:pt x="4465" y="3124"/>
                    <a:pt x="4008" y="2986"/>
                    <a:pt x="3215" y="2743"/>
                  </a:cubicBezTo>
                  <a:cubicBezTo>
                    <a:pt x="3596" y="2621"/>
                    <a:pt x="4038" y="2270"/>
                    <a:pt x="4571" y="1707"/>
                  </a:cubicBezTo>
                  <a:cubicBezTo>
                    <a:pt x="5104" y="1143"/>
                    <a:pt x="5364" y="716"/>
                    <a:pt x="5364" y="412"/>
                  </a:cubicBezTo>
                  <a:cubicBezTo>
                    <a:pt x="5364" y="244"/>
                    <a:pt x="5303" y="153"/>
                    <a:pt x="5181" y="153"/>
                  </a:cubicBezTo>
                  <a:cubicBezTo>
                    <a:pt x="5120" y="153"/>
                    <a:pt x="5013" y="213"/>
                    <a:pt x="4906" y="351"/>
                  </a:cubicBezTo>
                  <a:cubicBezTo>
                    <a:pt x="4845" y="412"/>
                    <a:pt x="4785" y="472"/>
                    <a:pt x="4724" y="549"/>
                  </a:cubicBezTo>
                  <a:cubicBezTo>
                    <a:pt x="4678" y="610"/>
                    <a:pt x="4602" y="686"/>
                    <a:pt x="4510" y="792"/>
                  </a:cubicBezTo>
                  <a:cubicBezTo>
                    <a:pt x="4434" y="899"/>
                    <a:pt x="4327" y="1006"/>
                    <a:pt x="4221" y="1128"/>
                  </a:cubicBezTo>
                  <a:cubicBezTo>
                    <a:pt x="4114" y="1234"/>
                    <a:pt x="4023" y="1326"/>
                    <a:pt x="3962" y="1402"/>
                  </a:cubicBezTo>
                  <a:cubicBezTo>
                    <a:pt x="3886" y="1478"/>
                    <a:pt x="3764" y="1600"/>
                    <a:pt x="3596" y="1783"/>
                  </a:cubicBezTo>
                  <a:cubicBezTo>
                    <a:pt x="3413" y="1950"/>
                    <a:pt x="3276" y="2042"/>
                    <a:pt x="3154" y="2042"/>
                  </a:cubicBezTo>
                  <a:cubicBezTo>
                    <a:pt x="3124" y="2042"/>
                    <a:pt x="3078" y="1966"/>
                    <a:pt x="3017" y="1828"/>
                  </a:cubicBezTo>
                  <a:cubicBezTo>
                    <a:pt x="2941" y="1691"/>
                    <a:pt x="2850" y="1524"/>
                    <a:pt x="2743" y="1326"/>
                  </a:cubicBezTo>
                  <a:cubicBezTo>
                    <a:pt x="2636" y="1128"/>
                    <a:pt x="2514" y="930"/>
                    <a:pt x="2377" y="732"/>
                  </a:cubicBezTo>
                  <a:cubicBezTo>
                    <a:pt x="2240" y="518"/>
                    <a:pt x="2073" y="351"/>
                    <a:pt x="1859" y="213"/>
                  </a:cubicBezTo>
                  <a:cubicBezTo>
                    <a:pt x="1631" y="76"/>
                    <a:pt x="1402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266300" y="3229800"/>
              <a:ext cx="134100" cy="102500"/>
            </a:xfrm>
            <a:custGeom>
              <a:avLst/>
              <a:gdLst/>
              <a:ahLst/>
              <a:cxnLst/>
              <a:rect l="l" t="t" r="r" b="b"/>
              <a:pathLst>
                <a:path w="5364" h="4100" extrusionOk="0">
                  <a:moveTo>
                    <a:pt x="1966" y="701"/>
                  </a:moveTo>
                  <a:cubicBezTo>
                    <a:pt x="2347" y="701"/>
                    <a:pt x="2773" y="808"/>
                    <a:pt x="3215" y="1052"/>
                  </a:cubicBezTo>
                  <a:cubicBezTo>
                    <a:pt x="3642" y="1296"/>
                    <a:pt x="4023" y="1585"/>
                    <a:pt x="4312" y="1920"/>
                  </a:cubicBezTo>
                  <a:cubicBezTo>
                    <a:pt x="4617" y="2240"/>
                    <a:pt x="4769" y="2530"/>
                    <a:pt x="4769" y="2789"/>
                  </a:cubicBezTo>
                  <a:cubicBezTo>
                    <a:pt x="4769" y="2956"/>
                    <a:pt x="4678" y="3094"/>
                    <a:pt x="4510" y="3215"/>
                  </a:cubicBezTo>
                  <a:cubicBezTo>
                    <a:pt x="4327" y="3337"/>
                    <a:pt x="4099" y="3398"/>
                    <a:pt x="3825" y="3398"/>
                  </a:cubicBezTo>
                  <a:cubicBezTo>
                    <a:pt x="3352" y="3398"/>
                    <a:pt x="2865" y="3276"/>
                    <a:pt x="2362" y="3033"/>
                  </a:cubicBezTo>
                  <a:cubicBezTo>
                    <a:pt x="1844" y="2789"/>
                    <a:pt x="1433" y="2515"/>
                    <a:pt x="1113" y="2210"/>
                  </a:cubicBezTo>
                  <a:cubicBezTo>
                    <a:pt x="808" y="1905"/>
                    <a:pt x="640" y="1646"/>
                    <a:pt x="640" y="1448"/>
                  </a:cubicBezTo>
                  <a:cubicBezTo>
                    <a:pt x="640" y="1250"/>
                    <a:pt x="762" y="1067"/>
                    <a:pt x="1006" y="930"/>
                  </a:cubicBezTo>
                  <a:cubicBezTo>
                    <a:pt x="1250" y="778"/>
                    <a:pt x="1570" y="701"/>
                    <a:pt x="1966" y="701"/>
                  </a:cubicBezTo>
                  <a:close/>
                  <a:moveTo>
                    <a:pt x="1890" y="1"/>
                  </a:moveTo>
                  <a:cubicBezTo>
                    <a:pt x="1402" y="1"/>
                    <a:pt x="976" y="138"/>
                    <a:pt x="579" y="427"/>
                  </a:cubicBezTo>
                  <a:cubicBezTo>
                    <a:pt x="199" y="701"/>
                    <a:pt x="0" y="1067"/>
                    <a:pt x="0" y="1494"/>
                  </a:cubicBezTo>
                  <a:cubicBezTo>
                    <a:pt x="0" y="1753"/>
                    <a:pt x="107" y="2042"/>
                    <a:pt x="336" y="2347"/>
                  </a:cubicBezTo>
                  <a:cubicBezTo>
                    <a:pt x="564" y="2652"/>
                    <a:pt x="854" y="2941"/>
                    <a:pt x="1204" y="3200"/>
                  </a:cubicBezTo>
                  <a:cubicBezTo>
                    <a:pt x="1570" y="3459"/>
                    <a:pt x="1981" y="3672"/>
                    <a:pt x="2453" y="3840"/>
                  </a:cubicBezTo>
                  <a:cubicBezTo>
                    <a:pt x="2941" y="4008"/>
                    <a:pt x="3398" y="4099"/>
                    <a:pt x="3870" y="4099"/>
                  </a:cubicBezTo>
                  <a:cubicBezTo>
                    <a:pt x="4206" y="4099"/>
                    <a:pt x="4541" y="3962"/>
                    <a:pt x="4876" y="3718"/>
                  </a:cubicBezTo>
                  <a:cubicBezTo>
                    <a:pt x="5196" y="3459"/>
                    <a:pt x="5364" y="3170"/>
                    <a:pt x="5364" y="2835"/>
                  </a:cubicBezTo>
                  <a:cubicBezTo>
                    <a:pt x="5364" y="2377"/>
                    <a:pt x="5181" y="1920"/>
                    <a:pt x="4800" y="1479"/>
                  </a:cubicBezTo>
                  <a:cubicBezTo>
                    <a:pt x="4419" y="1021"/>
                    <a:pt x="3962" y="671"/>
                    <a:pt x="3429" y="397"/>
                  </a:cubicBezTo>
                  <a:cubicBezTo>
                    <a:pt x="2895" y="123"/>
                    <a:pt x="2377" y="1"/>
                    <a:pt x="18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267825" y="3113625"/>
              <a:ext cx="132950" cy="101350"/>
            </a:xfrm>
            <a:custGeom>
              <a:avLst/>
              <a:gdLst/>
              <a:ahLst/>
              <a:cxnLst/>
              <a:rect l="l" t="t" r="r" b="b"/>
              <a:pathLst>
                <a:path w="5318" h="4054" extrusionOk="0">
                  <a:moveTo>
                    <a:pt x="290" y="1"/>
                  </a:moveTo>
                  <a:cubicBezTo>
                    <a:pt x="198" y="1"/>
                    <a:pt x="138" y="138"/>
                    <a:pt x="77" y="412"/>
                  </a:cubicBezTo>
                  <a:cubicBezTo>
                    <a:pt x="31" y="686"/>
                    <a:pt x="0" y="1067"/>
                    <a:pt x="0" y="1555"/>
                  </a:cubicBezTo>
                  <a:cubicBezTo>
                    <a:pt x="0" y="2042"/>
                    <a:pt x="31" y="2408"/>
                    <a:pt x="77" y="2667"/>
                  </a:cubicBezTo>
                  <a:cubicBezTo>
                    <a:pt x="122" y="2911"/>
                    <a:pt x="198" y="3063"/>
                    <a:pt x="305" y="3109"/>
                  </a:cubicBezTo>
                  <a:cubicBezTo>
                    <a:pt x="351" y="3139"/>
                    <a:pt x="412" y="3170"/>
                    <a:pt x="488" y="3170"/>
                  </a:cubicBezTo>
                  <a:cubicBezTo>
                    <a:pt x="869" y="3170"/>
                    <a:pt x="1661" y="3322"/>
                    <a:pt x="2834" y="3627"/>
                  </a:cubicBezTo>
                  <a:cubicBezTo>
                    <a:pt x="4023" y="3916"/>
                    <a:pt x="4647" y="4053"/>
                    <a:pt x="4739" y="4053"/>
                  </a:cubicBezTo>
                  <a:cubicBezTo>
                    <a:pt x="4830" y="4053"/>
                    <a:pt x="4952" y="4008"/>
                    <a:pt x="5104" y="3901"/>
                  </a:cubicBezTo>
                  <a:cubicBezTo>
                    <a:pt x="5242" y="3794"/>
                    <a:pt x="5318" y="3703"/>
                    <a:pt x="5318" y="3642"/>
                  </a:cubicBezTo>
                  <a:cubicBezTo>
                    <a:pt x="5318" y="3612"/>
                    <a:pt x="5272" y="3581"/>
                    <a:pt x="5181" y="3551"/>
                  </a:cubicBezTo>
                  <a:lnTo>
                    <a:pt x="5043" y="3505"/>
                  </a:lnTo>
                  <a:cubicBezTo>
                    <a:pt x="4998" y="3474"/>
                    <a:pt x="4937" y="3459"/>
                    <a:pt x="4845" y="3444"/>
                  </a:cubicBezTo>
                  <a:cubicBezTo>
                    <a:pt x="4769" y="3414"/>
                    <a:pt x="4693" y="3398"/>
                    <a:pt x="4617" y="3383"/>
                  </a:cubicBezTo>
                  <a:cubicBezTo>
                    <a:pt x="4556" y="3368"/>
                    <a:pt x="4465" y="3337"/>
                    <a:pt x="4358" y="3322"/>
                  </a:cubicBezTo>
                  <a:cubicBezTo>
                    <a:pt x="4251" y="3292"/>
                    <a:pt x="4023" y="3231"/>
                    <a:pt x="3657" y="3154"/>
                  </a:cubicBezTo>
                  <a:cubicBezTo>
                    <a:pt x="3307" y="3063"/>
                    <a:pt x="3109" y="3002"/>
                    <a:pt x="3048" y="3002"/>
                  </a:cubicBezTo>
                  <a:lnTo>
                    <a:pt x="3048" y="2987"/>
                  </a:lnTo>
                  <a:cubicBezTo>
                    <a:pt x="3048" y="2454"/>
                    <a:pt x="3002" y="1981"/>
                    <a:pt x="2895" y="1539"/>
                  </a:cubicBezTo>
                  <a:cubicBezTo>
                    <a:pt x="2789" y="1098"/>
                    <a:pt x="2651" y="884"/>
                    <a:pt x="2499" y="884"/>
                  </a:cubicBezTo>
                  <a:cubicBezTo>
                    <a:pt x="2408" y="884"/>
                    <a:pt x="2377" y="976"/>
                    <a:pt x="2377" y="1174"/>
                  </a:cubicBezTo>
                  <a:cubicBezTo>
                    <a:pt x="2377" y="1250"/>
                    <a:pt x="2392" y="1479"/>
                    <a:pt x="2423" y="1844"/>
                  </a:cubicBezTo>
                  <a:cubicBezTo>
                    <a:pt x="2453" y="2195"/>
                    <a:pt x="2453" y="2530"/>
                    <a:pt x="2438" y="2850"/>
                  </a:cubicBezTo>
                  <a:cubicBezTo>
                    <a:pt x="1585" y="2652"/>
                    <a:pt x="1036" y="2560"/>
                    <a:pt x="793" y="2560"/>
                  </a:cubicBezTo>
                  <a:lnTo>
                    <a:pt x="732" y="2560"/>
                  </a:lnTo>
                  <a:cubicBezTo>
                    <a:pt x="716" y="2499"/>
                    <a:pt x="701" y="2362"/>
                    <a:pt x="686" y="2164"/>
                  </a:cubicBezTo>
                  <a:cubicBezTo>
                    <a:pt x="656" y="1951"/>
                    <a:pt x="640" y="1783"/>
                    <a:pt x="625" y="1661"/>
                  </a:cubicBezTo>
                  <a:cubicBezTo>
                    <a:pt x="610" y="1539"/>
                    <a:pt x="595" y="1402"/>
                    <a:pt x="579" y="1265"/>
                  </a:cubicBezTo>
                  <a:cubicBezTo>
                    <a:pt x="564" y="1113"/>
                    <a:pt x="564" y="1006"/>
                    <a:pt x="549" y="915"/>
                  </a:cubicBezTo>
                  <a:cubicBezTo>
                    <a:pt x="549" y="823"/>
                    <a:pt x="534" y="717"/>
                    <a:pt x="518" y="610"/>
                  </a:cubicBezTo>
                  <a:cubicBezTo>
                    <a:pt x="503" y="503"/>
                    <a:pt x="488" y="412"/>
                    <a:pt x="488" y="351"/>
                  </a:cubicBezTo>
                  <a:cubicBezTo>
                    <a:pt x="473" y="290"/>
                    <a:pt x="442" y="214"/>
                    <a:pt x="427" y="123"/>
                  </a:cubicBezTo>
                  <a:cubicBezTo>
                    <a:pt x="397" y="31"/>
                    <a:pt x="35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267825" y="2934600"/>
              <a:ext cx="132200" cy="103250"/>
            </a:xfrm>
            <a:custGeom>
              <a:avLst/>
              <a:gdLst/>
              <a:ahLst/>
              <a:cxnLst/>
              <a:rect l="l" t="t" r="r" b="b"/>
              <a:pathLst>
                <a:path w="5288" h="4130" extrusionOk="0">
                  <a:moveTo>
                    <a:pt x="534" y="1"/>
                  </a:moveTo>
                  <a:cubicBezTo>
                    <a:pt x="397" y="1"/>
                    <a:pt x="275" y="168"/>
                    <a:pt x="168" y="504"/>
                  </a:cubicBezTo>
                  <a:cubicBezTo>
                    <a:pt x="46" y="824"/>
                    <a:pt x="0" y="1250"/>
                    <a:pt x="0" y="1768"/>
                  </a:cubicBezTo>
                  <a:cubicBezTo>
                    <a:pt x="0" y="2758"/>
                    <a:pt x="16" y="3398"/>
                    <a:pt x="31" y="3688"/>
                  </a:cubicBezTo>
                  <a:cubicBezTo>
                    <a:pt x="61" y="3977"/>
                    <a:pt x="122" y="4130"/>
                    <a:pt x="214" y="4130"/>
                  </a:cubicBezTo>
                  <a:cubicBezTo>
                    <a:pt x="305" y="4130"/>
                    <a:pt x="412" y="4084"/>
                    <a:pt x="518" y="3993"/>
                  </a:cubicBezTo>
                  <a:cubicBezTo>
                    <a:pt x="625" y="3901"/>
                    <a:pt x="686" y="3825"/>
                    <a:pt x="686" y="3749"/>
                  </a:cubicBezTo>
                  <a:lnTo>
                    <a:pt x="625" y="2439"/>
                  </a:lnTo>
                  <a:lnTo>
                    <a:pt x="625" y="2439"/>
                  </a:lnTo>
                  <a:cubicBezTo>
                    <a:pt x="1097" y="2484"/>
                    <a:pt x="1890" y="2652"/>
                    <a:pt x="2971" y="2926"/>
                  </a:cubicBezTo>
                  <a:cubicBezTo>
                    <a:pt x="4053" y="3200"/>
                    <a:pt x="4663" y="3337"/>
                    <a:pt x="4769" y="3337"/>
                  </a:cubicBezTo>
                  <a:cubicBezTo>
                    <a:pt x="4891" y="3337"/>
                    <a:pt x="5013" y="3292"/>
                    <a:pt x="5120" y="3200"/>
                  </a:cubicBezTo>
                  <a:cubicBezTo>
                    <a:pt x="5242" y="3094"/>
                    <a:pt x="5287" y="3017"/>
                    <a:pt x="5287" y="2941"/>
                  </a:cubicBezTo>
                  <a:cubicBezTo>
                    <a:pt x="5287" y="2880"/>
                    <a:pt x="5150" y="2819"/>
                    <a:pt x="4891" y="2743"/>
                  </a:cubicBezTo>
                  <a:cubicBezTo>
                    <a:pt x="4754" y="2698"/>
                    <a:pt x="4510" y="2637"/>
                    <a:pt x="4160" y="2560"/>
                  </a:cubicBezTo>
                  <a:cubicBezTo>
                    <a:pt x="3825" y="2484"/>
                    <a:pt x="3566" y="2423"/>
                    <a:pt x="3398" y="2378"/>
                  </a:cubicBezTo>
                  <a:cubicBezTo>
                    <a:pt x="1844" y="1981"/>
                    <a:pt x="976" y="1783"/>
                    <a:pt x="777" y="1783"/>
                  </a:cubicBezTo>
                  <a:cubicBezTo>
                    <a:pt x="716" y="1783"/>
                    <a:pt x="671" y="1799"/>
                    <a:pt x="610" y="1814"/>
                  </a:cubicBezTo>
                  <a:cubicBezTo>
                    <a:pt x="625" y="1540"/>
                    <a:pt x="625" y="1250"/>
                    <a:pt x="656" y="945"/>
                  </a:cubicBezTo>
                  <a:cubicBezTo>
                    <a:pt x="671" y="641"/>
                    <a:pt x="686" y="412"/>
                    <a:pt x="686" y="245"/>
                  </a:cubicBezTo>
                  <a:cubicBezTo>
                    <a:pt x="686" y="77"/>
                    <a:pt x="640" y="1"/>
                    <a:pt x="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266300" y="2842425"/>
              <a:ext cx="134475" cy="96400"/>
            </a:xfrm>
            <a:custGeom>
              <a:avLst/>
              <a:gdLst/>
              <a:ahLst/>
              <a:cxnLst/>
              <a:rect l="l" t="t" r="r" b="b"/>
              <a:pathLst>
                <a:path w="5379" h="3856" extrusionOk="0">
                  <a:moveTo>
                    <a:pt x="1158" y="686"/>
                  </a:moveTo>
                  <a:cubicBezTo>
                    <a:pt x="1356" y="686"/>
                    <a:pt x="1539" y="762"/>
                    <a:pt x="1722" y="930"/>
                  </a:cubicBezTo>
                  <a:cubicBezTo>
                    <a:pt x="1905" y="1098"/>
                    <a:pt x="2057" y="1281"/>
                    <a:pt x="2164" y="1479"/>
                  </a:cubicBezTo>
                  <a:cubicBezTo>
                    <a:pt x="2271" y="1661"/>
                    <a:pt x="2393" y="1890"/>
                    <a:pt x="2530" y="2134"/>
                  </a:cubicBezTo>
                  <a:cubicBezTo>
                    <a:pt x="2652" y="2377"/>
                    <a:pt x="2743" y="2530"/>
                    <a:pt x="2819" y="2621"/>
                  </a:cubicBezTo>
                  <a:cubicBezTo>
                    <a:pt x="2057" y="2408"/>
                    <a:pt x="1509" y="2301"/>
                    <a:pt x="1174" y="2301"/>
                  </a:cubicBezTo>
                  <a:cubicBezTo>
                    <a:pt x="1082" y="2301"/>
                    <a:pt x="991" y="2332"/>
                    <a:pt x="869" y="2377"/>
                  </a:cubicBezTo>
                  <a:cubicBezTo>
                    <a:pt x="747" y="2042"/>
                    <a:pt x="686" y="1753"/>
                    <a:pt x="686" y="1509"/>
                  </a:cubicBezTo>
                  <a:cubicBezTo>
                    <a:pt x="686" y="961"/>
                    <a:pt x="838" y="686"/>
                    <a:pt x="1158" y="686"/>
                  </a:cubicBezTo>
                  <a:close/>
                  <a:moveTo>
                    <a:pt x="1158" y="1"/>
                  </a:moveTo>
                  <a:cubicBezTo>
                    <a:pt x="793" y="1"/>
                    <a:pt x="503" y="153"/>
                    <a:pt x="305" y="458"/>
                  </a:cubicBezTo>
                  <a:cubicBezTo>
                    <a:pt x="107" y="762"/>
                    <a:pt x="0" y="1128"/>
                    <a:pt x="0" y="1555"/>
                  </a:cubicBezTo>
                  <a:cubicBezTo>
                    <a:pt x="0" y="1966"/>
                    <a:pt x="61" y="2347"/>
                    <a:pt x="199" y="2697"/>
                  </a:cubicBezTo>
                  <a:cubicBezTo>
                    <a:pt x="320" y="3033"/>
                    <a:pt x="442" y="3215"/>
                    <a:pt x="549" y="3215"/>
                  </a:cubicBezTo>
                  <a:cubicBezTo>
                    <a:pt x="625" y="3215"/>
                    <a:pt x="701" y="3185"/>
                    <a:pt x="777" y="3139"/>
                  </a:cubicBezTo>
                  <a:cubicBezTo>
                    <a:pt x="869" y="3078"/>
                    <a:pt x="930" y="3017"/>
                    <a:pt x="976" y="2956"/>
                  </a:cubicBezTo>
                  <a:cubicBezTo>
                    <a:pt x="1478" y="3002"/>
                    <a:pt x="2240" y="3155"/>
                    <a:pt x="3215" y="3444"/>
                  </a:cubicBezTo>
                  <a:cubicBezTo>
                    <a:pt x="4206" y="3718"/>
                    <a:pt x="4754" y="3855"/>
                    <a:pt x="4876" y="3855"/>
                  </a:cubicBezTo>
                  <a:cubicBezTo>
                    <a:pt x="4983" y="3855"/>
                    <a:pt x="5089" y="3810"/>
                    <a:pt x="5211" y="3718"/>
                  </a:cubicBezTo>
                  <a:cubicBezTo>
                    <a:pt x="5318" y="3612"/>
                    <a:pt x="5379" y="3535"/>
                    <a:pt x="5379" y="3459"/>
                  </a:cubicBezTo>
                  <a:cubicBezTo>
                    <a:pt x="5379" y="3414"/>
                    <a:pt x="5242" y="3353"/>
                    <a:pt x="4983" y="3276"/>
                  </a:cubicBezTo>
                  <a:cubicBezTo>
                    <a:pt x="4845" y="3231"/>
                    <a:pt x="4724" y="3185"/>
                    <a:pt x="4602" y="3155"/>
                  </a:cubicBezTo>
                  <a:cubicBezTo>
                    <a:pt x="4465" y="3109"/>
                    <a:pt x="4008" y="2972"/>
                    <a:pt x="3215" y="2743"/>
                  </a:cubicBezTo>
                  <a:cubicBezTo>
                    <a:pt x="3596" y="2606"/>
                    <a:pt x="4038" y="2271"/>
                    <a:pt x="4571" y="1707"/>
                  </a:cubicBezTo>
                  <a:cubicBezTo>
                    <a:pt x="5104" y="1143"/>
                    <a:pt x="5364" y="702"/>
                    <a:pt x="5364" y="397"/>
                  </a:cubicBezTo>
                  <a:cubicBezTo>
                    <a:pt x="5364" y="229"/>
                    <a:pt x="5303" y="153"/>
                    <a:pt x="5181" y="153"/>
                  </a:cubicBezTo>
                  <a:cubicBezTo>
                    <a:pt x="5120" y="153"/>
                    <a:pt x="5013" y="214"/>
                    <a:pt x="4906" y="336"/>
                  </a:cubicBezTo>
                  <a:cubicBezTo>
                    <a:pt x="4845" y="397"/>
                    <a:pt x="4785" y="473"/>
                    <a:pt x="4724" y="534"/>
                  </a:cubicBezTo>
                  <a:cubicBezTo>
                    <a:pt x="4678" y="595"/>
                    <a:pt x="4602" y="686"/>
                    <a:pt x="4510" y="793"/>
                  </a:cubicBezTo>
                  <a:cubicBezTo>
                    <a:pt x="4434" y="884"/>
                    <a:pt x="4327" y="991"/>
                    <a:pt x="4221" y="1113"/>
                  </a:cubicBezTo>
                  <a:cubicBezTo>
                    <a:pt x="4114" y="1235"/>
                    <a:pt x="4023" y="1326"/>
                    <a:pt x="3962" y="1402"/>
                  </a:cubicBezTo>
                  <a:cubicBezTo>
                    <a:pt x="3886" y="1463"/>
                    <a:pt x="3764" y="1585"/>
                    <a:pt x="3596" y="1768"/>
                  </a:cubicBezTo>
                  <a:cubicBezTo>
                    <a:pt x="3413" y="1936"/>
                    <a:pt x="3276" y="2027"/>
                    <a:pt x="3154" y="2027"/>
                  </a:cubicBezTo>
                  <a:cubicBezTo>
                    <a:pt x="3124" y="2027"/>
                    <a:pt x="3078" y="1966"/>
                    <a:pt x="3017" y="1829"/>
                  </a:cubicBezTo>
                  <a:cubicBezTo>
                    <a:pt x="2941" y="1677"/>
                    <a:pt x="2850" y="1509"/>
                    <a:pt x="2743" y="1311"/>
                  </a:cubicBezTo>
                  <a:cubicBezTo>
                    <a:pt x="2636" y="1113"/>
                    <a:pt x="2514" y="915"/>
                    <a:pt x="2377" y="717"/>
                  </a:cubicBezTo>
                  <a:cubicBezTo>
                    <a:pt x="2240" y="519"/>
                    <a:pt x="2073" y="351"/>
                    <a:pt x="1859" y="214"/>
                  </a:cubicBezTo>
                  <a:cubicBezTo>
                    <a:pt x="1631" y="62"/>
                    <a:pt x="1402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268575" y="2721300"/>
              <a:ext cx="132200" cy="103250"/>
            </a:xfrm>
            <a:custGeom>
              <a:avLst/>
              <a:gdLst/>
              <a:ahLst/>
              <a:cxnLst/>
              <a:rect l="l" t="t" r="r" b="b"/>
              <a:pathLst>
                <a:path w="5288" h="4130" extrusionOk="0">
                  <a:moveTo>
                    <a:pt x="214" y="1"/>
                  </a:moveTo>
                  <a:cubicBezTo>
                    <a:pt x="77" y="1"/>
                    <a:pt x="1" y="519"/>
                    <a:pt x="1" y="1539"/>
                  </a:cubicBezTo>
                  <a:cubicBezTo>
                    <a:pt x="1" y="2560"/>
                    <a:pt x="92" y="3109"/>
                    <a:pt x="275" y="3200"/>
                  </a:cubicBezTo>
                  <a:cubicBezTo>
                    <a:pt x="336" y="3215"/>
                    <a:pt x="397" y="3231"/>
                    <a:pt x="458" y="3231"/>
                  </a:cubicBezTo>
                  <a:cubicBezTo>
                    <a:pt x="839" y="3231"/>
                    <a:pt x="1326" y="3307"/>
                    <a:pt x="1890" y="3459"/>
                  </a:cubicBezTo>
                  <a:cubicBezTo>
                    <a:pt x="2469" y="3612"/>
                    <a:pt x="3002" y="3764"/>
                    <a:pt x="3505" y="3916"/>
                  </a:cubicBezTo>
                  <a:cubicBezTo>
                    <a:pt x="4008" y="4053"/>
                    <a:pt x="4358" y="4130"/>
                    <a:pt x="4572" y="4130"/>
                  </a:cubicBezTo>
                  <a:cubicBezTo>
                    <a:pt x="4770" y="4130"/>
                    <a:pt x="4953" y="4038"/>
                    <a:pt x="5090" y="3871"/>
                  </a:cubicBezTo>
                  <a:cubicBezTo>
                    <a:pt x="5227" y="3688"/>
                    <a:pt x="5288" y="3490"/>
                    <a:pt x="5288" y="3261"/>
                  </a:cubicBezTo>
                  <a:cubicBezTo>
                    <a:pt x="5288" y="2728"/>
                    <a:pt x="5196" y="2195"/>
                    <a:pt x="4998" y="1631"/>
                  </a:cubicBezTo>
                  <a:cubicBezTo>
                    <a:pt x="4815" y="1067"/>
                    <a:pt x="4617" y="793"/>
                    <a:pt x="4435" y="793"/>
                  </a:cubicBezTo>
                  <a:cubicBezTo>
                    <a:pt x="4328" y="793"/>
                    <a:pt x="4282" y="823"/>
                    <a:pt x="4282" y="900"/>
                  </a:cubicBezTo>
                  <a:cubicBezTo>
                    <a:pt x="4282" y="930"/>
                    <a:pt x="4313" y="1067"/>
                    <a:pt x="4374" y="1296"/>
                  </a:cubicBezTo>
                  <a:cubicBezTo>
                    <a:pt x="4556" y="1997"/>
                    <a:pt x="4648" y="2652"/>
                    <a:pt x="4648" y="3231"/>
                  </a:cubicBezTo>
                  <a:cubicBezTo>
                    <a:pt x="4648" y="3292"/>
                    <a:pt x="4633" y="3337"/>
                    <a:pt x="4602" y="3383"/>
                  </a:cubicBezTo>
                  <a:cubicBezTo>
                    <a:pt x="4556" y="3414"/>
                    <a:pt x="4511" y="3444"/>
                    <a:pt x="4450" y="3444"/>
                  </a:cubicBezTo>
                  <a:cubicBezTo>
                    <a:pt x="4267" y="3444"/>
                    <a:pt x="3734" y="3307"/>
                    <a:pt x="2865" y="3033"/>
                  </a:cubicBezTo>
                  <a:cubicBezTo>
                    <a:pt x="2865" y="2484"/>
                    <a:pt x="2820" y="1997"/>
                    <a:pt x="2743" y="1585"/>
                  </a:cubicBezTo>
                  <a:cubicBezTo>
                    <a:pt x="2652" y="1159"/>
                    <a:pt x="2515" y="961"/>
                    <a:pt x="2347" y="961"/>
                  </a:cubicBezTo>
                  <a:cubicBezTo>
                    <a:pt x="2271" y="961"/>
                    <a:pt x="2241" y="1037"/>
                    <a:pt x="2241" y="1189"/>
                  </a:cubicBezTo>
                  <a:cubicBezTo>
                    <a:pt x="2241" y="1326"/>
                    <a:pt x="2256" y="1555"/>
                    <a:pt x="2271" y="1844"/>
                  </a:cubicBezTo>
                  <a:cubicBezTo>
                    <a:pt x="2302" y="2134"/>
                    <a:pt x="2317" y="2377"/>
                    <a:pt x="2317" y="2560"/>
                  </a:cubicBezTo>
                  <a:cubicBezTo>
                    <a:pt x="2317" y="2728"/>
                    <a:pt x="2317" y="2835"/>
                    <a:pt x="2302" y="2865"/>
                  </a:cubicBezTo>
                  <a:cubicBezTo>
                    <a:pt x="1616" y="2667"/>
                    <a:pt x="1083" y="2576"/>
                    <a:pt x="747" y="2576"/>
                  </a:cubicBezTo>
                  <a:lnTo>
                    <a:pt x="717" y="2576"/>
                  </a:lnTo>
                  <a:cubicBezTo>
                    <a:pt x="641" y="2103"/>
                    <a:pt x="595" y="1814"/>
                    <a:pt x="580" y="1692"/>
                  </a:cubicBezTo>
                  <a:cubicBezTo>
                    <a:pt x="565" y="1570"/>
                    <a:pt x="549" y="1357"/>
                    <a:pt x="519" y="1067"/>
                  </a:cubicBezTo>
                  <a:cubicBezTo>
                    <a:pt x="488" y="762"/>
                    <a:pt x="458" y="519"/>
                    <a:pt x="427" y="336"/>
                  </a:cubicBezTo>
                  <a:cubicBezTo>
                    <a:pt x="382" y="107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268575" y="2610075"/>
              <a:ext cx="132200" cy="103250"/>
            </a:xfrm>
            <a:custGeom>
              <a:avLst/>
              <a:gdLst/>
              <a:ahLst/>
              <a:cxnLst/>
              <a:rect l="l" t="t" r="r" b="b"/>
              <a:pathLst>
                <a:path w="5288" h="4130" extrusionOk="0">
                  <a:moveTo>
                    <a:pt x="214" y="1"/>
                  </a:moveTo>
                  <a:cubicBezTo>
                    <a:pt x="77" y="1"/>
                    <a:pt x="1" y="504"/>
                    <a:pt x="1" y="1524"/>
                  </a:cubicBezTo>
                  <a:cubicBezTo>
                    <a:pt x="1" y="2545"/>
                    <a:pt x="92" y="3094"/>
                    <a:pt x="275" y="3185"/>
                  </a:cubicBezTo>
                  <a:cubicBezTo>
                    <a:pt x="336" y="3200"/>
                    <a:pt x="397" y="3216"/>
                    <a:pt x="458" y="3216"/>
                  </a:cubicBezTo>
                  <a:cubicBezTo>
                    <a:pt x="839" y="3216"/>
                    <a:pt x="1326" y="3292"/>
                    <a:pt x="1890" y="3444"/>
                  </a:cubicBezTo>
                  <a:cubicBezTo>
                    <a:pt x="2469" y="3596"/>
                    <a:pt x="3002" y="3749"/>
                    <a:pt x="3505" y="3901"/>
                  </a:cubicBezTo>
                  <a:cubicBezTo>
                    <a:pt x="4008" y="4054"/>
                    <a:pt x="4358" y="4130"/>
                    <a:pt x="4572" y="4130"/>
                  </a:cubicBezTo>
                  <a:cubicBezTo>
                    <a:pt x="4770" y="4130"/>
                    <a:pt x="4953" y="4038"/>
                    <a:pt x="5090" y="3871"/>
                  </a:cubicBezTo>
                  <a:cubicBezTo>
                    <a:pt x="5227" y="3688"/>
                    <a:pt x="5288" y="3475"/>
                    <a:pt x="5288" y="3246"/>
                  </a:cubicBezTo>
                  <a:cubicBezTo>
                    <a:pt x="5288" y="2728"/>
                    <a:pt x="5196" y="2180"/>
                    <a:pt x="4998" y="1631"/>
                  </a:cubicBezTo>
                  <a:cubicBezTo>
                    <a:pt x="4815" y="1067"/>
                    <a:pt x="4617" y="778"/>
                    <a:pt x="4435" y="778"/>
                  </a:cubicBezTo>
                  <a:cubicBezTo>
                    <a:pt x="4328" y="778"/>
                    <a:pt x="4282" y="824"/>
                    <a:pt x="4282" y="900"/>
                  </a:cubicBezTo>
                  <a:cubicBezTo>
                    <a:pt x="4282" y="930"/>
                    <a:pt x="4313" y="1067"/>
                    <a:pt x="4374" y="1296"/>
                  </a:cubicBezTo>
                  <a:cubicBezTo>
                    <a:pt x="4556" y="1997"/>
                    <a:pt x="4648" y="2637"/>
                    <a:pt x="4648" y="3231"/>
                  </a:cubicBezTo>
                  <a:cubicBezTo>
                    <a:pt x="4648" y="3292"/>
                    <a:pt x="4633" y="3337"/>
                    <a:pt x="4602" y="3383"/>
                  </a:cubicBezTo>
                  <a:cubicBezTo>
                    <a:pt x="4556" y="3414"/>
                    <a:pt x="4511" y="3429"/>
                    <a:pt x="4450" y="3429"/>
                  </a:cubicBezTo>
                  <a:cubicBezTo>
                    <a:pt x="4267" y="3429"/>
                    <a:pt x="3734" y="3292"/>
                    <a:pt x="2865" y="3017"/>
                  </a:cubicBezTo>
                  <a:cubicBezTo>
                    <a:pt x="2865" y="2469"/>
                    <a:pt x="2820" y="1981"/>
                    <a:pt x="2743" y="1570"/>
                  </a:cubicBezTo>
                  <a:cubicBezTo>
                    <a:pt x="2652" y="1159"/>
                    <a:pt x="2515" y="945"/>
                    <a:pt x="2347" y="945"/>
                  </a:cubicBezTo>
                  <a:cubicBezTo>
                    <a:pt x="2271" y="945"/>
                    <a:pt x="2241" y="1022"/>
                    <a:pt x="2241" y="1174"/>
                  </a:cubicBezTo>
                  <a:cubicBezTo>
                    <a:pt x="2241" y="1326"/>
                    <a:pt x="2256" y="1540"/>
                    <a:pt x="2271" y="1844"/>
                  </a:cubicBezTo>
                  <a:cubicBezTo>
                    <a:pt x="2302" y="2134"/>
                    <a:pt x="2317" y="2362"/>
                    <a:pt x="2317" y="2545"/>
                  </a:cubicBezTo>
                  <a:cubicBezTo>
                    <a:pt x="2317" y="2713"/>
                    <a:pt x="2317" y="2819"/>
                    <a:pt x="2302" y="2850"/>
                  </a:cubicBezTo>
                  <a:cubicBezTo>
                    <a:pt x="1616" y="2667"/>
                    <a:pt x="1083" y="2576"/>
                    <a:pt x="747" y="2576"/>
                  </a:cubicBezTo>
                  <a:lnTo>
                    <a:pt x="717" y="2576"/>
                  </a:lnTo>
                  <a:cubicBezTo>
                    <a:pt x="641" y="2103"/>
                    <a:pt x="595" y="1814"/>
                    <a:pt x="580" y="1692"/>
                  </a:cubicBezTo>
                  <a:cubicBezTo>
                    <a:pt x="565" y="1570"/>
                    <a:pt x="549" y="1357"/>
                    <a:pt x="519" y="1052"/>
                  </a:cubicBezTo>
                  <a:cubicBezTo>
                    <a:pt x="488" y="747"/>
                    <a:pt x="458" y="504"/>
                    <a:pt x="427" y="321"/>
                  </a:cubicBezTo>
                  <a:cubicBezTo>
                    <a:pt x="382" y="107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266675" y="2517150"/>
              <a:ext cx="132975" cy="95625"/>
            </a:xfrm>
            <a:custGeom>
              <a:avLst/>
              <a:gdLst/>
              <a:ahLst/>
              <a:cxnLst/>
              <a:rect l="l" t="t" r="r" b="b"/>
              <a:pathLst>
                <a:path w="5319" h="3825" extrusionOk="0">
                  <a:moveTo>
                    <a:pt x="458" y="0"/>
                  </a:moveTo>
                  <a:cubicBezTo>
                    <a:pt x="351" y="0"/>
                    <a:pt x="244" y="46"/>
                    <a:pt x="153" y="153"/>
                  </a:cubicBezTo>
                  <a:cubicBezTo>
                    <a:pt x="46" y="244"/>
                    <a:pt x="1" y="366"/>
                    <a:pt x="1" y="518"/>
                  </a:cubicBezTo>
                  <a:cubicBezTo>
                    <a:pt x="1" y="808"/>
                    <a:pt x="92" y="1158"/>
                    <a:pt x="275" y="1585"/>
                  </a:cubicBezTo>
                  <a:cubicBezTo>
                    <a:pt x="458" y="1996"/>
                    <a:pt x="656" y="2301"/>
                    <a:pt x="884" y="2499"/>
                  </a:cubicBezTo>
                  <a:cubicBezTo>
                    <a:pt x="945" y="2560"/>
                    <a:pt x="1052" y="2621"/>
                    <a:pt x="1189" y="2666"/>
                  </a:cubicBezTo>
                  <a:cubicBezTo>
                    <a:pt x="1341" y="2712"/>
                    <a:pt x="1463" y="2743"/>
                    <a:pt x="1600" y="2743"/>
                  </a:cubicBezTo>
                  <a:cubicBezTo>
                    <a:pt x="1722" y="2743"/>
                    <a:pt x="1890" y="2651"/>
                    <a:pt x="2118" y="2468"/>
                  </a:cubicBezTo>
                  <a:cubicBezTo>
                    <a:pt x="2332" y="2286"/>
                    <a:pt x="2545" y="2088"/>
                    <a:pt x="2728" y="1874"/>
                  </a:cubicBezTo>
                  <a:cubicBezTo>
                    <a:pt x="2926" y="1646"/>
                    <a:pt x="3124" y="1448"/>
                    <a:pt x="3337" y="1265"/>
                  </a:cubicBezTo>
                  <a:cubicBezTo>
                    <a:pt x="3551" y="1082"/>
                    <a:pt x="3718" y="991"/>
                    <a:pt x="3855" y="991"/>
                  </a:cubicBezTo>
                  <a:cubicBezTo>
                    <a:pt x="4069" y="991"/>
                    <a:pt x="4267" y="1128"/>
                    <a:pt x="4450" y="1402"/>
                  </a:cubicBezTo>
                  <a:cubicBezTo>
                    <a:pt x="4632" y="1676"/>
                    <a:pt x="4724" y="1996"/>
                    <a:pt x="4724" y="2347"/>
                  </a:cubicBezTo>
                  <a:cubicBezTo>
                    <a:pt x="4724" y="2514"/>
                    <a:pt x="4693" y="2682"/>
                    <a:pt x="4617" y="2849"/>
                  </a:cubicBezTo>
                  <a:cubicBezTo>
                    <a:pt x="4541" y="3002"/>
                    <a:pt x="4450" y="3124"/>
                    <a:pt x="4373" y="3215"/>
                  </a:cubicBezTo>
                  <a:cubicBezTo>
                    <a:pt x="4130" y="3444"/>
                    <a:pt x="4008" y="3611"/>
                    <a:pt x="4008" y="3687"/>
                  </a:cubicBezTo>
                  <a:cubicBezTo>
                    <a:pt x="4008" y="3779"/>
                    <a:pt x="4084" y="3824"/>
                    <a:pt x="4236" y="3824"/>
                  </a:cubicBezTo>
                  <a:cubicBezTo>
                    <a:pt x="4450" y="3824"/>
                    <a:pt x="4693" y="3672"/>
                    <a:pt x="4952" y="3352"/>
                  </a:cubicBezTo>
                  <a:cubicBezTo>
                    <a:pt x="5196" y="3032"/>
                    <a:pt x="5318" y="2636"/>
                    <a:pt x="5318" y="2164"/>
                  </a:cubicBezTo>
                  <a:cubicBezTo>
                    <a:pt x="5318" y="1676"/>
                    <a:pt x="5181" y="1234"/>
                    <a:pt x="4907" y="869"/>
                  </a:cubicBezTo>
                  <a:cubicBezTo>
                    <a:pt x="4617" y="488"/>
                    <a:pt x="4267" y="305"/>
                    <a:pt x="3855" y="305"/>
                  </a:cubicBezTo>
                  <a:cubicBezTo>
                    <a:pt x="3642" y="305"/>
                    <a:pt x="3398" y="396"/>
                    <a:pt x="3139" y="579"/>
                  </a:cubicBezTo>
                  <a:cubicBezTo>
                    <a:pt x="2880" y="762"/>
                    <a:pt x="2652" y="975"/>
                    <a:pt x="2454" y="1204"/>
                  </a:cubicBezTo>
                  <a:cubicBezTo>
                    <a:pt x="1936" y="1798"/>
                    <a:pt x="1631" y="2088"/>
                    <a:pt x="1509" y="2088"/>
                  </a:cubicBezTo>
                  <a:cubicBezTo>
                    <a:pt x="1311" y="2088"/>
                    <a:pt x="1082" y="1798"/>
                    <a:pt x="869" y="1219"/>
                  </a:cubicBezTo>
                  <a:cubicBezTo>
                    <a:pt x="793" y="1051"/>
                    <a:pt x="747" y="853"/>
                    <a:pt x="702" y="640"/>
                  </a:cubicBezTo>
                  <a:cubicBezTo>
                    <a:pt x="641" y="427"/>
                    <a:pt x="610" y="259"/>
                    <a:pt x="580" y="153"/>
                  </a:cubicBezTo>
                  <a:cubicBezTo>
                    <a:pt x="549" y="46"/>
                    <a:pt x="503" y="0"/>
                    <a:pt x="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264775" y="2329750"/>
              <a:ext cx="136000" cy="98275"/>
            </a:xfrm>
            <a:custGeom>
              <a:avLst/>
              <a:gdLst/>
              <a:ahLst/>
              <a:cxnLst/>
              <a:rect l="l" t="t" r="r" b="b"/>
              <a:pathLst>
                <a:path w="5440" h="3931" extrusionOk="0">
                  <a:moveTo>
                    <a:pt x="1387" y="671"/>
                  </a:moveTo>
                  <a:cubicBezTo>
                    <a:pt x="1707" y="671"/>
                    <a:pt x="2012" y="853"/>
                    <a:pt x="2301" y="1234"/>
                  </a:cubicBezTo>
                  <a:cubicBezTo>
                    <a:pt x="2575" y="1600"/>
                    <a:pt x="2804" y="2103"/>
                    <a:pt x="2972" y="2712"/>
                  </a:cubicBezTo>
                  <a:cubicBezTo>
                    <a:pt x="2042" y="2453"/>
                    <a:pt x="1448" y="2331"/>
                    <a:pt x="1158" y="2331"/>
                  </a:cubicBezTo>
                  <a:cubicBezTo>
                    <a:pt x="1067" y="2331"/>
                    <a:pt x="960" y="2362"/>
                    <a:pt x="854" y="2407"/>
                  </a:cubicBezTo>
                  <a:cubicBezTo>
                    <a:pt x="701" y="2072"/>
                    <a:pt x="625" y="1783"/>
                    <a:pt x="625" y="1539"/>
                  </a:cubicBezTo>
                  <a:cubicBezTo>
                    <a:pt x="625" y="1295"/>
                    <a:pt x="701" y="1097"/>
                    <a:pt x="838" y="930"/>
                  </a:cubicBezTo>
                  <a:cubicBezTo>
                    <a:pt x="991" y="762"/>
                    <a:pt x="1174" y="671"/>
                    <a:pt x="1387" y="671"/>
                  </a:cubicBezTo>
                  <a:close/>
                  <a:moveTo>
                    <a:pt x="1341" y="0"/>
                  </a:moveTo>
                  <a:cubicBezTo>
                    <a:pt x="945" y="0"/>
                    <a:pt x="625" y="152"/>
                    <a:pt x="366" y="472"/>
                  </a:cubicBezTo>
                  <a:cubicBezTo>
                    <a:pt x="122" y="777"/>
                    <a:pt x="1" y="1189"/>
                    <a:pt x="1" y="1676"/>
                  </a:cubicBezTo>
                  <a:cubicBezTo>
                    <a:pt x="1" y="1981"/>
                    <a:pt x="61" y="2316"/>
                    <a:pt x="168" y="2666"/>
                  </a:cubicBezTo>
                  <a:cubicBezTo>
                    <a:pt x="290" y="3002"/>
                    <a:pt x="412" y="3184"/>
                    <a:pt x="534" y="3184"/>
                  </a:cubicBezTo>
                  <a:cubicBezTo>
                    <a:pt x="625" y="3184"/>
                    <a:pt x="732" y="3123"/>
                    <a:pt x="838" y="3002"/>
                  </a:cubicBezTo>
                  <a:cubicBezTo>
                    <a:pt x="1448" y="3017"/>
                    <a:pt x="2499" y="3261"/>
                    <a:pt x="4023" y="3718"/>
                  </a:cubicBezTo>
                  <a:cubicBezTo>
                    <a:pt x="4510" y="3855"/>
                    <a:pt x="4815" y="3931"/>
                    <a:pt x="4937" y="3931"/>
                  </a:cubicBezTo>
                  <a:cubicBezTo>
                    <a:pt x="5044" y="3931"/>
                    <a:pt x="5165" y="3885"/>
                    <a:pt x="5272" y="3794"/>
                  </a:cubicBezTo>
                  <a:cubicBezTo>
                    <a:pt x="5394" y="3687"/>
                    <a:pt x="5440" y="3611"/>
                    <a:pt x="5440" y="3535"/>
                  </a:cubicBezTo>
                  <a:cubicBezTo>
                    <a:pt x="5440" y="3459"/>
                    <a:pt x="4815" y="3245"/>
                    <a:pt x="3566" y="2880"/>
                  </a:cubicBezTo>
                  <a:cubicBezTo>
                    <a:pt x="3398" y="2011"/>
                    <a:pt x="3124" y="1310"/>
                    <a:pt x="2743" y="792"/>
                  </a:cubicBezTo>
                  <a:cubicBezTo>
                    <a:pt x="2362" y="259"/>
                    <a:pt x="1890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268575" y="2217750"/>
              <a:ext cx="132200" cy="103250"/>
            </a:xfrm>
            <a:custGeom>
              <a:avLst/>
              <a:gdLst/>
              <a:ahLst/>
              <a:cxnLst/>
              <a:rect l="l" t="t" r="r" b="b"/>
              <a:pathLst>
                <a:path w="5288" h="4130" extrusionOk="0">
                  <a:moveTo>
                    <a:pt x="214" y="1"/>
                  </a:moveTo>
                  <a:cubicBezTo>
                    <a:pt x="77" y="1"/>
                    <a:pt x="1" y="504"/>
                    <a:pt x="1" y="1524"/>
                  </a:cubicBezTo>
                  <a:cubicBezTo>
                    <a:pt x="1" y="2545"/>
                    <a:pt x="92" y="3094"/>
                    <a:pt x="275" y="3185"/>
                  </a:cubicBezTo>
                  <a:cubicBezTo>
                    <a:pt x="336" y="3200"/>
                    <a:pt x="397" y="3216"/>
                    <a:pt x="458" y="3216"/>
                  </a:cubicBezTo>
                  <a:cubicBezTo>
                    <a:pt x="839" y="3216"/>
                    <a:pt x="1326" y="3292"/>
                    <a:pt x="1890" y="3444"/>
                  </a:cubicBezTo>
                  <a:cubicBezTo>
                    <a:pt x="2469" y="3596"/>
                    <a:pt x="3002" y="3749"/>
                    <a:pt x="3505" y="3901"/>
                  </a:cubicBezTo>
                  <a:cubicBezTo>
                    <a:pt x="4008" y="4054"/>
                    <a:pt x="4358" y="4130"/>
                    <a:pt x="4572" y="4130"/>
                  </a:cubicBezTo>
                  <a:cubicBezTo>
                    <a:pt x="4770" y="4130"/>
                    <a:pt x="4953" y="4038"/>
                    <a:pt x="5090" y="3871"/>
                  </a:cubicBezTo>
                  <a:cubicBezTo>
                    <a:pt x="5227" y="3688"/>
                    <a:pt x="5288" y="3475"/>
                    <a:pt x="5288" y="3246"/>
                  </a:cubicBezTo>
                  <a:cubicBezTo>
                    <a:pt x="5288" y="2728"/>
                    <a:pt x="5196" y="2180"/>
                    <a:pt x="4998" y="1631"/>
                  </a:cubicBezTo>
                  <a:cubicBezTo>
                    <a:pt x="4815" y="1067"/>
                    <a:pt x="4617" y="778"/>
                    <a:pt x="4435" y="778"/>
                  </a:cubicBezTo>
                  <a:cubicBezTo>
                    <a:pt x="4328" y="778"/>
                    <a:pt x="4282" y="824"/>
                    <a:pt x="4282" y="900"/>
                  </a:cubicBezTo>
                  <a:cubicBezTo>
                    <a:pt x="4282" y="930"/>
                    <a:pt x="4313" y="1067"/>
                    <a:pt x="4374" y="1296"/>
                  </a:cubicBezTo>
                  <a:cubicBezTo>
                    <a:pt x="4556" y="1997"/>
                    <a:pt x="4648" y="2637"/>
                    <a:pt x="4648" y="3231"/>
                  </a:cubicBezTo>
                  <a:cubicBezTo>
                    <a:pt x="4648" y="3292"/>
                    <a:pt x="4633" y="3337"/>
                    <a:pt x="4602" y="3383"/>
                  </a:cubicBezTo>
                  <a:cubicBezTo>
                    <a:pt x="4556" y="3414"/>
                    <a:pt x="4511" y="3429"/>
                    <a:pt x="4450" y="3429"/>
                  </a:cubicBezTo>
                  <a:cubicBezTo>
                    <a:pt x="4267" y="3429"/>
                    <a:pt x="3734" y="3292"/>
                    <a:pt x="2865" y="3017"/>
                  </a:cubicBezTo>
                  <a:cubicBezTo>
                    <a:pt x="2865" y="2469"/>
                    <a:pt x="2820" y="1981"/>
                    <a:pt x="2743" y="1570"/>
                  </a:cubicBezTo>
                  <a:cubicBezTo>
                    <a:pt x="2652" y="1159"/>
                    <a:pt x="2515" y="945"/>
                    <a:pt x="2347" y="945"/>
                  </a:cubicBezTo>
                  <a:cubicBezTo>
                    <a:pt x="2271" y="945"/>
                    <a:pt x="2241" y="1022"/>
                    <a:pt x="2241" y="1174"/>
                  </a:cubicBezTo>
                  <a:cubicBezTo>
                    <a:pt x="2241" y="1326"/>
                    <a:pt x="2256" y="1540"/>
                    <a:pt x="2271" y="1844"/>
                  </a:cubicBezTo>
                  <a:cubicBezTo>
                    <a:pt x="2302" y="2134"/>
                    <a:pt x="2317" y="2362"/>
                    <a:pt x="2317" y="2545"/>
                  </a:cubicBezTo>
                  <a:cubicBezTo>
                    <a:pt x="2317" y="2713"/>
                    <a:pt x="2317" y="2819"/>
                    <a:pt x="2302" y="2850"/>
                  </a:cubicBezTo>
                  <a:cubicBezTo>
                    <a:pt x="1616" y="2667"/>
                    <a:pt x="1083" y="2576"/>
                    <a:pt x="747" y="2576"/>
                  </a:cubicBezTo>
                  <a:lnTo>
                    <a:pt x="717" y="2576"/>
                  </a:lnTo>
                  <a:cubicBezTo>
                    <a:pt x="641" y="2103"/>
                    <a:pt x="595" y="1814"/>
                    <a:pt x="580" y="1692"/>
                  </a:cubicBezTo>
                  <a:cubicBezTo>
                    <a:pt x="565" y="1570"/>
                    <a:pt x="549" y="1357"/>
                    <a:pt x="519" y="1052"/>
                  </a:cubicBezTo>
                  <a:cubicBezTo>
                    <a:pt x="488" y="747"/>
                    <a:pt x="458" y="504"/>
                    <a:pt x="427" y="321"/>
                  </a:cubicBezTo>
                  <a:cubicBezTo>
                    <a:pt x="382" y="107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266300" y="2116050"/>
              <a:ext cx="134475" cy="96400"/>
            </a:xfrm>
            <a:custGeom>
              <a:avLst/>
              <a:gdLst/>
              <a:ahLst/>
              <a:cxnLst/>
              <a:rect l="l" t="t" r="r" b="b"/>
              <a:pathLst>
                <a:path w="5379" h="3856" extrusionOk="0">
                  <a:moveTo>
                    <a:pt x="1158" y="686"/>
                  </a:moveTo>
                  <a:cubicBezTo>
                    <a:pt x="1356" y="686"/>
                    <a:pt x="1539" y="763"/>
                    <a:pt x="1722" y="930"/>
                  </a:cubicBezTo>
                  <a:cubicBezTo>
                    <a:pt x="1905" y="1098"/>
                    <a:pt x="2057" y="1281"/>
                    <a:pt x="2164" y="1479"/>
                  </a:cubicBezTo>
                  <a:cubicBezTo>
                    <a:pt x="2271" y="1661"/>
                    <a:pt x="2393" y="1890"/>
                    <a:pt x="2530" y="2134"/>
                  </a:cubicBezTo>
                  <a:cubicBezTo>
                    <a:pt x="2652" y="2378"/>
                    <a:pt x="2743" y="2530"/>
                    <a:pt x="2819" y="2621"/>
                  </a:cubicBezTo>
                  <a:cubicBezTo>
                    <a:pt x="2057" y="2408"/>
                    <a:pt x="1509" y="2301"/>
                    <a:pt x="1174" y="2301"/>
                  </a:cubicBezTo>
                  <a:cubicBezTo>
                    <a:pt x="1082" y="2301"/>
                    <a:pt x="991" y="2332"/>
                    <a:pt x="869" y="2378"/>
                  </a:cubicBezTo>
                  <a:cubicBezTo>
                    <a:pt x="747" y="2042"/>
                    <a:pt x="686" y="1753"/>
                    <a:pt x="686" y="1509"/>
                  </a:cubicBezTo>
                  <a:cubicBezTo>
                    <a:pt x="686" y="961"/>
                    <a:pt x="838" y="686"/>
                    <a:pt x="1158" y="686"/>
                  </a:cubicBezTo>
                  <a:close/>
                  <a:moveTo>
                    <a:pt x="1158" y="1"/>
                  </a:moveTo>
                  <a:cubicBezTo>
                    <a:pt x="793" y="1"/>
                    <a:pt x="503" y="153"/>
                    <a:pt x="305" y="458"/>
                  </a:cubicBezTo>
                  <a:cubicBezTo>
                    <a:pt x="107" y="763"/>
                    <a:pt x="0" y="1128"/>
                    <a:pt x="0" y="1555"/>
                  </a:cubicBezTo>
                  <a:cubicBezTo>
                    <a:pt x="0" y="1966"/>
                    <a:pt x="61" y="2347"/>
                    <a:pt x="199" y="2698"/>
                  </a:cubicBezTo>
                  <a:cubicBezTo>
                    <a:pt x="320" y="3033"/>
                    <a:pt x="442" y="3216"/>
                    <a:pt x="549" y="3216"/>
                  </a:cubicBezTo>
                  <a:cubicBezTo>
                    <a:pt x="625" y="3216"/>
                    <a:pt x="701" y="3185"/>
                    <a:pt x="777" y="3139"/>
                  </a:cubicBezTo>
                  <a:cubicBezTo>
                    <a:pt x="869" y="3078"/>
                    <a:pt x="930" y="3017"/>
                    <a:pt x="976" y="2957"/>
                  </a:cubicBezTo>
                  <a:cubicBezTo>
                    <a:pt x="1478" y="3002"/>
                    <a:pt x="2240" y="3155"/>
                    <a:pt x="3215" y="3444"/>
                  </a:cubicBezTo>
                  <a:cubicBezTo>
                    <a:pt x="4206" y="3718"/>
                    <a:pt x="4754" y="3855"/>
                    <a:pt x="4876" y="3855"/>
                  </a:cubicBezTo>
                  <a:cubicBezTo>
                    <a:pt x="4983" y="3855"/>
                    <a:pt x="5089" y="3810"/>
                    <a:pt x="5211" y="3718"/>
                  </a:cubicBezTo>
                  <a:cubicBezTo>
                    <a:pt x="5318" y="3612"/>
                    <a:pt x="5379" y="3536"/>
                    <a:pt x="5379" y="3459"/>
                  </a:cubicBezTo>
                  <a:cubicBezTo>
                    <a:pt x="5379" y="3414"/>
                    <a:pt x="5242" y="3353"/>
                    <a:pt x="4983" y="3277"/>
                  </a:cubicBezTo>
                  <a:cubicBezTo>
                    <a:pt x="4845" y="3231"/>
                    <a:pt x="4724" y="3185"/>
                    <a:pt x="4602" y="3155"/>
                  </a:cubicBezTo>
                  <a:cubicBezTo>
                    <a:pt x="4465" y="3109"/>
                    <a:pt x="4008" y="2972"/>
                    <a:pt x="3215" y="2743"/>
                  </a:cubicBezTo>
                  <a:cubicBezTo>
                    <a:pt x="3596" y="2606"/>
                    <a:pt x="4038" y="2271"/>
                    <a:pt x="4571" y="1707"/>
                  </a:cubicBezTo>
                  <a:cubicBezTo>
                    <a:pt x="5104" y="1143"/>
                    <a:pt x="5364" y="702"/>
                    <a:pt x="5364" y="397"/>
                  </a:cubicBezTo>
                  <a:cubicBezTo>
                    <a:pt x="5364" y="229"/>
                    <a:pt x="5303" y="153"/>
                    <a:pt x="5181" y="153"/>
                  </a:cubicBezTo>
                  <a:cubicBezTo>
                    <a:pt x="5120" y="153"/>
                    <a:pt x="5013" y="214"/>
                    <a:pt x="4906" y="336"/>
                  </a:cubicBezTo>
                  <a:cubicBezTo>
                    <a:pt x="4845" y="397"/>
                    <a:pt x="4785" y="473"/>
                    <a:pt x="4724" y="534"/>
                  </a:cubicBezTo>
                  <a:cubicBezTo>
                    <a:pt x="4678" y="595"/>
                    <a:pt x="4602" y="686"/>
                    <a:pt x="4510" y="793"/>
                  </a:cubicBezTo>
                  <a:cubicBezTo>
                    <a:pt x="4434" y="884"/>
                    <a:pt x="4327" y="991"/>
                    <a:pt x="4221" y="1113"/>
                  </a:cubicBezTo>
                  <a:cubicBezTo>
                    <a:pt x="4114" y="1235"/>
                    <a:pt x="4023" y="1326"/>
                    <a:pt x="3962" y="1402"/>
                  </a:cubicBezTo>
                  <a:cubicBezTo>
                    <a:pt x="3886" y="1463"/>
                    <a:pt x="3764" y="1585"/>
                    <a:pt x="3596" y="1768"/>
                  </a:cubicBezTo>
                  <a:cubicBezTo>
                    <a:pt x="3413" y="1936"/>
                    <a:pt x="3276" y="2027"/>
                    <a:pt x="3154" y="2027"/>
                  </a:cubicBezTo>
                  <a:cubicBezTo>
                    <a:pt x="3124" y="2027"/>
                    <a:pt x="3078" y="1966"/>
                    <a:pt x="3017" y="1829"/>
                  </a:cubicBezTo>
                  <a:cubicBezTo>
                    <a:pt x="2941" y="1677"/>
                    <a:pt x="2850" y="1509"/>
                    <a:pt x="2743" y="1311"/>
                  </a:cubicBezTo>
                  <a:cubicBezTo>
                    <a:pt x="2636" y="1113"/>
                    <a:pt x="2514" y="915"/>
                    <a:pt x="2377" y="717"/>
                  </a:cubicBezTo>
                  <a:cubicBezTo>
                    <a:pt x="2240" y="519"/>
                    <a:pt x="2073" y="351"/>
                    <a:pt x="1859" y="214"/>
                  </a:cubicBezTo>
                  <a:cubicBezTo>
                    <a:pt x="1631" y="62"/>
                    <a:pt x="1402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266675" y="1937025"/>
              <a:ext cx="132975" cy="96025"/>
            </a:xfrm>
            <a:custGeom>
              <a:avLst/>
              <a:gdLst/>
              <a:ahLst/>
              <a:cxnLst/>
              <a:rect l="l" t="t" r="r" b="b"/>
              <a:pathLst>
                <a:path w="5319" h="3841" extrusionOk="0">
                  <a:moveTo>
                    <a:pt x="458" y="1"/>
                  </a:moveTo>
                  <a:cubicBezTo>
                    <a:pt x="351" y="1"/>
                    <a:pt x="244" y="47"/>
                    <a:pt x="153" y="153"/>
                  </a:cubicBezTo>
                  <a:cubicBezTo>
                    <a:pt x="46" y="260"/>
                    <a:pt x="1" y="382"/>
                    <a:pt x="1" y="534"/>
                  </a:cubicBezTo>
                  <a:cubicBezTo>
                    <a:pt x="1" y="808"/>
                    <a:pt x="92" y="1159"/>
                    <a:pt x="275" y="1585"/>
                  </a:cubicBezTo>
                  <a:cubicBezTo>
                    <a:pt x="458" y="1997"/>
                    <a:pt x="656" y="2317"/>
                    <a:pt x="884" y="2515"/>
                  </a:cubicBezTo>
                  <a:cubicBezTo>
                    <a:pt x="945" y="2576"/>
                    <a:pt x="1052" y="2621"/>
                    <a:pt x="1189" y="2682"/>
                  </a:cubicBezTo>
                  <a:cubicBezTo>
                    <a:pt x="1341" y="2728"/>
                    <a:pt x="1463" y="2759"/>
                    <a:pt x="1600" y="2759"/>
                  </a:cubicBezTo>
                  <a:cubicBezTo>
                    <a:pt x="1722" y="2759"/>
                    <a:pt x="1890" y="2667"/>
                    <a:pt x="2118" y="2484"/>
                  </a:cubicBezTo>
                  <a:cubicBezTo>
                    <a:pt x="2332" y="2302"/>
                    <a:pt x="2545" y="2088"/>
                    <a:pt x="2728" y="1875"/>
                  </a:cubicBezTo>
                  <a:cubicBezTo>
                    <a:pt x="2926" y="1646"/>
                    <a:pt x="3124" y="1448"/>
                    <a:pt x="3337" y="1265"/>
                  </a:cubicBezTo>
                  <a:cubicBezTo>
                    <a:pt x="3551" y="1083"/>
                    <a:pt x="3718" y="991"/>
                    <a:pt x="3855" y="991"/>
                  </a:cubicBezTo>
                  <a:cubicBezTo>
                    <a:pt x="4069" y="991"/>
                    <a:pt x="4267" y="1128"/>
                    <a:pt x="4450" y="1418"/>
                  </a:cubicBezTo>
                  <a:cubicBezTo>
                    <a:pt x="4632" y="1692"/>
                    <a:pt x="4724" y="1997"/>
                    <a:pt x="4724" y="2362"/>
                  </a:cubicBezTo>
                  <a:cubicBezTo>
                    <a:pt x="4724" y="2530"/>
                    <a:pt x="4693" y="2698"/>
                    <a:pt x="4617" y="2850"/>
                  </a:cubicBezTo>
                  <a:cubicBezTo>
                    <a:pt x="4541" y="3002"/>
                    <a:pt x="4450" y="3124"/>
                    <a:pt x="4373" y="3216"/>
                  </a:cubicBezTo>
                  <a:cubicBezTo>
                    <a:pt x="4130" y="3459"/>
                    <a:pt x="4008" y="3612"/>
                    <a:pt x="4008" y="3703"/>
                  </a:cubicBezTo>
                  <a:cubicBezTo>
                    <a:pt x="4008" y="3795"/>
                    <a:pt x="4084" y="3840"/>
                    <a:pt x="4236" y="3840"/>
                  </a:cubicBezTo>
                  <a:cubicBezTo>
                    <a:pt x="4450" y="3840"/>
                    <a:pt x="4693" y="3673"/>
                    <a:pt x="4952" y="3368"/>
                  </a:cubicBezTo>
                  <a:cubicBezTo>
                    <a:pt x="5196" y="3048"/>
                    <a:pt x="5318" y="2652"/>
                    <a:pt x="5318" y="2164"/>
                  </a:cubicBezTo>
                  <a:cubicBezTo>
                    <a:pt x="5318" y="1677"/>
                    <a:pt x="5181" y="1250"/>
                    <a:pt x="4907" y="869"/>
                  </a:cubicBezTo>
                  <a:cubicBezTo>
                    <a:pt x="4617" y="488"/>
                    <a:pt x="4267" y="306"/>
                    <a:pt x="3855" y="306"/>
                  </a:cubicBezTo>
                  <a:cubicBezTo>
                    <a:pt x="3642" y="306"/>
                    <a:pt x="3398" y="397"/>
                    <a:pt x="3139" y="595"/>
                  </a:cubicBezTo>
                  <a:cubicBezTo>
                    <a:pt x="2880" y="778"/>
                    <a:pt x="2652" y="976"/>
                    <a:pt x="2454" y="1205"/>
                  </a:cubicBezTo>
                  <a:cubicBezTo>
                    <a:pt x="1936" y="1799"/>
                    <a:pt x="1631" y="2103"/>
                    <a:pt x="1509" y="2103"/>
                  </a:cubicBezTo>
                  <a:cubicBezTo>
                    <a:pt x="1311" y="2103"/>
                    <a:pt x="1082" y="1799"/>
                    <a:pt x="869" y="1220"/>
                  </a:cubicBezTo>
                  <a:cubicBezTo>
                    <a:pt x="793" y="1052"/>
                    <a:pt x="747" y="869"/>
                    <a:pt x="702" y="656"/>
                  </a:cubicBezTo>
                  <a:cubicBezTo>
                    <a:pt x="641" y="427"/>
                    <a:pt x="610" y="275"/>
                    <a:pt x="580" y="168"/>
                  </a:cubicBezTo>
                  <a:cubicBezTo>
                    <a:pt x="549" y="62"/>
                    <a:pt x="503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266675" y="1817050"/>
              <a:ext cx="163425" cy="104775"/>
            </a:xfrm>
            <a:custGeom>
              <a:avLst/>
              <a:gdLst/>
              <a:ahLst/>
              <a:cxnLst/>
              <a:rect l="l" t="t" r="r" b="b"/>
              <a:pathLst>
                <a:path w="6537" h="4191" extrusionOk="0">
                  <a:moveTo>
                    <a:pt x="1905" y="701"/>
                  </a:moveTo>
                  <a:cubicBezTo>
                    <a:pt x="2271" y="701"/>
                    <a:pt x="2637" y="778"/>
                    <a:pt x="3017" y="960"/>
                  </a:cubicBezTo>
                  <a:cubicBezTo>
                    <a:pt x="3383" y="1128"/>
                    <a:pt x="3718" y="1341"/>
                    <a:pt x="4023" y="1600"/>
                  </a:cubicBezTo>
                  <a:cubicBezTo>
                    <a:pt x="3124" y="1859"/>
                    <a:pt x="2271" y="1996"/>
                    <a:pt x="1433" y="1996"/>
                  </a:cubicBezTo>
                  <a:cubicBezTo>
                    <a:pt x="1113" y="1996"/>
                    <a:pt x="854" y="1936"/>
                    <a:pt x="702" y="1829"/>
                  </a:cubicBezTo>
                  <a:cubicBezTo>
                    <a:pt x="656" y="1722"/>
                    <a:pt x="641" y="1631"/>
                    <a:pt x="641" y="1555"/>
                  </a:cubicBezTo>
                  <a:cubicBezTo>
                    <a:pt x="641" y="1341"/>
                    <a:pt x="762" y="1159"/>
                    <a:pt x="1006" y="976"/>
                  </a:cubicBezTo>
                  <a:cubicBezTo>
                    <a:pt x="1250" y="793"/>
                    <a:pt x="1555" y="701"/>
                    <a:pt x="1905" y="701"/>
                  </a:cubicBezTo>
                  <a:close/>
                  <a:moveTo>
                    <a:pt x="4480" y="2088"/>
                  </a:moveTo>
                  <a:cubicBezTo>
                    <a:pt x="4663" y="2332"/>
                    <a:pt x="4754" y="2545"/>
                    <a:pt x="4754" y="2743"/>
                  </a:cubicBezTo>
                  <a:cubicBezTo>
                    <a:pt x="4754" y="2926"/>
                    <a:pt x="4663" y="3109"/>
                    <a:pt x="4480" y="3276"/>
                  </a:cubicBezTo>
                  <a:cubicBezTo>
                    <a:pt x="4312" y="3444"/>
                    <a:pt x="4084" y="3520"/>
                    <a:pt x="3794" y="3520"/>
                  </a:cubicBezTo>
                  <a:cubicBezTo>
                    <a:pt x="3383" y="3520"/>
                    <a:pt x="2956" y="3429"/>
                    <a:pt x="2499" y="3261"/>
                  </a:cubicBezTo>
                  <a:cubicBezTo>
                    <a:pt x="2058" y="3078"/>
                    <a:pt x="1661" y="2850"/>
                    <a:pt x="1326" y="2575"/>
                  </a:cubicBezTo>
                  <a:lnTo>
                    <a:pt x="1326" y="2575"/>
                  </a:lnTo>
                  <a:cubicBezTo>
                    <a:pt x="1479" y="2606"/>
                    <a:pt x="1646" y="2621"/>
                    <a:pt x="1844" y="2621"/>
                  </a:cubicBezTo>
                  <a:cubicBezTo>
                    <a:pt x="2484" y="2621"/>
                    <a:pt x="3353" y="2438"/>
                    <a:pt x="4480" y="2088"/>
                  </a:cubicBezTo>
                  <a:close/>
                  <a:moveTo>
                    <a:pt x="1890" y="1"/>
                  </a:moveTo>
                  <a:cubicBezTo>
                    <a:pt x="1402" y="1"/>
                    <a:pt x="976" y="168"/>
                    <a:pt x="580" y="488"/>
                  </a:cubicBezTo>
                  <a:cubicBezTo>
                    <a:pt x="199" y="808"/>
                    <a:pt x="1" y="1189"/>
                    <a:pt x="1" y="1616"/>
                  </a:cubicBezTo>
                  <a:cubicBezTo>
                    <a:pt x="1" y="1875"/>
                    <a:pt x="123" y="2164"/>
                    <a:pt x="336" y="2484"/>
                  </a:cubicBezTo>
                  <a:cubicBezTo>
                    <a:pt x="564" y="2789"/>
                    <a:pt x="839" y="3063"/>
                    <a:pt x="1189" y="3322"/>
                  </a:cubicBezTo>
                  <a:cubicBezTo>
                    <a:pt x="1540" y="3566"/>
                    <a:pt x="1951" y="3779"/>
                    <a:pt x="2423" y="3947"/>
                  </a:cubicBezTo>
                  <a:cubicBezTo>
                    <a:pt x="2911" y="4114"/>
                    <a:pt x="3383" y="4190"/>
                    <a:pt x="3855" y="4190"/>
                  </a:cubicBezTo>
                  <a:cubicBezTo>
                    <a:pt x="4221" y="4190"/>
                    <a:pt x="4571" y="4038"/>
                    <a:pt x="4876" y="3749"/>
                  </a:cubicBezTo>
                  <a:cubicBezTo>
                    <a:pt x="5181" y="3459"/>
                    <a:pt x="5333" y="3139"/>
                    <a:pt x="5333" y="2819"/>
                  </a:cubicBezTo>
                  <a:cubicBezTo>
                    <a:pt x="5333" y="2499"/>
                    <a:pt x="5242" y="2179"/>
                    <a:pt x="5089" y="1875"/>
                  </a:cubicBezTo>
                  <a:cubicBezTo>
                    <a:pt x="6049" y="1494"/>
                    <a:pt x="6537" y="1204"/>
                    <a:pt x="6537" y="976"/>
                  </a:cubicBezTo>
                  <a:cubicBezTo>
                    <a:pt x="6537" y="839"/>
                    <a:pt x="6476" y="778"/>
                    <a:pt x="6369" y="778"/>
                  </a:cubicBezTo>
                  <a:cubicBezTo>
                    <a:pt x="6293" y="778"/>
                    <a:pt x="6186" y="808"/>
                    <a:pt x="6034" y="854"/>
                  </a:cubicBezTo>
                  <a:cubicBezTo>
                    <a:pt x="5897" y="899"/>
                    <a:pt x="5699" y="991"/>
                    <a:pt x="5440" y="1098"/>
                  </a:cubicBezTo>
                  <a:cubicBezTo>
                    <a:pt x="5166" y="1204"/>
                    <a:pt x="4937" y="1280"/>
                    <a:pt x="4739" y="1357"/>
                  </a:cubicBezTo>
                  <a:cubicBezTo>
                    <a:pt x="4389" y="960"/>
                    <a:pt x="3947" y="640"/>
                    <a:pt x="3414" y="381"/>
                  </a:cubicBezTo>
                  <a:cubicBezTo>
                    <a:pt x="2880" y="122"/>
                    <a:pt x="2378" y="1"/>
                    <a:pt x="18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66675" y="1702400"/>
              <a:ext cx="134875" cy="92200"/>
            </a:xfrm>
            <a:custGeom>
              <a:avLst/>
              <a:gdLst/>
              <a:ahLst/>
              <a:cxnLst/>
              <a:rect l="l" t="t" r="r" b="b"/>
              <a:pathLst>
                <a:path w="5395" h="3688" extrusionOk="0">
                  <a:moveTo>
                    <a:pt x="945" y="1"/>
                  </a:moveTo>
                  <a:cubicBezTo>
                    <a:pt x="671" y="1"/>
                    <a:pt x="443" y="77"/>
                    <a:pt x="275" y="229"/>
                  </a:cubicBezTo>
                  <a:cubicBezTo>
                    <a:pt x="92" y="381"/>
                    <a:pt x="1" y="503"/>
                    <a:pt x="1" y="625"/>
                  </a:cubicBezTo>
                  <a:cubicBezTo>
                    <a:pt x="1" y="717"/>
                    <a:pt x="62" y="762"/>
                    <a:pt x="168" y="762"/>
                  </a:cubicBezTo>
                  <a:cubicBezTo>
                    <a:pt x="214" y="762"/>
                    <a:pt x="351" y="747"/>
                    <a:pt x="564" y="732"/>
                  </a:cubicBezTo>
                  <a:cubicBezTo>
                    <a:pt x="778" y="701"/>
                    <a:pt x="991" y="701"/>
                    <a:pt x="1204" y="701"/>
                  </a:cubicBezTo>
                  <a:cubicBezTo>
                    <a:pt x="1661" y="701"/>
                    <a:pt x="2118" y="762"/>
                    <a:pt x="2560" y="884"/>
                  </a:cubicBezTo>
                  <a:cubicBezTo>
                    <a:pt x="3017" y="991"/>
                    <a:pt x="3398" y="1143"/>
                    <a:pt x="3703" y="1326"/>
                  </a:cubicBezTo>
                  <a:cubicBezTo>
                    <a:pt x="4023" y="1494"/>
                    <a:pt x="4267" y="1677"/>
                    <a:pt x="4465" y="1890"/>
                  </a:cubicBezTo>
                  <a:cubicBezTo>
                    <a:pt x="4648" y="2088"/>
                    <a:pt x="4754" y="2271"/>
                    <a:pt x="4754" y="2438"/>
                  </a:cubicBezTo>
                  <a:cubicBezTo>
                    <a:pt x="4754" y="2606"/>
                    <a:pt x="4663" y="2743"/>
                    <a:pt x="4480" y="2850"/>
                  </a:cubicBezTo>
                  <a:cubicBezTo>
                    <a:pt x="4312" y="2956"/>
                    <a:pt x="4069" y="3017"/>
                    <a:pt x="3794" y="3017"/>
                  </a:cubicBezTo>
                  <a:cubicBezTo>
                    <a:pt x="3505" y="3017"/>
                    <a:pt x="2956" y="2911"/>
                    <a:pt x="2149" y="2713"/>
                  </a:cubicBezTo>
                  <a:cubicBezTo>
                    <a:pt x="1357" y="2499"/>
                    <a:pt x="854" y="2393"/>
                    <a:pt x="686" y="2393"/>
                  </a:cubicBezTo>
                  <a:cubicBezTo>
                    <a:pt x="503" y="2393"/>
                    <a:pt x="336" y="2454"/>
                    <a:pt x="214" y="2575"/>
                  </a:cubicBezTo>
                  <a:cubicBezTo>
                    <a:pt x="77" y="2697"/>
                    <a:pt x="1" y="2804"/>
                    <a:pt x="1" y="2880"/>
                  </a:cubicBezTo>
                  <a:cubicBezTo>
                    <a:pt x="1" y="2941"/>
                    <a:pt x="16" y="2987"/>
                    <a:pt x="62" y="3017"/>
                  </a:cubicBezTo>
                  <a:cubicBezTo>
                    <a:pt x="92" y="3033"/>
                    <a:pt x="153" y="3048"/>
                    <a:pt x="229" y="3048"/>
                  </a:cubicBezTo>
                  <a:cubicBezTo>
                    <a:pt x="534" y="3048"/>
                    <a:pt x="1113" y="3154"/>
                    <a:pt x="1981" y="3368"/>
                  </a:cubicBezTo>
                  <a:cubicBezTo>
                    <a:pt x="2835" y="3581"/>
                    <a:pt x="3459" y="3688"/>
                    <a:pt x="3871" y="3688"/>
                  </a:cubicBezTo>
                  <a:cubicBezTo>
                    <a:pt x="4267" y="3688"/>
                    <a:pt x="4617" y="3566"/>
                    <a:pt x="4937" y="3337"/>
                  </a:cubicBezTo>
                  <a:cubicBezTo>
                    <a:pt x="5242" y="3093"/>
                    <a:pt x="5394" y="2819"/>
                    <a:pt x="5394" y="2499"/>
                  </a:cubicBezTo>
                  <a:cubicBezTo>
                    <a:pt x="5394" y="2057"/>
                    <a:pt x="5196" y="1646"/>
                    <a:pt x="4785" y="1265"/>
                  </a:cubicBezTo>
                  <a:cubicBezTo>
                    <a:pt x="4373" y="869"/>
                    <a:pt x="3825" y="564"/>
                    <a:pt x="3139" y="336"/>
                  </a:cubicBezTo>
                  <a:cubicBezTo>
                    <a:pt x="2454" y="107"/>
                    <a:pt x="1722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264775" y="1589275"/>
              <a:ext cx="136000" cy="99450"/>
            </a:xfrm>
            <a:custGeom>
              <a:avLst/>
              <a:gdLst/>
              <a:ahLst/>
              <a:cxnLst/>
              <a:rect l="l" t="t" r="r" b="b"/>
              <a:pathLst>
                <a:path w="5440" h="3978" extrusionOk="0">
                  <a:moveTo>
                    <a:pt x="2713" y="1356"/>
                  </a:moveTo>
                  <a:cubicBezTo>
                    <a:pt x="2773" y="1753"/>
                    <a:pt x="2850" y="2134"/>
                    <a:pt x="2956" y="2499"/>
                  </a:cubicBezTo>
                  <a:cubicBezTo>
                    <a:pt x="2012" y="2134"/>
                    <a:pt x="1280" y="1844"/>
                    <a:pt x="747" y="1615"/>
                  </a:cubicBezTo>
                  <a:cubicBezTo>
                    <a:pt x="1189" y="1524"/>
                    <a:pt x="1844" y="1448"/>
                    <a:pt x="2713" y="1356"/>
                  </a:cubicBezTo>
                  <a:close/>
                  <a:moveTo>
                    <a:pt x="2789" y="0"/>
                  </a:moveTo>
                  <a:cubicBezTo>
                    <a:pt x="2667" y="0"/>
                    <a:pt x="2591" y="122"/>
                    <a:pt x="2591" y="351"/>
                  </a:cubicBezTo>
                  <a:cubicBezTo>
                    <a:pt x="2591" y="458"/>
                    <a:pt x="2606" y="579"/>
                    <a:pt x="2621" y="717"/>
                  </a:cubicBezTo>
                  <a:cubicBezTo>
                    <a:pt x="1875" y="793"/>
                    <a:pt x="1250" y="899"/>
                    <a:pt x="747" y="1021"/>
                  </a:cubicBezTo>
                  <a:cubicBezTo>
                    <a:pt x="244" y="1143"/>
                    <a:pt x="1" y="1280"/>
                    <a:pt x="1" y="1448"/>
                  </a:cubicBezTo>
                  <a:cubicBezTo>
                    <a:pt x="1" y="1570"/>
                    <a:pt x="46" y="1707"/>
                    <a:pt x="153" y="1859"/>
                  </a:cubicBezTo>
                  <a:cubicBezTo>
                    <a:pt x="244" y="1996"/>
                    <a:pt x="366" y="2088"/>
                    <a:pt x="503" y="2149"/>
                  </a:cubicBezTo>
                  <a:cubicBezTo>
                    <a:pt x="640" y="2194"/>
                    <a:pt x="960" y="2332"/>
                    <a:pt x="1463" y="2545"/>
                  </a:cubicBezTo>
                  <a:cubicBezTo>
                    <a:pt x="1966" y="2743"/>
                    <a:pt x="2362" y="2911"/>
                    <a:pt x="2652" y="3032"/>
                  </a:cubicBezTo>
                  <a:cubicBezTo>
                    <a:pt x="2804" y="3078"/>
                    <a:pt x="2972" y="3139"/>
                    <a:pt x="3154" y="3231"/>
                  </a:cubicBezTo>
                  <a:cubicBezTo>
                    <a:pt x="3307" y="3733"/>
                    <a:pt x="3444" y="3977"/>
                    <a:pt x="3550" y="3977"/>
                  </a:cubicBezTo>
                  <a:cubicBezTo>
                    <a:pt x="3642" y="3977"/>
                    <a:pt x="3718" y="3947"/>
                    <a:pt x="3794" y="3870"/>
                  </a:cubicBezTo>
                  <a:cubicBezTo>
                    <a:pt x="3855" y="3779"/>
                    <a:pt x="3886" y="3688"/>
                    <a:pt x="3886" y="3596"/>
                  </a:cubicBezTo>
                  <a:lnTo>
                    <a:pt x="3886" y="3535"/>
                  </a:lnTo>
                  <a:cubicBezTo>
                    <a:pt x="4556" y="3825"/>
                    <a:pt x="4922" y="3977"/>
                    <a:pt x="4967" y="3977"/>
                  </a:cubicBezTo>
                  <a:cubicBezTo>
                    <a:pt x="5089" y="3977"/>
                    <a:pt x="5196" y="3931"/>
                    <a:pt x="5287" y="3840"/>
                  </a:cubicBezTo>
                  <a:cubicBezTo>
                    <a:pt x="5394" y="3733"/>
                    <a:pt x="5440" y="3642"/>
                    <a:pt x="5440" y="3566"/>
                  </a:cubicBezTo>
                  <a:cubicBezTo>
                    <a:pt x="5440" y="3490"/>
                    <a:pt x="4846" y="3215"/>
                    <a:pt x="3688" y="2773"/>
                  </a:cubicBezTo>
                  <a:cubicBezTo>
                    <a:pt x="3581" y="2393"/>
                    <a:pt x="3505" y="2103"/>
                    <a:pt x="3459" y="1920"/>
                  </a:cubicBezTo>
                  <a:cubicBezTo>
                    <a:pt x="3398" y="1737"/>
                    <a:pt x="3352" y="1524"/>
                    <a:pt x="3291" y="1296"/>
                  </a:cubicBezTo>
                  <a:cubicBezTo>
                    <a:pt x="3749" y="1250"/>
                    <a:pt x="4236" y="1219"/>
                    <a:pt x="4724" y="1189"/>
                  </a:cubicBezTo>
                  <a:cubicBezTo>
                    <a:pt x="4983" y="1158"/>
                    <a:pt x="5165" y="1113"/>
                    <a:pt x="5272" y="1067"/>
                  </a:cubicBezTo>
                  <a:cubicBezTo>
                    <a:pt x="5379" y="1006"/>
                    <a:pt x="5440" y="945"/>
                    <a:pt x="5440" y="854"/>
                  </a:cubicBezTo>
                  <a:cubicBezTo>
                    <a:pt x="5440" y="686"/>
                    <a:pt x="5120" y="610"/>
                    <a:pt x="4480" y="610"/>
                  </a:cubicBezTo>
                  <a:cubicBezTo>
                    <a:pt x="4099" y="610"/>
                    <a:pt x="3657" y="625"/>
                    <a:pt x="3124" y="671"/>
                  </a:cubicBezTo>
                  <a:cubicBezTo>
                    <a:pt x="3002" y="229"/>
                    <a:pt x="2895" y="0"/>
                    <a:pt x="2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266300" y="1475375"/>
              <a:ext cx="134475" cy="96775"/>
            </a:xfrm>
            <a:custGeom>
              <a:avLst/>
              <a:gdLst/>
              <a:ahLst/>
              <a:cxnLst/>
              <a:rect l="l" t="t" r="r" b="b"/>
              <a:pathLst>
                <a:path w="5379" h="3871" extrusionOk="0">
                  <a:moveTo>
                    <a:pt x="1158" y="702"/>
                  </a:moveTo>
                  <a:cubicBezTo>
                    <a:pt x="1356" y="702"/>
                    <a:pt x="1539" y="778"/>
                    <a:pt x="1722" y="946"/>
                  </a:cubicBezTo>
                  <a:cubicBezTo>
                    <a:pt x="1905" y="1098"/>
                    <a:pt x="2057" y="1281"/>
                    <a:pt x="2164" y="1479"/>
                  </a:cubicBezTo>
                  <a:cubicBezTo>
                    <a:pt x="2271" y="1677"/>
                    <a:pt x="2393" y="1890"/>
                    <a:pt x="2530" y="2134"/>
                  </a:cubicBezTo>
                  <a:cubicBezTo>
                    <a:pt x="2652" y="2378"/>
                    <a:pt x="2743" y="2545"/>
                    <a:pt x="2819" y="2637"/>
                  </a:cubicBezTo>
                  <a:cubicBezTo>
                    <a:pt x="2057" y="2423"/>
                    <a:pt x="1509" y="2317"/>
                    <a:pt x="1174" y="2317"/>
                  </a:cubicBezTo>
                  <a:cubicBezTo>
                    <a:pt x="1082" y="2317"/>
                    <a:pt x="991" y="2332"/>
                    <a:pt x="869" y="2393"/>
                  </a:cubicBezTo>
                  <a:cubicBezTo>
                    <a:pt x="747" y="2058"/>
                    <a:pt x="686" y="1768"/>
                    <a:pt x="686" y="1525"/>
                  </a:cubicBezTo>
                  <a:cubicBezTo>
                    <a:pt x="686" y="976"/>
                    <a:pt x="838" y="702"/>
                    <a:pt x="1158" y="702"/>
                  </a:cubicBezTo>
                  <a:close/>
                  <a:moveTo>
                    <a:pt x="1158" y="1"/>
                  </a:moveTo>
                  <a:cubicBezTo>
                    <a:pt x="793" y="1"/>
                    <a:pt x="503" y="153"/>
                    <a:pt x="305" y="473"/>
                  </a:cubicBezTo>
                  <a:cubicBezTo>
                    <a:pt x="107" y="778"/>
                    <a:pt x="0" y="1128"/>
                    <a:pt x="0" y="1555"/>
                  </a:cubicBezTo>
                  <a:cubicBezTo>
                    <a:pt x="0" y="1966"/>
                    <a:pt x="61" y="2347"/>
                    <a:pt x="199" y="2698"/>
                  </a:cubicBezTo>
                  <a:cubicBezTo>
                    <a:pt x="320" y="3048"/>
                    <a:pt x="442" y="3216"/>
                    <a:pt x="549" y="3216"/>
                  </a:cubicBezTo>
                  <a:cubicBezTo>
                    <a:pt x="625" y="3216"/>
                    <a:pt x="701" y="3185"/>
                    <a:pt x="777" y="3140"/>
                  </a:cubicBezTo>
                  <a:cubicBezTo>
                    <a:pt x="869" y="3094"/>
                    <a:pt x="930" y="3033"/>
                    <a:pt x="976" y="2972"/>
                  </a:cubicBezTo>
                  <a:cubicBezTo>
                    <a:pt x="1478" y="3002"/>
                    <a:pt x="2240" y="3170"/>
                    <a:pt x="3215" y="3444"/>
                  </a:cubicBezTo>
                  <a:cubicBezTo>
                    <a:pt x="4206" y="3719"/>
                    <a:pt x="4754" y="3871"/>
                    <a:pt x="4876" y="3871"/>
                  </a:cubicBezTo>
                  <a:cubicBezTo>
                    <a:pt x="4983" y="3871"/>
                    <a:pt x="5089" y="3810"/>
                    <a:pt x="5211" y="3719"/>
                  </a:cubicBezTo>
                  <a:cubicBezTo>
                    <a:pt x="5318" y="3627"/>
                    <a:pt x="5379" y="3536"/>
                    <a:pt x="5379" y="3460"/>
                  </a:cubicBezTo>
                  <a:cubicBezTo>
                    <a:pt x="5379" y="3414"/>
                    <a:pt x="5242" y="3353"/>
                    <a:pt x="4983" y="3277"/>
                  </a:cubicBezTo>
                  <a:cubicBezTo>
                    <a:pt x="4845" y="3231"/>
                    <a:pt x="4724" y="3185"/>
                    <a:pt x="4602" y="3155"/>
                  </a:cubicBezTo>
                  <a:cubicBezTo>
                    <a:pt x="4465" y="3124"/>
                    <a:pt x="4008" y="2987"/>
                    <a:pt x="3215" y="2743"/>
                  </a:cubicBezTo>
                  <a:cubicBezTo>
                    <a:pt x="3596" y="2622"/>
                    <a:pt x="4038" y="2271"/>
                    <a:pt x="4571" y="1707"/>
                  </a:cubicBezTo>
                  <a:cubicBezTo>
                    <a:pt x="5104" y="1144"/>
                    <a:pt x="5364" y="717"/>
                    <a:pt x="5364" y="412"/>
                  </a:cubicBezTo>
                  <a:cubicBezTo>
                    <a:pt x="5364" y="245"/>
                    <a:pt x="5303" y="153"/>
                    <a:pt x="5181" y="153"/>
                  </a:cubicBezTo>
                  <a:cubicBezTo>
                    <a:pt x="5120" y="153"/>
                    <a:pt x="5013" y="214"/>
                    <a:pt x="4906" y="351"/>
                  </a:cubicBezTo>
                  <a:cubicBezTo>
                    <a:pt x="4845" y="412"/>
                    <a:pt x="4785" y="473"/>
                    <a:pt x="4724" y="549"/>
                  </a:cubicBezTo>
                  <a:cubicBezTo>
                    <a:pt x="4678" y="610"/>
                    <a:pt x="4602" y="687"/>
                    <a:pt x="4510" y="793"/>
                  </a:cubicBezTo>
                  <a:cubicBezTo>
                    <a:pt x="4434" y="900"/>
                    <a:pt x="4327" y="1007"/>
                    <a:pt x="4221" y="1128"/>
                  </a:cubicBezTo>
                  <a:cubicBezTo>
                    <a:pt x="4114" y="1235"/>
                    <a:pt x="4023" y="1326"/>
                    <a:pt x="3962" y="1403"/>
                  </a:cubicBezTo>
                  <a:cubicBezTo>
                    <a:pt x="3886" y="1479"/>
                    <a:pt x="3764" y="1601"/>
                    <a:pt x="3596" y="1784"/>
                  </a:cubicBezTo>
                  <a:cubicBezTo>
                    <a:pt x="3413" y="1951"/>
                    <a:pt x="3276" y="2043"/>
                    <a:pt x="3154" y="2043"/>
                  </a:cubicBezTo>
                  <a:cubicBezTo>
                    <a:pt x="3124" y="2043"/>
                    <a:pt x="3078" y="1966"/>
                    <a:pt x="3017" y="1829"/>
                  </a:cubicBezTo>
                  <a:cubicBezTo>
                    <a:pt x="2941" y="1692"/>
                    <a:pt x="2850" y="1525"/>
                    <a:pt x="2743" y="1326"/>
                  </a:cubicBezTo>
                  <a:cubicBezTo>
                    <a:pt x="2636" y="1128"/>
                    <a:pt x="2514" y="930"/>
                    <a:pt x="2377" y="732"/>
                  </a:cubicBezTo>
                  <a:cubicBezTo>
                    <a:pt x="2240" y="519"/>
                    <a:pt x="2073" y="351"/>
                    <a:pt x="1859" y="214"/>
                  </a:cubicBezTo>
                  <a:cubicBezTo>
                    <a:pt x="1631" y="77"/>
                    <a:pt x="1402" y="1"/>
                    <a:pt x="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268575" y="1354650"/>
              <a:ext cx="132200" cy="103250"/>
            </a:xfrm>
            <a:custGeom>
              <a:avLst/>
              <a:gdLst/>
              <a:ahLst/>
              <a:cxnLst/>
              <a:rect l="l" t="t" r="r" b="b"/>
              <a:pathLst>
                <a:path w="5288" h="4130" extrusionOk="0">
                  <a:moveTo>
                    <a:pt x="214" y="0"/>
                  </a:moveTo>
                  <a:cubicBezTo>
                    <a:pt x="77" y="0"/>
                    <a:pt x="1" y="503"/>
                    <a:pt x="1" y="1524"/>
                  </a:cubicBezTo>
                  <a:cubicBezTo>
                    <a:pt x="1" y="2545"/>
                    <a:pt x="92" y="3093"/>
                    <a:pt x="275" y="3184"/>
                  </a:cubicBezTo>
                  <a:cubicBezTo>
                    <a:pt x="336" y="3200"/>
                    <a:pt x="397" y="3215"/>
                    <a:pt x="458" y="3215"/>
                  </a:cubicBezTo>
                  <a:cubicBezTo>
                    <a:pt x="839" y="3215"/>
                    <a:pt x="1326" y="3291"/>
                    <a:pt x="1890" y="3443"/>
                  </a:cubicBezTo>
                  <a:cubicBezTo>
                    <a:pt x="2469" y="3596"/>
                    <a:pt x="3002" y="3748"/>
                    <a:pt x="3505" y="3901"/>
                  </a:cubicBezTo>
                  <a:cubicBezTo>
                    <a:pt x="4008" y="4053"/>
                    <a:pt x="4358" y="4129"/>
                    <a:pt x="4572" y="4129"/>
                  </a:cubicBezTo>
                  <a:cubicBezTo>
                    <a:pt x="4770" y="4129"/>
                    <a:pt x="4953" y="4038"/>
                    <a:pt x="5090" y="3870"/>
                  </a:cubicBezTo>
                  <a:cubicBezTo>
                    <a:pt x="5227" y="3687"/>
                    <a:pt x="5288" y="3474"/>
                    <a:pt x="5288" y="3245"/>
                  </a:cubicBezTo>
                  <a:cubicBezTo>
                    <a:pt x="5288" y="2727"/>
                    <a:pt x="5196" y="2179"/>
                    <a:pt x="4998" y="1630"/>
                  </a:cubicBezTo>
                  <a:cubicBezTo>
                    <a:pt x="4815" y="1067"/>
                    <a:pt x="4617" y="777"/>
                    <a:pt x="4435" y="777"/>
                  </a:cubicBezTo>
                  <a:cubicBezTo>
                    <a:pt x="4328" y="777"/>
                    <a:pt x="4282" y="823"/>
                    <a:pt x="4282" y="899"/>
                  </a:cubicBezTo>
                  <a:cubicBezTo>
                    <a:pt x="4282" y="930"/>
                    <a:pt x="4313" y="1067"/>
                    <a:pt x="4374" y="1295"/>
                  </a:cubicBezTo>
                  <a:cubicBezTo>
                    <a:pt x="4556" y="1996"/>
                    <a:pt x="4648" y="2636"/>
                    <a:pt x="4648" y="3230"/>
                  </a:cubicBezTo>
                  <a:cubicBezTo>
                    <a:pt x="4648" y="3291"/>
                    <a:pt x="4633" y="3337"/>
                    <a:pt x="4602" y="3383"/>
                  </a:cubicBezTo>
                  <a:cubicBezTo>
                    <a:pt x="4556" y="3413"/>
                    <a:pt x="4511" y="3428"/>
                    <a:pt x="4450" y="3428"/>
                  </a:cubicBezTo>
                  <a:cubicBezTo>
                    <a:pt x="4267" y="3428"/>
                    <a:pt x="3734" y="3291"/>
                    <a:pt x="2865" y="3017"/>
                  </a:cubicBezTo>
                  <a:cubicBezTo>
                    <a:pt x="2865" y="2468"/>
                    <a:pt x="2820" y="1981"/>
                    <a:pt x="2743" y="1569"/>
                  </a:cubicBezTo>
                  <a:cubicBezTo>
                    <a:pt x="2652" y="1158"/>
                    <a:pt x="2515" y="945"/>
                    <a:pt x="2347" y="945"/>
                  </a:cubicBezTo>
                  <a:cubicBezTo>
                    <a:pt x="2271" y="945"/>
                    <a:pt x="2241" y="1021"/>
                    <a:pt x="2241" y="1173"/>
                  </a:cubicBezTo>
                  <a:cubicBezTo>
                    <a:pt x="2241" y="1326"/>
                    <a:pt x="2256" y="1539"/>
                    <a:pt x="2271" y="1844"/>
                  </a:cubicBezTo>
                  <a:cubicBezTo>
                    <a:pt x="2302" y="2133"/>
                    <a:pt x="2317" y="2362"/>
                    <a:pt x="2317" y="2545"/>
                  </a:cubicBezTo>
                  <a:cubicBezTo>
                    <a:pt x="2317" y="2712"/>
                    <a:pt x="2317" y="2819"/>
                    <a:pt x="2302" y="2849"/>
                  </a:cubicBezTo>
                  <a:cubicBezTo>
                    <a:pt x="1616" y="2666"/>
                    <a:pt x="1083" y="2575"/>
                    <a:pt x="747" y="2575"/>
                  </a:cubicBezTo>
                  <a:lnTo>
                    <a:pt x="717" y="2575"/>
                  </a:lnTo>
                  <a:cubicBezTo>
                    <a:pt x="641" y="2103"/>
                    <a:pt x="595" y="1813"/>
                    <a:pt x="580" y="1691"/>
                  </a:cubicBezTo>
                  <a:cubicBezTo>
                    <a:pt x="565" y="1569"/>
                    <a:pt x="549" y="1356"/>
                    <a:pt x="519" y="1051"/>
                  </a:cubicBezTo>
                  <a:cubicBezTo>
                    <a:pt x="488" y="747"/>
                    <a:pt x="458" y="503"/>
                    <a:pt x="427" y="320"/>
                  </a:cubicBezTo>
                  <a:cubicBezTo>
                    <a:pt x="382" y="107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267050" y="1170675"/>
              <a:ext cx="132975" cy="100950"/>
            </a:xfrm>
            <a:custGeom>
              <a:avLst/>
              <a:gdLst/>
              <a:ahLst/>
              <a:cxnLst/>
              <a:rect l="l" t="t" r="r" b="b"/>
              <a:pathLst>
                <a:path w="5319" h="4038" extrusionOk="0">
                  <a:moveTo>
                    <a:pt x="336" y="0"/>
                  </a:moveTo>
                  <a:cubicBezTo>
                    <a:pt x="275" y="0"/>
                    <a:pt x="214" y="46"/>
                    <a:pt x="138" y="137"/>
                  </a:cubicBezTo>
                  <a:cubicBezTo>
                    <a:pt x="77" y="229"/>
                    <a:pt x="47" y="320"/>
                    <a:pt x="47" y="427"/>
                  </a:cubicBezTo>
                  <a:cubicBezTo>
                    <a:pt x="47" y="564"/>
                    <a:pt x="306" y="884"/>
                    <a:pt x="839" y="1402"/>
                  </a:cubicBezTo>
                  <a:cubicBezTo>
                    <a:pt x="1372" y="1905"/>
                    <a:pt x="1951" y="2392"/>
                    <a:pt x="2576" y="2865"/>
                  </a:cubicBezTo>
                  <a:cubicBezTo>
                    <a:pt x="1585" y="2590"/>
                    <a:pt x="976" y="2468"/>
                    <a:pt x="778" y="2468"/>
                  </a:cubicBezTo>
                  <a:cubicBezTo>
                    <a:pt x="565" y="2468"/>
                    <a:pt x="397" y="2514"/>
                    <a:pt x="229" y="2621"/>
                  </a:cubicBezTo>
                  <a:cubicBezTo>
                    <a:pt x="77" y="2712"/>
                    <a:pt x="1" y="2804"/>
                    <a:pt x="1" y="2880"/>
                  </a:cubicBezTo>
                  <a:cubicBezTo>
                    <a:pt x="1" y="2956"/>
                    <a:pt x="16" y="3002"/>
                    <a:pt x="47" y="3017"/>
                  </a:cubicBezTo>
                  <a:cubicBezTo>
                    <a:pt x="92" y="3032"/>
                    <a:pt x="153" y="3047"/>
                    <a:pt x="245" y="3047"/>
                  </a:cubicBezTo>
                  <a:cubicBezTo>
                    <a:pt x="565" y="3047"/>
                    <a:pt x="1372" y="3215"/>
                    <a:pt x="2652" y="3550"/>
                  </a:cubicBezTo>
                  <a:cubicBezTo>
                    <a:pt x="3932" y="3870"/>
                    <a:pt x="4633" y="4038"/>
                    <a:pt x="4770" y="4038"/>
                  </a:cubicBezTo>
                  <a:cubicBezTo>
                    <a:pt x="4892" y="4038"/>
                    <a:pt x="5014" y="3992"/>
                    <a:pt x="5135" y="3901"/>
                  </a:cubicBezTo>
                  <a:cubicBezTo>
                    <a:pt x="5257" y="3809"/>
                    <a:pt x="5318" y="3718"/>
                    <a:pt x="5318" y="3657"/>
                  </a:cubicBezTo>
                  <a:lnTo>
                    <a:pt x="5318" y="3642"/>
                  </a:lnTo>
                  <a:cubicBezTo>
                    <a:pt x="5318" y="3611"/>
                    <a:pt x="5044" y="3504"/>
                    <a:pt x="4511" y="3337"/>
                  </a:cubicBezTo>
                  <a:cubicBezTo>
                    <a:pt x="4054" y="3200"/>
                    <a:pt x="3688" y="3047"/>
                    <a:pt x="3399" y="2895"/>
                  </a:cubicBezTo>
                  <a:cubicBezTo>
                    <a:pt x="3703" y="2834"/>
                    <a:pt x="3978" y="2712"/>
                    <a:pt x="4237" y="2529"/>
                  </a:cubicBezTo>
                  <a:cubicBezTo>
                    <a:pt x="4480" y="2347"/>
                    <a:pt x="4678" y="2148"/>
                    <a:pt x="4831" y="1935"/>
                  </a:cubicBezTo>
                  <a:cubicBezTo>
                    <a:pt x="4983" y="1707"/>
                    <a:pt x="5105" y="1493"/>
                    <a:pt x="5196" y="1280"/>
                  </a:cubicBezTo>
                  <a:cubicBezTo>
                    <a:pt x="5273" y="1051"/>
                    <a:pt x="5318" y="853"/>
                    <a:pt x="5318" y="655"/>
                  </a:cubicBezTo>
                  <a:cubicBezTo>
                    <a:pt x="5318" y="457"/>
                    <a:pt x="5242" y="351"/>
                    <a:pt x="5120" y="351"/>
                  </a:cubicBezTo>
                  <a:cubicBezTo>
                    <a:pt x="5029" y="351"/>
                    <a:pt x="4953" y="427"/>
                    <a:pt x="4861" y="564"/>
                  </a:cubicBezTo>
                  <a:cubicBezTo>
                    <a:pt x="4785" y="686"/>
                    <a:pt x="4678" y="869"/>
                    <a:pt x="4572" y="1112"/>
                  </a:cubicBezTo>
                  <a:cubicBezTo>
                    <a:pt x="4297" y="1661"/>
                    <a:pt x="3962" y="2027"/>
                    <a:pt x="3551" y="2209"/>
                  </a:cubicBezTo>
                  <a:cubicBezTo>
                    <a:pt x="3307" y="2316"/>
                    <a:pt x="3079" y="2377"/>
                    <a:pt x="2881" y="2377"/>
                  </a:cubicBezTo>
                  <a:cubicBezTo>
                    <a:pt x="2484" y="2088"/>
                    <a:pt x="2088" y="1737"/>
                    <a:pt x="1692" y="1341"/>
                  </a:cubicBezTo>
                  <a:cubicBezTo>
                    <a:pt x="1296" y="930"/>
                    <a:pt x="991" y="610"/>
                    <a:pt x="763" y="366"/>
                  </a:cubicBezTo>
                  <a:cubicBezTo>
                    <a:pt x="549" y="122"/>
                    <a:pt x="397" y="0"/>
                    <a:pt x="3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267050" y="1020225"/>
              <a:ext cx="132975" cy="138650"/>
            </a:xfrm>
            <a:custGeom>
              <a:avLst/>
              <a:gdLst/>
              <a:ahLst/>
              <a:cxnLst/>
              <a:rect l="l" t="t" r="r" b="b"/>
              <a:pathLst>
                <a:path w="5319" h="5546" extrusionOk="0">
                  <a:moveTo>
                    <a:pt x="519" y="0"/>
                  </a:moveTo>
                  <a:cubicBezTo>
                    <a:pt x="428" y="0"/>
                    <a:pt x="336" y="46"/>
                    <a:pt x="229" y="152"/>
                  </a:cubicBezTo>
                  <a:cubicBezTo>
                    <a:pt x="138" y="259"/>
                    <a:pt x="77" y="350"/>
                    <a:pt x="77" y="442"/>
                  </a:cubicBezTo>
                  <a:cubicBezTo>
                    <a:pt x="77" y="533"/>
                    <a:pt x="199" y="686"/>
                    <a:pt x="428" y="899"/>
                  </a:cubicBezTo>
                  <a:cubicBezTo>
                    <a:pt x="671" y="1097"/>
                    <a:pt x="1067" y="1417"/>
                    <a:pt x="1616" y="1859"/>
                  </a:cubicBezTo>
                  <a:cubicBezTo>
                    <a:pt x="2180" y="2285"/>
                    <a:pt x="2622" y="2636"/>
                    <a:pt x="2957" y="2925"/>
                  </a:cubicBezTo>
                  <a:cubicBezTo>
                    <a:pt x="2469" y="3154"/>
                    <a:pt x="2012" y="3352"/>
                    <a:pt x="1540" y="3520"/>
                  </a:cubicBezTo>
                  <a:cubicBezTo>
                    <a:pt x="1083" y="3687"/>
                    <a:pt x="747" y="3794"/>
                    <a:pt x="565" y="3809"/>
                  </a:cubicBezTo>
                  <a:cubicBezTo>
                    <a:pt x="458" y="3824"/>
                    <a:pt x="336" y="3900"/>
                    <a:pt x="199" y="4068"/>
                  </a:cubicBezTo>
                  <a:cubicBezTo>
                    <a:pt x="62" y="4220"/>
                    <a:pt x="1" y="4327"/>
                    <a:pt x="1" y="4403"/>
                  </a:cubicBezTo>
                  <a:cubicBezTo>
                    <a:pt x="1" y="4464"/>
                    <a:pt x="16" y="4495"/>
                    <a:pt x="47" y="4525"/>
                  </a:cubicBezTo>
                  <a:cubicBezTo>
                    <a:pt x="77" y="4540"/>
                    <a:pt x="138" y="4556"/>
                    <a:pt x="229" y="4556"/>
                  </a:cubicBezTo>
                  <a:cubicBezTo>
                    <a:pt x="549" y="4556"/>
                    <a:pt x="1357" y="4723"/>
                    <a:pt x="2637" y="5058"/>
                  </a:cubicBezTo>
                  <a:cubicBezTo>
                    <a:pt x="3917" y="5378"/>
                    <a:pt x="4617" y="5546"/>
                    <a:pt x="4739" y="5546"/>
                  </a:cubicBezTo>
                  <a:cubicBezTo>
                    <a:pt x="4861" y="5546"/>
                    <a:pt x="4983" y="5500"/>
                    <a:pt x="5120" y="5409"/>
                  </a:cubicBezTo>
                  <a:cubicBezTo>
                    <a:pt x="5242" y="5317"/>
                    <a:pt x="5318" y="5241"/>
                    <a:pt x="5318" y="5180"/>
                  </a:cubicBezTo>
                  <a:cubicBezTo>
                    <a:pt x="5318" y="5150"/>
                    <a:pt x="5273" y="5119"/>
                    <a:pt x="5181" y="5089"/>
                  </a:cubicBezTo>
                  <a:cubicBezTo>
                    <a:pt x="5135" y="5058"/>
                    <a:pt x="5090" y="5043"/>
                    <a:pt x="5044" y="5028"/>
                  </a:cubicBezTo>
                  <a:cubicBezTo>
                    <a:pt x="4983" y="5013"/>
                    <a:pt x="4922" y="4982"/>
                    <a:pt x="4846" y="4967"/>
                  </a:cubicBezTo>
                  <a:cubicBezTo>
                    <a:pt x="4755" y="4936"/>
                    <a:pt x="4678" y="4906"/>
                    <a:pt x="4602" y="4891"/>
                  </a:cubicBezTo>
                  <a:cubicBezTo>
                    <a:pt x="4541" y="4860"/>
                    <a:pt x="4450" y="4845"/>
                    <a:pt x="4343" y="4815"/>
                  </a:cubicBezTo>
                  <a:cubicBezTo>
                    <a:pt x="4221" y="4784"/>
                    <a:pt x="4130" y="4754"/>
                    <a:pt x="4054" y="4738"/>
                  </a:cubicBezTo>
                  <a:cubicBezTo>
                    <a:pt x="3962" y="4708"/>
                    <a:pt x="3871" y="4677"/>
                    <a:pt x="3749" y="4647"/>
                  </a:cubicBezTo>
                  <a:cubicBezTo>
                    <a:pt x="3612" y="4617"/>
                    <a:pt x="3368" y="4540"/>
                    <a:pt x="2987" y="4449"/>
                  </a:cubicBezTo>
                  <a:cubicBezTo>
                    <a:pt x="2606" y="4342"/>
                    <a:pt x="2149" y="4236"/>
                    <a:pt x="1616" y="4159"/>
                  </a:cubicBezTo>
                  <a:cubicBezTo>
                    <a:pt x="2606" y="3839"/>
                    <a:pt x="3231" y="3596"/>
                    <a:pt x="3490" y="3413"/>
                  </a:cubicBezTo>
                  <a:cubicBezTo>
                    <a:pt x="3658" y="3291"/>
                    <a:pt x="3734" y="3169"/>
                    <a:pt x="3734" y="3032"/>
                  </a:cubicBezTo>
                  <a:cubicBezTo>
                    <a:pt x="3734" y="2880"/>
                    <a:pt x="3612" y="2712"/>
                    <a:pt x="3383" y="2499"/>
                  </a:cubicBezTo>
                  <a:cubicBezTo>
                    <a:pt x="3155" y="2270"/>
                    <a:pt x="2454" y="1691"/>
                    <a:pt x="1296" y="762"/>
                  </a:cubicBezTo>
                  <a:lnTo>
                    <a:pt x="1296" y="762"/>
                  </a:lnTo>
                  <a:cubicBezTo>
                    <a:pt x="1844" y="960"/>
                    <a:pt x="2484" y="1158"/>
                    <a:pt x="3231" y="1341"/>
                  </a:cubicBezTo>
                  <a:cubicBezTo>
                    <a:pt x="3962" y="1508"/>
                    <a:pt x="4435" y="1600"/>
                    <a:pt x="4648" y="1600"/>
                  </a:cubicBezTo>
                  <a:cubicBezTo>
                    <a:pt x="4846" y="1600"/>
                    <a:pt x="5014" y="1554"/>
                    <a:pt x="5135" y="1493"/>
                  </a:cubicBezTo>
                  <a:cubicBezTo>
                    <a:pt x="5257" y="1432"/>
                    <a:pt x="5318" y="1356"/>
                    <a:pt x="5318" y="1295"/>
                  </a:cubicBezTo>
                  <a:cubicBezTo>
                    <a:pt x="5318" y="1219"/>
                    <a:pt x="5166" y="1158"/>
                    <a:pt x="4876" y="1082"/>
                  </a:cubicBezTo>
                  <a:cubicBezTo>
                    <a:pt x="4724" y="1036"/>
                    <a:pt x="4572" y="990"/>
                    <a:pt x="4404" y="960"/>
                  </a:cubicBezTo>
                  <a:cubicBezTo>
                    <a:pt x="4252" y="914"/>
                    <a:pt x="4038" y="868"/>
                    <a:pt x="3795" y="808"/>
                  </a:cubicBezTo>
                  <a:cubicBezTo>
                    <a:pt x="3536" y="747"/>
                    <a:pt x="3322" y="701"/>
                    <a:pt x="3155" y="655"/>
                  </a:cubicBezTo>
                  <a:cubicBezTo>
                    <a:pt x="2972" y="609"/>
                    <a:pt x="2743" y="533"/>
                    <a:pt x="2439" y="457"/>
                  </a:cubicBezTo>
                  <a:cubicBezTo>
                    <a:pt x="2149" y="366"/>
                    <a:pt x="1936" y="305"/>
                    <a:pt x="1799" y="274"/>
                  </a:cubicBezTo>
                  <a:cubicBezTo>
                    <a:pt x="1646" y="229"/>
                    <a:pt x="1494" y="183"/>
                    <a:pt x="1296" y="137"/>
                  </a:cubicBezTo>
                  <a:cubicBezTo>
                    <a:pt x="1113" y="91"/>
                    <a:pt x="946" y="46"/>
                    <a:pt x="839" y="30"/>
                  </a:cubicBezTo>
                  <a:cubicBezTo>
                    <a:pt x="717" y="15"/>
                    <a:pt x="610" y="0"/>
                    <a:pt x="5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55" name="Google Shape;955;p41"/>
          <p:cNvCxnSpPr/>
          <p:nvPr/>
        </p:nvCxnSpPr>
        <p:spPr>
          <a:xfrm>
            <a:off x="5715850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Assessing Genetic Diversity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2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 dirty="0">
                <a:solidFill>
                  <a:srgbClr val="4A86E8"/>
                </a:solidFill>
              </a:rPr>
              <a:t>Specification Point 3.4.7 - Investigating diversity.</a:t>
            </a:r>
            <a:endParaRPr sz="1700" dirty="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Genetic diversity can be defined as the number of </a:t>
            </a:r>
            <a:r>
              <a:rPr lang="en" sz="1700" b="1" dirty="0">
                <a:solidFill>
                  <a:srgbClr val="CCCCCC"/>
                </a:solidFill>
              </a:rPr>
              <a:t>different alleles</a:t>
            </a:r>
            <a:r>
              <a:rPr lang="en" sz="1700" dirty="0">
                <a:solidFill>
                  <a:srgbClr val="CCCCCC"/>
                </a:solidFill>
              </a:rPr>
              <a:t> in a population.</a:t>
            </a:r>
            <a:endParaRPr sz="17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Genetic diversity was originally calculated by observing the </a:t>
            </a:r>
            <a:r>
              <a:rPr lang="en" sz="1700" b="1" dirty="0">
                <a:solidFill>
                  <a:srgbClr val="CCCCCC"/>
                </a:solidFill>
              </a:rPr>
              <a:t>frequency </a:t>
            </a:r>
            <a:r>
              <a:rPr lang="en" sz="1700" dirty="0">
                <a:solidFill>
                  <a:srgbClr val="CCCCCC"/>
                </a:solidFill>
              </a:rPr>
              <a:t>of </a:t>
            </a:r>
            <a:r>
              <a:rPr lang="en" sz="1700" b="1" dirty="0">
                <a:solidFill>
                  <a:srgbClr val="CCCCCC"/>
                </a:solidFill>
              </a:rPr>
              <a:t>different characteristics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For example the number of </a:t>
            </a:r>
            <a:r>
              <a:rPr lang="en" sz="1300" b="1" dirty="0">
                <a:solidFill>
                  <a:srgbClr val="CCCCCC"/>
                </a:solidFill>
              </a:rPr>
              <a:t>different colours </a:t>
            </a:r>
            <a:r>
              <a:rPr lang="en" sz="1300" dirty="0">
                <a:solidFill>
                  <a:srgbClr val="CCCCCC"/>
                </a:solidFill>
              </a:rPr>
              <a:t>of a particular species of flower, as well as the </a:t>
            </a:r>
            <a:r>
              <a:rPr lang="en" sz="1300" b="1" dirty="0">
                <a:solidFill>
                  <a:srgbClr val="CCCCCC"/>
                </a:solidFill>
              </a:rPr>
              <a:t>frequency </a:t>
            </a:r>
            <a:r>
              <a:rPr lang="en" sz="1300" dirty="0">
                <a:solidFill>
                  <a:srgbClr val="CCCCCC"/>
                </a:solidFill>
              </a:rPr>
              <a:t>of each colour.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A wide variety of colours indicates that there are lots of </a:t>
            </a:r>
            <a:r>
              <a:rPr lang="en" sz="1300" b="1" dirty="0">
                <a:solidFill>
                  <a:srgbClr val="CCCCCC"/>
                </a:solidFill>
              </a:rPr>
              <a:t>different alleles </a:t>
            </a:r>
            <a:r>
              <a:rPr lang="en" sz="1300" dirty="0">
                <a:solidFill>
                  <a:srgbClr val="CCCCCC"/>
                </a:solidFill>
              </a:rPr>
              <a:t>in the population and that genetic diversity is </a:t>
            </a:r>
            <a:r>
              <a:rPr lang="en" sz="1300" b="1" dirty="0">
                <a:solidFill>
                  <a:srgbClr val="CCCCCC"/>
                </a:solidFill>
              </a:rPr>
              <a:t>high</a:t>
            </a:r>
            <a:r>
              <a:rPr lang="en" sz="1300" dirty="0">
                <a:solidFill>
                  <a:srgbClr val="CCCCCC"/>
                </a:solidFill>
              </a:rPr>
              <a:t>. 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 dirty="0">
              <a:solidFill>
                <a:srgbClr val="21242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400"/>
              </a:spcBef>
              <a:spcAft>
                <a:spcPts val="1600"/>
              </a:spcAft>
              <a:buNone/>
            </a:pPr>
            <a:endParaRPr dirty="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5998288" y="1452375"/>
            <a:ext cx="2145690" cy="2147850"/>
            <a:chOff x="5957238" y="1378500"/>
            <a:chExt cx="2384100" cy="2386500"/>
          </a:xfrm>
        </p:grpSpPr>
        <p:grpSp>
          <p:nvGrpSpPr>
            <p:cNvPr id="110" name="Google Shape;110;p26"/>
            <p:cNvGrpSpPr/>
            <p:nvPr/>
          </p:nvGrpSpPr>
          <p:grpSpPr>
            <a:xfrm>
              <a:off x="6125225" y="1651275"/>
              <a:ext cx="2048130" cy="1840940"/>
              <a:chOff x="1283600" y="503275"/>
              <a:chExt cx="5120325" cy="4602350"/>
            </a:xfrm>
          </p:grpSpPr>
          <p:sp>
            <p:nvSpPr>
              <p:cNvPr id="111" name="Google Shape;111;p26"/>
              <p:cNvSpPr/>
              <p:nvPr/>
            </p:nvSpPr>
            <p:spPr>
              <a:xfrm>
                <a:off x="1745575" y="532025"/>
                <a:ext cx="992400" cy="1157700"/>
              </a:xfrm>
              <a:custGeom>
                <a:avLst/>
                <a:gdLst/>
                <a:ahLst/>
                <a:cxnLst/>
                <a:rect l="l" t="t" r="r" b="b"/>
                <a:pathLst>
                  <a:path w="39696" h="46308" extrusionOk="0">
                    <a:moveTo>
                      <a:pt x="21137" y="0"/>
                    </a:moveTo>
                    <a:cubicBezTo>
                      <a:pt x="18350" y="0"/>
                      <a:pt x="15223" y="1128"/>
                      <a:pt x="11909" y="4255"/>
                    </a:cubicBezTo>
                    <a:cubicBezTo>
                      <a:pt x="1" y="15430"/>
                      <a:pt x="31790" y="43150"/>
                      <a:pt x="31790" y="43150"/>
                    </a:cubicBezTo>
                    <a:cubicBezTo>
                      <a:pt x="31790" y="43150"/>
                      <a:pt x="32696" y="46308"/>
                      <a:pt x="34104" y="46308"/>
                    </a:cubicBezTo>
                    <a:cubicBezTo>
                      <a:pt x="34890" y="46308"/>
                      <a:pt x="35832" y="45322"/>
                      <a:pt x="36861" y="42249"/>
                    </a:cubicBezTo>
                    <a:cubicBezTo>
                      <a:pt x="39696" y="33677"/>
                      <a:pt x="33258" y="7524"/>
                      <a:pt x="33258" y="7524"/>
                    </a:cubicBezTo>
                    <a:cubicBezTo>
                      <a:pt x="33258" y="7524"/>
                      <a:pt x="28334" y="0"/>
                      <a:pt x="21137" y="0"/>
                    </a:cubicBezTo>
                    <a:close/>
                  </a:path>
                </a:pathLst>
              </a:custGeom>
              <a:solidFill>
                <a:srgbClr val="77BDEF"/>
              </a:solidFill>
              <a:ln w="6675" cap="flat" cmpd="sng">
                <a:solidFill>
                  <a:srgbClr val="77BDE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6"/>
              <p:cNvSpPr/>
              <p:nvPr/>
            </p:nvSpPr>
            <p:spPr>
              <a:xfrm>
                <a:off x="2478400" y="841275"/>
                <a:ext cx="1180250" cy="874375"/>
              </a:xfrm>
              <a:custGeom>
                <a:avLst/>
                <a:gdLst/>
                <a:ahLst/>
                <a:cxnLst/>
                <a:rect l="l" t="t" r="r" b="b"/>
                <a:pathLst>
                  <a:path w="47210" h="34975" extrusionOk="0">
                    <a:moveTo>
                      <a:pt x="30541" y="1"/>
                    </a:moveTo>
                    <a:cubicBezTo>
                      <a:pt x="17261" y="1"/>
                      <a:pt x="4779" y="31280"/>
                      <a:pt x="4779" y="31280"/>
                    </a:cubicBezTo>
                    <a:cubicBezTo>
                      <a:pt x="4779" y="31280"/>
                      <a:pt x="0" y="34974"/>
                      <a:pt x="4786" y="34974"/>
                    </a:cubicBezTo>
                    <a:cubicBezTo>
                      <a:pt x="5439" y="34974"/>
                      <a:pt x="6269" y="34906"/>
                      <a:pt x="7314" y="34749"/>
                    </a:cubicBezTo>
                    <a:cubicBezTo>
                      <a:pt x="16020" y="33415"/>
                      <a:pt x="37402" y="17904"/>
                      <a:pt x="37402" y="17904"/>
                    </a:cubicBezTo>
                    <a:cubicBezTo>
                      <a:pt x="37402" y="17904"/>
                      <a:pt x="47209" y="4861"/>
                      <a:pt x="33066" y="392"/>
                    </a:cubicBezTo>
                    <a:cubicBezTo>
                      <a:pt x="32223" y="126"/>
                      <a:pt x="31380" y="1"/>
                      <a:pt x="30541" y="1"/>
                    </a:cubicBezTo>
                    <a:close/>
                  </a:path>
                </a:pathLst>
              </a:custGeom>
              <a:solidFill>
                <a:srgbClr val="77BDEF"/>
              </a:solidFill>
              <a:ln w="5850" cap="flat" cmpd="sng">
                <a:solidFill>
                  <a:srgbClr val="77BDE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6"/>
              <p:cNvSpPr/>
              <p:nvPr/>
            </p:nvSpPr>
            <p:spPr>
              <a:xfrm>
                <a:off x="2386500" y="1639525"/>
                <a:ext cx="1238700" cy="783025"/>
              </a:xfrm>
              <a:custGeom>
                <a:avLst/>
                <a:gdLst/>
                <a:ahLst/>
                <a:cxnLst/>
                <a:rect l="l" t="t" r="r" b="b"/>
                <a:pathLst>
                  <a:path w="49548" h="31321" extrusionOk="0">
                    <a:moveTo>
                      <a:pt x="1822" y="1"/>
                    </a:moveTo>
                    <a:cubicBezTo>
                      <a:pt x="590" y="1"/>
                      <a:pt x="1" y="1118"/>
                      <a:pt x="2517" y="5555"/>
                    </a:cubicBezTo>
                    <a:cubicBezTo>
                      <a:pt x="7588" y="14461"/>
                      <a:pt x="32539" y="30739"/>
                      <a:pt x="32539" y="30739"/>
                    </a:cubicBezTo>
                    <a:cubicBezTo>
                      <a:pt x="32539" y="30739"/>
                      <a:pt x="34690" y="31320"/>
                      <a:pt x="37421" y="31320"/>
                    </a:cubicBezTo>
                    <a:cubicBezTo>
                      <a:pt x="42488" y="31320"/>
                      <a:pt x="49547" y="29320"/>
                      <a:pt x="48550" y="17897"/>
                    </a:cubicBezTo>
                    <a:cubicBezTo>
                      <a:pt x="47179" y="1841"/>
                      <a:pt x="11971" y="1145"/>
                      <a:pt x="5880" y="1145"/>
                    </a:cubicBezTo>
                    <a:cubicBezTo>
                      <a:pt x="5302" y="1145"/>
                      <a:pt x="4986" y="1152"/>
                      <a:pt x="4986" y="1152"/>
                    </a:cubicBezTo>
                    <a:cubicBezTo>
                      <a:pt x="4986" y="1152"/>
                      <a:pt x="3073" y="1"/>
                      <a:pt x="1822" y="1"/>
                    </a:cubicBezTo>
                    <a:close/>
                  </a:path>
                </a:pathLst>
              </a:custGeom>
              <a:solidFill>
                <a:srgbClr val="77BDEF"/>
              </a:solidFill>
              <a:ln w="6675" cap="flat" cmpd="sng">
                <a:solidFill>
                  <a:srgbClr val="77BDE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6"/>
              <p:cNvSpPr/>
              <p:nvPr/>
            </p:nvSpPr>
            <p:spPr>
              <a:xfrm>
                <a:off x="1768200" y="1542350"/>
                <a:ext cx="902275" cy="1113250"/>
              </a:xfrm>
              <a:custGeom>
                <a:avLst/>
                <a:gdLst/>
                <a:ahLst/>
                <a:cxnLst/>
                <a:rect l="l" t="t" r="r" b="b"/>
                <a:pathLst>
                  <a:path w="36091" h="44530" extrusionOk="0">
                    <a:moveTo>
                      <a:pt x="33659" y="0"/>
                    </a:moveTo>
                    <a:cubicBezTo>
                      <a:pt x="32819" y="0"/>
                      <a:pt x="31395" y="462"/>
                      <a:pt x="29084" y="1703"/>
                    </a:cubicBezTo>
                    <a:cubicBezTo>
                      <a:pt x="20044" y="6540"/>
                      <a:pt x="3999" y="29856"/>
                      <a:pt x="3999" y="29856"/>
                    </a:cubicBezTo>
                    <a:cubicBezTo>
                      <a:pt x="3999" y="29856"/>
                      <a:pt x="0" y="44530"/>
                      <a:pt x="14954" y="44530"/>
                    </a:cubicBezTo>
                    <a:cubicBezTo>
                      <a:pt x="15751" y="44530"/>
                      <a:pt x="16601" y="44488"/>
                      <a:pt x="17509" y="44400"/>
                    </a:cubicBezTo>
                    <a:cubicBezTo>
                      <a:pt x="35455" y="42699"/>
                      <a:pt x="33621" y="3871"/>
                      <a:pt x="33621" y="3871"/>
                    </a:cubicBezTo>
                    <a:cubicBezTo>
                      <a:pt x="33621" y="3871"/>
                      <a:pt x="36091" y="0"/>
                      <a:pt x="33659" y="0"/>
                    </a:cubicBezTo>
                    <a:close/>
                  </a:path>
                </a:pathLst>
              </a:custGeom>
              <a:solidFill>
                <a:srgbClr val="77BDEF"/>
              </a:solidFill>
              <a:ln w="6675" cap="flat" cmpd="sng">
                <a:solidFill>
                  <a:srgbClr val="77BDE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6"/>
              <p:cNvSpPr/>
              <p:nvPr/>
            </p:nvSpPr>
            <p:spPr>
              <a:xfrm>
                <a:off x="1283600" y="1275525"/>
                <a:ext cx="1396725" cy="574950"/>
              </a:xfrm>
              <a:custGeom>
                <a:avLst/>
                <a:gdLst/>
                <a:ahLst/>
                <a:cxnLst/>
                <a:rect l="l" t="t" r="r" b="b"/>
                <a:pathLst>
                  <a:path w="55869" h="22998" extrusionOk="0">
                    <a:moveTo>
                      <a:pt x="17112" y="0"/>
                    </a:moveTo>
                    <a:cubicBezTo>
                      <a:pt x="17112" y="0"/>
                      <a:pt x="0" y="1335"/>
                      <a:pt x="6271" y="16145"/>
                    </a:cubicBezTo>
                    <a:cubicBezTo>
                      <a:pt x="8448" y="21315"/>
                      <a:pt x="14462" y="22998"/>
                      <a:pt x="21369" y="22998"/>
                    </a:cubicBezTo>
                    <a:cubicBezTo>
                      <a:pt x="34250" y="22998"/>
                      <a:pt x="50236" y="17146"/>
                      <a:pt x="50236" y="17146"/>
                    </a:cubicBezTo>
                    <a:cubicBezTo>
                      <a:pt x="50236" y="17146"/>
                      <a:pt x="51197" y="17341"/>
                      <a:pt x="52166" y="17341"/>
                    </a:cubicBezTo>
                    <a:cubicBezTo>
                      <a:pt x="54004" y="17341"/>
                      <a:pt x="55868" y="16640"/>
                      <a:pt x="51237" y="12576"/>
                    </a:cubicBezTo>
                    <a:cubicBezTo>
                      <a:pt x="44165" y="6372"/>
                      <a:pt x="17112" y="0"/>
                      <a:pt x="17112" y="0"/>
                    </a:cubicBezTo>
                    <a:close/>
                  </a:path>
                </a:pathLst>
              </a:custGeom>
              <a:solidFill>
                <a:srgbClr val="77BDEF"/>
              </a:solidFill>
              <a:ln w="6675" cap="flat" cmpd="sng">
                <a:solidFill>
                  <a:srgbClr val="77BDE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6"/>
              <p:cNvSpPr/>
              <p:nvPr/>
            </p:nvSpPr>
            <p:spPr>
              <a:xfrm>
                <a:off x="2405275" y="1236475"/>
                <a:ext cx="249125" cy="469375"/>
              </a:xfrm>
              <a:custGeom>
                <a:avLst/>
                <a:gdLst/>
                <a:ahLst/>
                <a:cxnLst/>
                <a:rect l="l" t="t" r="r" b="b"/>
                <a:pathLst>
                  <a:path w="9965" h="18775" extrusionOk="0">
                    <a:moveTo>
                      <a:pt x="9410" y="7316"/>
                    </a:moveTo>
                    <a:cubicBezTo>
                      <a:pt x="9409" y="7316"/>
                      <a:pt x="9400" y="7334"/>
                      <a:pt x="9383" y="7369"/>
                    </a:cubicBezTo>
                    <a:lnTo>
                      <a:pt x="9383" y="7369"/>
                    </a:lnTo>
                    <a:cubicBezTo>
                      <a:pt x="9389" y="7364"/>
                      <a:pt x="9396" y="7353"/>
                      <a:pt x="9405" y="7333"/>
                    </a:cubicBezTo>
                    <a:cubicBezTo>
                      <a:pt x="9409" y="7322"/>
                      <a:pt x="9411" y="7316"/>
                      <a:pt x="9410" y="7316"/>
                    </a:cubicBezTo>
                    <a:close/>
                    <a:moveTo>
                      <a:pt x="2397" y="0"/>
                    </a:moveTo>
                    <a:cubicBezTo>
                      <a:pt x="1" y="0"/>
                      <a:pt x="900" y="3395"/>
                      <a:pt x="1566" y="5365"/>
                    </a:cubicBezTo>
                    <a:cubicBezTo>
                      <a:pt x="2400" y="7834"/>
                      <a:pt x="3701" y="15306"/>
                      <a:pt x="3701" y="15306"/>
                    </a:cubicBezTo>
                    <a:lnTo>
                      <a:pt x="4335" y="18775"/>
                    </a:lnTo>
                    <a:cubicBezTo>
                      <a:pt x="4335" y="18775"/>
                      <a:pt x="8984" y="8212"/>
                      <a:pt x="9383" y="7369"/>
                    </a:cubicBezTo>
                    <a:lnTo>
                      <a:pt x="9383" y="7369"/>
                    </a:lnTo>
                    <a:cubicBezTo>
                      <a:pt x="9381" y="7371"/>
                      <a:pt x="9380" y="7371"/>
                      <a:pt x="9378" y="7371"/>
                    </a:cubicBezTo>
                    <a:cubicBezTo>
                      <a:pt x="9265" y="7371"/>
                      <a:pt x="9964" y="3165"/>
                      <a:pt x="4902" y="728"/>
                    </a:cubicBezTo>
                    <a:cubicBezTo>
                      <a:pt x="3818" y="217"/>
                      <a:pt x="3002" y="0"/>
                      <a:pt x="2397" y="0"/>
                    </a:cubicBez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6"/>
              <p:cNvSpPr/>
              <p:nvPr/>
            </p:nvSpPr>
            <p:spPr>
              <a:xfrm>
                <a:off x="2471925" y="1343925"/>
                <a:ext cx="394275" cy="343575"/>
              </a:xfrm>
              <a:custGeom>
                <a:avLst/>
                <a:gdLst/>
                <a:ahLst/>
                <a:cxnLst/>
                <a:rect l="l" t="t" r="r" b="b"/>
                <a:pathLst>
                  <a:path w="15771" h="13743" extrusionOk="0">
                    <a:moveTo>
                      <a:pt x="12426" y="0"/>
                    </a:moveTo>
                    <a:cubicBezTo>
                      <a:pt x="11134" y="0"/>
                      <a:pt x="9684" y="1956"/>
                      <a:pt x="8807" y="3302"/>
                    </a:cubicBezTo>
                    <a:cubicBezTo>
                      <a:pt x="7406" y="5470"/>
                      <a:pt x="2336" y="11108"/>
                      <a:pt x="2336" y="11108"/>
                    </a:cubicBezTo>
                    <a:lnTo>
                      <a:pt x="1" y="13743"/>
                    </a:lnTo>
                    <a:cubicBezTo>
                      <a:pt x="1" y="13743"/>
                      <a:pt x="12170" y="10637"/>
                      <a:pt x="12159" y="10637"/>
                    </a:cubicBezTo>
                    <a:lnTo>
                      <a:pt x="12159" y="10637"/>
                    </a:lnTo>
                    <a:cubicBezTo>
                      <a:pt x="12159" y="10637"/>
                      <a:pt x="12154" y="10638"/>
                      <a:pt x="12143" y="10641"/>
                    </a:cubicBezTo>
                    <a:cubicBezTo>
                      <a:pt x="12125" y="10645"/>
                      <a:pt x="12112" y="10647"/>
                      <a:pt x="12103" y="10647"/>
                    </a:cubicBezTo>
                    <a:cubicBezTo>
                      <a:pt x="11840" y="10647"/>
                      <a:pt x="15771" y="8655"/>
                      <a:pt x="14511" y="3035"/>
                    </a:cubicBezTo>
                    <a:cubicBezTo>
                      <a:pt x="14006" y="792"/>
                      <a:pt x="13248" y="0"/>
                      <a:pt x="12426" y="0"/>
                    </a:cubicBez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6"/>
              <p:cNvSpPr/>
              <p:nvPr/>
            </p:nvSpPr>
            <p:spPr>
              <a:xfrm>
                <a:off x="2476950" y="1616600"/>
                <a:ext cx="502050" cy="282775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11311" extrusionOk="0">
                    <a:moveTo>
                      <a:pt x="0" y="0"/>
                    </a:moveTo>
                    <a:cubicBezTo>
                      <a:pt x="0" y="1"/>
                      <a:pt x="7158" y="10289"/>
                      <a:pt x="7181" y="10289"/>
                    </a:cubicBezTo>
                    <a:cubicBezTo>
                      <a:pt x="7181" y="10289"/>
                      <a:pt x="7178" y="10284"/>
                      <a:pt x="7172" y="10274"/>
                    </a:cubicBezTo>
                    <a:cubicBezTo>
                      <a:pt x="7150" y="10247"/>
                      <a:pt x="7144" y="10234"/>
                      <a:pt x="7152" y="10234"/>
                    </a:cubicBezTo>
                    <a:cubicBezTo>
                      <a:pt x="7230" y="10234"/>
                      <a:pt x="8558" y="11310"/>
                      <a:pt x="10709" y="11310"/>
                    </a:cubicBezTo>
                    <a:cubicBezTo>
                      <a:pt x="11943" y="11310"/>
                      <a:pt x="13449" y="10956"/>
                      <a:pt x="15144" y="9841"/>
                    </a:cubicBezTo>
                    <a:cubicBezTo>
                      <a:pt x="20081" y="6605"/>
                      <a:pt x="15444" y="5171"/>
                      <a:pt x="12909" y="4604"/>
                    </a:cubicBezTo>
                    <a:cubicBezTo>
                      <a:pt x="10341" y="4037"/>
                      <a:pt x="3302" y="1268"/>
                      <a:pt x="3302" y="12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6"/>
              <p:cNvSpPr/>
              <p:nvPr/>
            </p:nvSpPr>
            <p:spPr>
              <a:xfrm>
                <a:off x="2317425" y="1554900"/>
                <a:ext cx="229600" cy="468625"/>
              </a:xfrm>
              <a:custGeom>
                <a:avLst/>
                <a:gdLst/>
                <a:ahLst/>
                <a:cxnLst/>
                <a:rect l="l" t="t" r="r" b="b"/>
                <a:pathLst>
                  <a:path w="9184" h="18745" extrusionOk="0">
                    <a:moveTo>
                      <a:pt x="9183" y="0"/>
                    </a:moveTo>
                    <a:cubicBezTo>
                      <a:pt x="9183" y="0"/>
                      <a:pt x="1534" y="9954"/>
                      <a:pt x="1534" y="9954"/>
                    </a:cubicBezTo>
                    <a:cubicBezTo>
                      <a:pt x="1534" y="9954"/>
                      <a:pt x="1537" y="9949"/>
                      <a:pt x="1544" y="9940"/>
                    </a:cubicBezTo>
                    <a:cubicBezTo>
                      <a:pt x="1562" y="9919"/>
                      <a:pt x="1574" y="9909"/>
                      <a:pt x="1581" y="9909"/>
                    </a:cubicBezTo>
                    <a:cubicBezTo>
                      <a:pt x="1719" y="9909"/>
                      <a:pt x="1" y="13825"/>
                      <a:pt x="4380" y="17379"/>
                    </a:cubicBezTo>
                    <a:cubicBezTo>
                      <a:pt x="5580" y="18353"/>
                      <a:pt x="6465" y="18745"/>
                      <a:pt x="7114" y="18745"/>
                    </a:cubicBezTo>
                    <a:cubicBezTo>
                      <a:pt x="8952" y="18745"/>
                      <a:pt x="8889" y="15600"/>
                      <a:pt x="8716" y="13676"/>
                    </a:cubicBezTo>
                    <a:cubicBezTo>
                      <a:pt x="8483" y="11075"/>
                      <a:pt x="8983" y="3503"/>
                      <a:pt x="8983" y="3503"/>
                    </a:cubicBezTo>
                    <a:lnTo>
                      <a:pt x="9183" y="0"/>
                    </a:ln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6"/>
              <p:cNvSpPr/>
              <p:nvPr/>
            </p:nvSpPr>
            <p:spPr>
              <a:xfrm>
                <a:off x="2062650" y="1502125"/>
                <a:ext cx="492700" cy="208350"/>
              </a:xfrm>
              <a:custGeom>
                <a:avLst/>
                <a:gdLst/>
                <a:ahLst/>
                <a:cxnLst/>
                <a:rect l="l" t="t" r="r" b="b"/>
                <a:pathLst>
                  <a:path w="19708" h="8334" extrusionOk="0">
                    <a:moveTo>
                      <a:pt x="8484" y="1"/>
                    </a:moveTo>
                    <a:cubicBezTo>
                      <a:pt x="8483" y="1"/>
                      <a:pt x="8488" y="4"/>
                      <a:pt x="8500" y="10"/>
                    </a:cubicBezTo>
                    <a:cubicBezTo>
                      <a:pt x="8563" y="43"/>
                      <a:pt x="8546" y="52"/>
                      <a:pt x="8463" y="52"/>
                    </a:cubicBezTo>
                    <a:cubicBezTo>
                      <a:pt x="8375" y="52"/>
                      <a:pt x="8213" y="42"/>
                      <a:pt x="7992" y="42"/>
                    </a:cubicBezTo>
                    <a:cubicBezTo>
                      <a:pt x="6772" y="42"/>
                      <a:pt x="3776" y="339"/>
                      <a:pt x="1728" y="4213"/>
                    </a:cubicBezTo>
                    <a:cubicBezTo>
                      <a:pt x="0" y="7481"/>
                      <a:pt x="1196" y="8333"/>
                      <a:pt x="2947" y="8333"/>
                    </a:cubicBezTo>
                    <a:cubicBezTo>
                      <a:pt x="4002" y="8333"/>
                      <a:pt x="5258" y="8024"/>
                      <a:pt x="6198" y="7748"/>
                    </a:cubicBezTo>
                    <a:cubicBezTo>
                      <a:pt x="8700" y="7015"/>
                      <a:pt x="16205" y="6047"/>
                      <a:pt x="16205" y="6047"/>
                    </a:cubicBezTo>
                    <a:lnTo>
                      <a:pt x="19708" y="5547"/>
                    </a:lnTo>
                    <a:cubicBezTo>
                      <a:pt x="19708" y="5547"/>
                      <a:pt x="8520" y="1"/>
                      <a:pt x="8484" y="1"/>
                    </a:cubicBez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6"/>
              <p:cNvSpPr/>
              <p:nvPr/>
            </p:nvSpPr>
            <p:spPr>
              <a:xfrm>
                <a:off x="4269050" y="2928500"/>
                <a:ext cx="982400" cy="1129650"/>
              </a:xfrm>
              <a:custGeom>
                <a:avLst/>
                <a:gdLst/>
                <a:ahLst/>
                <a:cxnLst/>
                <a:rect l="l" t="t" r="r" b="b"/>
                <a:pathLst>
                  <a:path w="39296" h="45186" extrusionOk="0">
                    <a:moveTo>
                      <a:pt x="20871" y="1"/>
                    </a:moveTo>
                    <a:cubicBezTo>
                      <a:pt x="18113" y="1"/>
                      <a:pt x="15019" y="1096"/>
                      <a:pt x="11742" y="4132"/>
                    </a:cubicBezTo>
                    <a:cubicBezTo>
                      <a:pt x="1" y="15073"/>
                      <a:pt x="31456" y="42092"/>
                      <a:pt x="31456" y="42092"/>
                    </a:cubicBezTo>
                    <a:cubicBezTo>
                      <a:pt x="31456" y="42092"/>
                      <a:pt x="32350" y="45185"/>
                      <a:pt x="33740" y="45185"/>
                    </a:cubicBezTo>
                    <a:cubicBezTo>
                      <a:pt x="34515" y="45185"/>
                      <a:pt x="35445" y="44223"/>
                      <a:pt x="36460" y="41225"/>
                    </a:cubicBezTo>
                    <a:cubicBezTo>
                      <a:pt x="39295" y="32852"/>
                      <a:pt x="32924" y="7367"/>
                      <a:pt x="32924" y="7367"/>
                    </a:cubicBezTo>
                    <a:cubicBezTo>
                      <a:pt x="32924" y="7367"/>
                      <a:pt x="28025" y="1"/>
                      <a:pt x="20871" y="1"/>
                    </a:cubicBezTo>
                    <a:close/>
                  </a:path>
                </a:pathLst>
              </a:custGeom>
              <a:solidFill>
                <a:srgbClr val="F8D749"/>
              </a:solidFill>
              <a:ln w="6675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6"/>
              <p:cNvSpPr/>
              <p:nvPr/>
            </p:nvSpPr>
            <p:spPr>
              <a:xfrm>
                <a:off x="4996575" y="3237575"/>
                <a:ext cx="1224725" cy="846300"/>
              </a:xfrm>
              <a:custGeom>
                <a:avLst/>
                <a:gdLst/>
                <a:ahLst/>
                <a:cxnLst/>
                <a:rect l="l" t="t" r="r" b="b"/>
                <a:pathLst>
                  <a:path w="48989" h="33852" extrusionOk="0">
                    <a:moveTo>
                      <a:pt x="31703" y="0"/>
                    </a:moveTo>
                    <a:cubicBezTo>
                      <a:pt x="17919" y="0"/>
                      <a:pt x="4957" y="30263"/>
                      <a:pt x="4957" y="30263"/>
                    </a:cubicBezTo>
                    <a:cubicBezTo>
                      <a:pt x="4957" y="30263"/>
                      <a:pt x="0" y="33851"/>
                      <a:pt x="4963" y="33851"/>
                    </a:cubicBezTo>
                    <a:cubicBezTo>
                      <a:pt x="5642" y="33851"/>
                      <a:pt x="6505" y="33784"/>
                      <a:pt x="7592" y="33632"/>
                    </a:cubicBezTo>
                    <a:cubicBezTo>
                      <a:pt x="16632" y="32364"/>
                      <a:pt x="38815" y="17354"/>
                      <a:pt x="38815" y="17354"/>
                    </a:cubicBezTo>
                    <a:cubicBezTo>
                      <a:pt x="38815" y="17354"/>
                      <a:pt x="48989" y="4711"/>
                      <a:pt x="34312" y="375"/>
                    </a:cubicBezTo>
                    <a:cubicBezTo>
                      <a:pt x="33441" y="120"/>
                      <a:pt x="32570" y="0"/>
                      <a:pt x="31703" y="0"/>
                    </a:cubicBezTo>
                    <a:close/>
                  </a:path>
                </a:pathLst>
              </a:custGeom>
              <a:solidFill>
                <a:srgbClr val="F8D749"/>
              </a:solidFill>
              <a:ln w="5850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6"/>
              <p:cNvSpPr/>
              <p:nvPr/>
            </p:nvSpPr>
            <p:spPr>
              <a:xfrm>
                <a:off x="4906850" y="4006425"/>
                <a:ext cx="1238800" cy="8124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498" extrusionOk="0">
                    <a:moveTo>
                      <a:pt x="1802" y="1"/>
                    </a:moveTo>
                    <a:cubicBezTo>
                      <a:pt x="578" y="1"/>
                      <a:pt x="1" y="1160"/>
                      <a:pt x="2509" y="5747"/>
                    </a:cubicBezTo>
                    <a:cubicBezTo>
                      <a:pt x="7579" y="15020"/>
                      <a:pt x="32563" y="31899"/>
                      <a:pt x="32563" y="31899"/>
                    </a:cubicBezTo>
                    <a:cubicBezTo>
                      <a:pt x="32563" y="31899"/>
                      <a:pt x="34704" y="32498"/>
                      <a:pt x="37424" y="32498"/>
                    </a:cubicBezTo>
                    <a:cubicBezTo>
                      <a:pt x="42484" y="32498"/>
                      <a:pt x="49551" y="30424"/>
                      <a:pt x="48575" y="18556"/>
                    </a:cubicBezTo>
                    <a:cubicBezTo>
                      <a:pt x="47174" y="1927"/>
                      <a:pt x="11986" y="1204"/>
                      <a:pt x="5877" y="1204"/>
                    </a:cubicBezTo>
                    <a:cubicBezTo>
                      <a:pt x="5295" y="1204"/>
                      <a:pt x="4977" y="1210"/>
                      <a:pt x="4977" y="1210"/>
                    </a:cubicBezTo>
                    <a:cubicBezTo>
                      <a:pt x="4977" y="1210"/>
                      <a:pt x="3052" y="1"/>
                      <a:pt x="1802" y="1"/>
                    </a:cubicBezTo>
                    <a:close/>
                  </a:path>
                </a:pathLst>
              </a:custGeom>
              <a:solidFill>
                <a:srgbClr val="F8D749"/>
              </a:solidFill>
              <a:ln w="6675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6"/>
              <p:cNvSpPr/>
              <p:nvPr/>
            </p:nvSpPr>
            <p:spPr>
              <a:xfrm>
                <a:off x="4368950" y="3914750"/>
                <a:ext cx="817975" cy="1097475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43899" extrusionOk="0">
                    <a:moveTo>
                      <a:pt x="30535" y="1"/>
                    </a:moveTo>
                    <a:cubicBezTo>
                      <a:pt x="29773" y="1"/>
                      <a:pt x="28484" y="455"/>
                      <a:pt x="26393" y="1675"/>
                    </a:cubicBezTo>
                    <a:cubicBezTo>
                      <a:pt x="18187" y="6445"/>
                      <a:pt x="3610" y="29461"/>
                      <a:pt x="3610" y="29461"/>
                    </a:cubicBezTo>
                    <a:cubicBezTo>
                      <a:pt x="3610" y="29461"/>
                      <a:pt x="1" y="43898"/>
                      <a:pt x="13574" y="43898"/>
                    </a:cubicBezTo>
                    <a:cubicBezTo>
                      <a:pt x="14295" y="43898"/>
                      <a:pt x="15064" y="43857"/>
                      <a:pt x="15885" y="43772"/>
                    </a:cubicBezTo>
                    <a:cubicBezTo>
                      <a:pt x="31894" y="42131"/>
                      <a:pt x="30546" y="5068"/>
                      <a:pt x="30497" y="3841"/>
                    </a:cubicBezTo>
                    <a:lnTo>
                      <a:pt x="30497" y="3841"/>
                    </a:lnTo>
                    <a:cubicBezTo>
                      <a:pt x="30558" y="3737"/>
                      <a:pt x="32719" y="1"/>
                      <a:pt x="30535" y="1"/>
                    </a:cubicBezTo>
                    <a:close/>
                  </a:path>
                </a:pathLst>
              </a:custGeom>
              <a:solidFill>
                <a:srgbClr val="F8D749"/>
              </a:solidFill>
              <a:ln w="6675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6"/>
              <p:cNvSpPr/>
              <p:nvPr/>
            </p:nvSpPr>
            <p:spPr>
              <a:xfrm>
                <a:off x="3782875" y="3667225"/>
                <a:ext cx="1396850" cy="555225"/>
              </a:xfrm>
              <a:custGeom>
                <a:avLst/>
                <a:gdLst/>
                <a:ahLst/>
                <a:cxnLst/>
                <a:rect l="l" t="t" r="r" b="b"/>
                <a:pathLst>
                  <a:path w="55874" h="22209" extrusionOk="0">
                    <a:moveTo>
                      <a:pt x="17113" y="1"/>
                    </a:moveTo>
                    <a:cubicBezTo>
                      <a:pt x="17113" y="1"/>
                      <a:pt x="0" y="1302"/>
                      <a:pt x="6272" y="15612"/>
                    </a:cubicBezTo>
                    <a:cubicBezTo>
                      <a:pt x="8446" y="20588"/>
                      <a:pt x="14445" y="22209"/>
                      <a:pt x="21339" y="22209"/>
                    </a:cubicBezTo>
                    <a:cubicBezTo>
                      <a:pt x="34225" y="22209"/>
                      <a:pt x="50236" y="16546"/>
                      <a:pt x="50236" y="16546"/>
                    </a:cubicBezTo>
                    <a:cubicBezTo>
                      <a:pt x="50236" y="16546"/>
                      <a:pt x="51193" y="16732"/>
                      <a:pt x="52160" y="16732"/>
                    </a:cubicBezTo>
                    <a:cubicBezTo>
                      <a:pt x="54000" y="16732"/>
                      <a:pt x="55874" y="16058"/>
                      <a:pt x="51237" y="12143"/>
                    </a:cubicBezTo>
                    <a:cubicBezTo>
                      <a:pt x="44165" y="6172"/>
                      <a:pt x="17113" y="1"/>
                      <a:pt x="17113" y="1"/>
                    </a:cubicBezTo>
                    <a:close/>
                  </a:path>
                </a:pathLst>
              </a:custGeom>
              <a:solidFill>
                <a:srgbClr val="F8D749"/>
              </a:solidFill>
              <a:ln w="6675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6"/>
              <p:cNvSpPr/>
              <p:nvPr/>
            </p:nvSpPr>
            <p:spPr>
              <a:xfrm>
                <a:off x="4925950" y="3604825"/>
                <a:ext cx="248975" cy="469400"/>
              </a:xfrm>
              <a:custGeom>
                <a:avLst/>
                <a:gdLst/>
                <a:ahLst/>
                <a:cxnLst/>
                <a:rect l="l" t="t" r="r" b="b"/>
                <a:pathLst>
                  <a:path w="9959" h="18776" extrusionOk="0">
                    <a:moveTo>
                      <a:pt x="2388" y="1"/>
                    </a:moveTo>
                    <a:cubicBezTo>
                      <a:pt x="1" y="1"/>
                      <a:pt x="879" y="3395"/>
                      <a:pt x="1544" y="5366"/>
                    </a:cubicBezTo>
                    <a:cubicBezTo>
                      <a:pt x="2412" y="7834"/>
                      <a:pt x="3679" y="15273"/>
                      <a:pt x="3679" y="15273"/>
                    </a:cubicBezTo>
                    <a:lnTo>
                      <a:pt x="4313" y="18775"/>
                    </a:lnTo>
                    <a:cubicBezTo>
                      <a:pt x="4313" y="18775"/>
                      <a:pt x="9402" y="7285"/>
                      <a:pt x="9391" y="7285"/>
                    </a:cubicBezTo>
                    <a:lnTo>
                      <a:pt x="9391" y="7285"/>
                    </a:lnTo>
                    <a:cubicBezTo>
                      <a:pt x="9391" y="7285"/>
                      <a:pt x="9388" y="7290"/>
                      <a:pt x="9383" y="7300"/>
                    </a:cubicBezTo>
                    <a:cubicBezTo>
                      <a:pt x="9371" y="7329"/>
                      <a:pt x="9362" y="7343"/>
                      <a:pt x="9356" y="7343"/>
                    </a:cubicBezTo>
                    <a:cubicBezTo>
                      <a:pt x="9250" y="7343"/>
                      <a:pt x="9959" y="3126"/>
                      <a:pt x="4880" y="729"/>
                    </a:cubicBezTo>
                    <a:cubicBezTo>
                      <a:pt x="3803" y="217"/>
                      <a:pt x="2991" y="1"/>
                      <a:pt x="2388" y="1"/>
                    </a:cubicBezTo>
                    <a:close/>
                  </a:path>
                </a:pathLst>
              </a:custGeom>
              <a:solidFill>
                <a:srgbClr val="D50024"/>
              </a:solidFill>
              <a:ln w="5850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6"/>
              <p:cNvSpPr/>
              <p:nvPr/>
            </p:nvSpPr>
            <p:spPr>
              <a:xfrm>
                <a:off x="4992900" y="3712225"/>
                <a:ext cx="394300" cy="343650"/>
              </a:xfrm>
              <a:custGeom>
                <a:avLst/>
                <a:gdLst/>
                <a:ahLst/>
                <a:cxnLst/>
                <a:rect l="l" t="t" r="r" b="b"/>
                <a:pathLst>
                  <a:path w="15772" h="13746" extrusionOk="0">
                    <a:moveTo>
                      <a:pt x="12422" y="1"/>
                    </a:moveTo>
                    <a:cubicBezTo>
                      <a:pt x="11131" y="1"/>
                      <a:pt x="9683" y="1947"/>
                      <a:pt x="8807" y="3271"/>
                    </a:cubicBezTo>
                    <a:cubicBezTo>
                      <a:pt x="7406" y="5473"/>
                      <a:pt x="2336" y="11110"/>
                      <a:pt x="2336" y="11110"/>
                    </a:cubicBezTo>
                    <a:lnTo>
                      <a:pt x="1" y="13745"/>
                    </a:lnTo>
                    <a:cubicBezTo>
                      <a:pt x="1" y="13745"/>
                      <a:pt x="12169" y="10639"/>
                      <a:pt x="12128" y="10639"/>
                    </a:cubicBezTo>
                    <a:lnTo>
                      <a:pt x="12128" y="10639"/>
                    </a:lnTo>
                    <a:cubicBezTo>
                      <a:pt x="12127" y="10639"/>
                      <a:pt x="12121" y="10640"/>
                      <a:pt x="12109" y="10643"/>
                    </a:cubicBezTo>
                    <a:cubicBezTo>
                      <a:pt x="12093" y="10647"/>
                      <a:pt x="12081" y="10649"/>
                      <a:pt x="12073" y="10649"/>
                    </a:cubicBezTo>
                    <a:cubicBezTo>
                      <a:pt x="11836" y="10649"/>
                      <a:pt x="15771" y="8628"/>
                      <a:pt x="14511" y="3038"/>
                    </a:cubicBezTo>
                    <a:cubicBezTo>
                      <a:pt x="14005" y="791"/>
                      <a:pt x="13245" y="1"/>
                      <a:pt x="12422" y="1"/>
                    </a:cubicBezTo>
                    <a:close/>
                  </a:path>
                </a:pathLst>
              </a:custGeom>
              <a:solidFill>
                <a:srgbClr val="D50024"/>
              </a:solidFill>
              <a:ln w="5850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6"/>
              <p:cNvSpPr/>
              <p:nvPr/>
            </p:nvSpPr>
            <p:spPr>
              <a:xfrm>
                <a:off x="4997900" y="3984950"/>
                <a:ext cx="50205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11304" extrusionOk="0">
                    <a:moveTo>
                      <a:pt x="7130" y="10260"/>
                    </a:moveTo>
                    <a:cubicBezTo>
                      <a:pt x="7133" y="10265"/>
                      <a:pt x="7136" y="10270"/>
                      <a:pt x="7139" y="10275"/>
                    </a:cubicBezTo>
                    <a:cubicBezTo>
                      <a:pt x="7146" y="10285"/>
                      <a:pt x="7150" y="10290"/>
                      <a:pt x="7150" y="10290"/>
                    </a:cubicBezTo>
                    <a:cubicBezTo>
                      <a:pt x="7150" y="10290"/>
                      <a:pt x="7144" y="10280"/>
                      <a:pt x="7130" y="10260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6717" y="9656"/>
                      <a:pt x="7130" y="10260"/>
                    </a:cubicBezTo>
                    <a:lnTo>
                      <a:pt x="7130" y="10260"/>
                    </a:lnTo>
                    <a:cubicBezTo>
                      <a:pt x="7118" y="10239"/>
                      <a:pt x="7117" y="10229"/>
                      <a:pt x="7128" y="10229"/>
                    </a:cubicBezTo>
                    <a:cubicBezTo>
                      <a:pt x="7239" y="10229"/>
                      <a:pt x="8577" y="11303"/>
                      <a:pt x="10719" y="11303"/>
                    </a:cubicBezTo>
                    <a:cubicBezTo>
                      <a:pt x="11946" y="11303"/>
                      <a:pt x="13436" y="10951"/>
                      <a:pt x="15112" y="9841"/>
                    </a:cubicBezTo>
                    <a:cubicBezTo>
                      <a:pt x="20082" y="6606"/>
                      <a:pt x="15445" y="5171"/>
                      <a:pt x="12877" y="4604"/>
                    </a:cubicBezTo>
                    <a:cubicBezTo>
                      <a:pt x="10341" y="4037"/>
                      <a:pt x="3303" y="1269"/>
                      <a:pt x="3303" y="126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50024"/>
              </a:solidFill>
              <a:ln w="5850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6"/>
              <p:cNvSpPr/>
              <p:nvPr/>
            </p:nvSpPr>
            <p:spPr>
              <a:xfrm>
                <a:off x="4838750" y="3922425"/>
                <a:ext cx="228400" cy="469350"/>
              </a:xfrm>
              <a:custGeom>
                <a:avLst/>
                <a:gdLst/>
                <a:ahLst/>
                <a:cxnLst/>
                <a:rect l="l" t="t" r="r" b="b"/>
                <a:pathLst>
                  <a:path w="9136" h="18774" extrusionOk="0">
                    <a:moveTo>
                      <a:pt x="9135" y="0"/>
                    </a:moveTo>
                    <a:cubicBezTo>
                      <a:pt x="9135" y="1"/>
                      <a:pt x="1517" y="9987"/>
                      <a:pt x="1520" y="9987"/>
                    </a:cubicBezTo>
                    <a:cubicBezTo>
                      <a:pt x="1520" y="9987"/>
                      <a:pt x="1523" y="9983"/>
                      <a:pt x="1530" y="9974"/>
                    </a:cubicBezTo>
                    <a:cubicBezTo>
                      <a:pt x="1547" y="9950"/>
                      <a:pt x="1558" y="9938"/>
                      <a:pt x="1564" y="9938"/>
                    </a:cubicBezTo>
                    <a:cubicBezTo>
                      <a:pt x="1664" y="9938"/>
                      <a:pt x="1" y="13870"/>
                      <a:pt x="4365" y="17413"/>
                    </a:cubicBezTo>
                    <a:cubicBezTo>
                      <a:pt x="5561" y="18383"/>
                      <a:pt x="6445" y="18773"/>
                      <a:pt x="7092" y="18773"/>
                    </a:cubicBezTo>
                    <a:cubicBezTo>
                      <a:pt x="8936" y="18773"/>
                      <a:pt x="8866" y="15611"/>
                      <a:pt x="8668" y="13710"/>
                    </a:cubicBezTo>
                    <a:cubicBezTo>
                      <a:pt x="8435" y="11108"/>
                      <a:pt x="8935" y="3536"/>
                      <a:pt x="8935" y="3536"/>
                    </a:cubicBezTo>
                    <a:lnTo>
                      <a:pt x="9135" y="0"/>
                    </a:lnTo>
                    <a:close/>
                  </a:path>
                </a:pathLst>
              </a:custGeom>
              <a:solidFill>
                <a:srgbClr val="D50024"/>
              </a:solidFill>
              <a:ln w="5850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6"/>
              <p:cNvSpPr/>
              <p:nvPr/>
            </p:nvSpPr>
            <p:spPr>
              <a:xfrm>
                <a:off x="4582775" y="3870500"/>
                <a:ext cx="493550" cy="208325"/>
              </a:xfrm>
              <a:custGeom>
                <a:avLst/>
                <a:gdLst/>
                <a:ahLst/>
                <a:cxnLst/>
                <a:rect l="l" t="t" r="r" b="b"/>
                <a:pathLst>
                  <a:path w="19742" h="8333" extrusionOk="0">
                    <a:moveTo>
                      <a:pt x="8485" y="0"/>
                    </a:moveTo>
                    <a:cubicBezTo>
                      <a:pt x="8484" y="0"/>
                      <a:pt x="8489" y="3"/>
                      <a:pt x="8500" y="9"/>
                    </a:cubicBezTo>
                    <a:cubicBezTo>
                      <a:pt x="8555" y="35"/>
                      <a:pt x="8550" y="42"/>
                      <a:pt x="8493" y="42"/>
                    </a:cubicBezTo>
                    <a:cubicBezTo>
                      <a:pt x="8414" y="42"/>
                      <a:pt x="8233" y="27"/>
                      <a:pt x="7975" y="27"/>
                    </a:cubicBezTo>
                    <a:cubicBezTo>
                      <a:pt x="6749" y="27"/>
                      <a:pt x="3788" y="362"/>
                      <a:pt x="1728" y="4212"/>
                    </a:cubicBezTo>
                    <a:cubicBezTo>
                      <a:pt x="0" y="7481"/>
                      <a:pt x="1209" y="8332"/>
                      <a:pt x="2970" y="8332"/>
                    </a:cubicBezTo>
                    <a:cubicBezTo>
                      <a:pt x="4031" y="8332"/>
                      <a:pt x="5291" y="8024"/>
                      <a:pt x="6232" y="7748"/>
                    </a:cubicBezTo>
                    <a:cubicBezTo>
                      <a:pt x="8733" y="7014"/>
                      <a:pt x="16239" y="6047"/>
                      <a:pt x="16239" y="6047"/>
                    </a:cubicBezTo>
                    <a:lnTo>
                      <a:pt x="19741" y="5546"/>
                    </a:lnTo>
                    <a:cubicBezTo>
                      <a:pt x="19741" y="5546"/>
                      <a:pt x="8521" y="0"/>
                      <a:pt x="8485" y="0"/>
                    </a:cubicBezTo>
                    <a:close/>
                  </a:path>
                </a:pathLst>
              </a:custGeom>
              <a:solidFill>
                <a:srgbClr val="D50024"/>
              </a:solidFill>
              <a:ln w="5850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6"/>
              <p:cNvSpPr/>
              <p:nvPr/>
            </p:nvSpPr>
            <p:spPr>
              <a:xfrm>
                <a:off x="1853150" y="3022575"/>
                <a:ext cx="982400" cy="1129425"/>
              </a:xfrm>
              <a:custGeom>
                <a:avLst/>
                <a:gdLst/>
                <a:ahLst/>
                <a:cxnLst/>
                <a:rect l="l" t="t" r="r" b="b"/>
                <a:pathLst>
                  <a:path w="39296" h="45177" extrusionOk="0">
                    <a:moveTo>
                      <a:pt x="20898" y="1"/>
                    </a:moveTo>
                    <a:cubicBezTo>
                      <a:pt x="18141" y="1"/>
                      <a:pt x="15049" y="1097"/>
                      <a:pt x="11776" y="4138"/>
                    </a:cubicBezTo>
                    <a:cubicBezTo>
                      <a:pt x="1" y="15046"/>
                      <a:pt x="31457" y="42099"/>
                      <a:pt x="31457" y="42099"/>
                    </a:cubicBezTo>
                    <a:cubicBezTo>
                      <a:pt x="31457" y="42099"/>
                      <a:pt x="32350" y="45177"/>
                      <a:pt x="33739" y="45177"/>
                    </a:cubicBezTo>
                    <a:cubicBezTo>
                      <a:pt x="34515" y="45177"/>
                      <a:pt x="35445" y="44218"/>
                      <a:pt x="36460" y="41231"/>
                    </a:cubicBezTo>
                    <a:cubicBezTo>
                      <a:pt x="39296" y="32859"/>
                      <a:pt x="32924" y="7340"/>
                      <a:pt x="32924" y="7340"/>
                    </a:cubicBezTo>
                    <a:cubicBezTo>
                      <a:pt x="32924" y="7340"/>
                      <a:pt x="28031" y="1"/>
                      <a:pt x="20898" y="1"/>
                    </a:cubicBezTo>
                    <a:close/>
                  </a:path>
                </a:pathLst>
              </a:custGeom>
              <a:solidFill>
                <a:srgbClr val="D50024"/>
              </a:solidFill>
              <a:ln w="6675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6"/>
              <p:cNvSpPr/>
              <p:nvPr/>
            </p:nvSpPr>
            <p:spPr>
              <a:xfrm>
                <a:off x="2580675" y="3331675"/>
                <a:ext cx="1224750" cy="845600"/>
              </a:xfrm>
              <a:custGeom>
                <a:avLst/>
                <a:gdLst/>
                <a:ahLst/>
                <a:cxnLst/>
                <a:rect l="l" t="t" r="r" b="b"/>
                <a:pathLst>
                  <a:path w="48990" h="33824" extrusionOk="0">
                    <a:moveTo>
                      <a:pt x="31684" y="0"/>
                    </a:moveTo>
                    <a:cubicBezTo>
                      <a:pt x="17907" y="0"/>
                      <a:pt x="4958" y="30235"/>
                      <a:pt x="4958" y="30235"/>
                    </a:cubicBezTo>
                    <a:cubicBezTo>
                      <a:pt x="4958" y="30235"/>
                      <a:pt x="1" y="33823"/>
                      <a:pt x="4964" y="33823"/>
                    </a:cubicBezTo>
                    <a:cubicBezTo>
                      <a:pt x="5642" y="33823"/>
                      <a:pt x="6506" y="33756"/>
                      <a:pt x="7593" y="33604"/>
                    </a:cubicBezTo>
                    <a:cubicBezTo>
                      <a:pt x="16633" y="32336"/>
                      <a:pt x="38815" y="17326"/>
                      <a:pt x="38815" y="17326"/>
                    </a:cubicBezTo>
                    <a:cubicBezTo>
                      <a:pt x="38815" y="17326"/>
                      <a:pt x="48989" y="4683"/>
                      <a:pt x="34312" y="380"/>
                    </a:cubicBezTo>
                    <a:cubicBezTo>
                      <a:pt x="33435" y="122"/>
                      <a:pt x="32558" y="0"/>
                      <a:pt x="31684" y="0"/>
                    </a:cubicBezTo>
                    <a:close/>
                  </a:path>
                </a:pathLst>
              </a:custGeom>
              <a:solidFill>
                <a:srgbClr val="D50024"/>
              </a:solidFill>
              <a:ln w="5850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6"/>
              <p:cNvSpPr/>
              <p:nvPr/>
            </p:nvSpPr>
            <p:spPr>
              <a:xfrm>
                <a:off x="2491800" y="4100650"/>
                <a:ext cx="1238000" cy="812275"/>
              </a:xfrm>
              <a:custGeom>
                <a:avLst/>
                <a:gdLst/>
                <a:ahLst/>
                <a:cxnLst/>
                <a:rect l="l" t="t" r="r" b="b"/>
                <a:pathLst>
                  <a:path w="49520" h="32491" extrusionOk="0">
                    <a:moveTo>
                      <a:pt x="1785" y="1"/>
                    </a:moveTo>
                    <a:cubicBezTo>
                      <a:pt x="569" y="1"/>
                      <a:pt x="0" y="1160"/>
                      <a:pt x="2508" y="5747"/>
                    </a:cubicBezTo>
                    <a:cubicBezTo>
                      <a:pt x="7579" y="15020"/>
                      <a:pt x="32530" y="31899"/>
                      <a:pt x="32530" y="31899"/>
                    </a:cubicBezTo>
                    <a:cubicBezTo>
                      <a:pt x="32530" y="31899"/>
                      <a:pt x="34656" y="32490"/>
                      <a:pt x="37363" y="32490"/>
                    </a:cubicBezTo>
                    <a:cubicBezTo>
                      <a:pt x="42426" y="32490"/>
                      <a:pt x="49519" y="30423"/>
                      <a:pt x="48541" y="18556"/>
                    </a:cubicBezTo>
                    <a:cubicBezTo>
                      <a:pt x="47140" y="1927"/>
                      <a:pt x="11952" y="1204"/>
                      <a:pt x="5843" y="1204"/>
                    </a:cubicBezTo>
                    <a:cubicBezTo>
                      <a:pt x="5261" y="1204"/>
                      <a:pt x="4943" y="1210"/>
                      <a:pt x="4943" y="1210"/>
                    </a:cubicBezTo>
                    <a:cubicBezTo>
                      <a:pt x="4943" y="1210"/>
                      <a:pt x="3027" y="1"/>
                      <a:pt x="1785" y="1"/>
                    </a:cubicBezTo>
                    <a:close/>
                  </a:path>
                </a:pathLst>
              </a:custGeom>
              <a:solidFill>
                <a:srgbClr val="D50024"/>
              </a:solidFill>
              <a:ln w="6675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6"/>
              <p:cNvSpPr/>
              <p:nvPr/>
            </p:nvSpPr>
            <p:spPr>
              <a:xfrm>
                <a:off x="1953075" y="4008150"/>
                <a:ext cx="819575" cy="1097475"/>
              </a:xfrm>
              <a:custGeom>
                <a:avLst/>
                <a:gdLst/>
                <a:ahLst/>
                <a:cxnLst/>
                <a:rect l="l" t="t" r="r" b="b"/>
                <a:pathLst>
                  <a:path w="32783" h="43899" extrusionOk="0">
                    <a:moveTo>
                      <a:pt x="30554" y="1"/>
                    </a:moveTo>
                    <a:cubicBezTo>
                      <a:pt x="29787" y="1"/>
                      <a:pt x="28491" y="455"/>
                      <a:pt x="26392" y="1675"/>
                    </a:cubicBezTo>
                    <a:cubicBezTo>
                      <a:pt x="18186" y="6445"/>
                      <a:pt x="3609" y="29461"/>
                      <a:pt x="3609" y="29461"/>
                    </a:cubicBezTo>
                    <a:cubicBezTo>
                      <a:pt x="3609" y="29461"/>
                      <a:pt x="0" y="43898"/>
                      <a:pt x="13573" y="43898"/>
                    </a:cubicBezTo>
                    <a:cubicBezTo>
                      <a:pt x="14294" y="43898"/>
                      <a:pt x="15064" y="43857"/>
                      <a:pt x="15885" y="43772"/>
                    </a:cubicBezTo>
                    <a:cubicBezTo>
                      <a:pt x="32196" y="42104"/>
                      <a:pt x="30529" y="3843"/>
                      <a:pt x="30529" y="3843"/>
                    </a:cubicBezTo>
                    <a:cubicBezTo>
                      <a:pt x="30529" y="3843"/>
                      <a:pt x="32782" y="1"/>
                      <a:pt x="30554" y="1"/>
                    </a:cubicBezTo>
                    <a:close/>
                  </a:path>
                </a:pathLst>
              </a:custGeom>
              <a:solidFill>
                <a:srgbClr val="D50024"/>
              </a:solidFill>
              <a:ln w="6675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6"/>
              <p:cNvSpPr/>
              <p:nvPr/>
            </p:nvSpPr>
            <p:spPr>
              <a:xfrm>
                <a:off x="1366975" y="3761475"/>
                <a:ext cx="1396875" cy="554975"/>
              </a:xfrm>
              <a:custGeom>
                <a:avLst/>
                <a:gdLst/>
                <a:ahLst/>
                <a:cxnLst/>
                <a:rect l="l" t="t" r="r" b="b"/>
                <a:pathLst>
                  <a:path w="55875" h="22199" extrusionOk="0">
                    <a:moveTo>
                      <a:pt x="17113" y="0"/>
                    </a:moveTo>
                    <a:cubicBezTo>
                      <a:pt x="17113" y="0"/>
                      <a:pt x="1" y="1301"/>
                      <a:pt x="6272" y="15578"/>
                    </a:cubicBezTo>
                    <a:cubicBezTo>
                      <a:pt x="8449" y="20573"/>
                      <a:pt x="14463" y="22199"/>
                      <a:pt x="21371" y="22199"/>
                    </a:cubicBezTo>
                    <a:cubicBezTo>
                      <a:pt x="34251" y="22199"/>
                      <a:pt x="50237" y="16545"/>
                      <a:pt x="50237" y="16545"/>
                    </a:cubicBezTo>
                    <a:cubicBezTo>
                      <a:pt x="50237" y="16545"/>
                      <a:pt x="51194" y="16731"/>
                      <a:pt x="52160" y="16731"/>
                    </a:cubicBezTo>
                    <a:cubicBezTo>
                      <a:pt x="54000" y="16731"/>
                      <a:pt x="55874" y="16057"/>
                      <a:pt x="51237" y="12142"/>
                    </a:cubicBezTo>
                    <a:cubicBezTo>
                      <a:pt x="44166" y="6171"/>
                      <a:pt x="17113" y="0"/>
                      <a:pt x="17113" y="0"/>
                    </a:cubicBezTo>
                    <a:close/>
                  </a:path>
                </a:pathLst>
              </a:custGeom>
              <a:solidFill>
                <a:srgbClr val="D50024"/>
              </a:solidFill>
              <a:ln w="6675" cap="flat" cmpd="sng">
                <a:solidFill>
                  <a:srgbClr val="D5002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6"/>
              <p:cNvSpPr/>
              <p:nvPr/>
            </p:nvSpPr>
            <p:spPr>
              <a:xfrm>
                <a:off x="2510100" y="3698225"/>
                <a:ext cx="249325" cy="469400"/>
              </a:xfrm>
              <a:custGeom>
                <a:avLst/>
                <a:gdLst/>
                <a:ahLst/>
                <a:cxnLst/>
                <a:rect l="l" t="t" r="r" b="b"/>
                <a:pathLst>
                  <a:path w="9973" h="18776" extrusionOk="0">
                    <a:moveTo>
                      <a:pt x="9389" y="7316"/>
                    </a:moveTo>
                    <a:cubicBezTo>
                      <a:pt x="9389" y="7316"/>
                      <a:pt x="9385" y="7326"/>
                      <a:pt x="9377" y="7344"/>
                    </a:cubicBezTo>
                    <a:lnTo>
                      <a:pt x="9377" y="7344"/>
                    </a:lnTo>
                    <a:cubicBezTo>
                      <a:pt x="9378" y="7341"/>
                      <a:pt x="9380" y="7337"/>
                      <a:pt x="9382" y="7334"/>
                    </a:cubicBezTo>
                    <a:cubicBezTo>
                      <a:pt x="9387" y="7322"/>
                      <a:pt x="9389" y="7316"/>
                      <a:pt x="9389" y="7316"/>
                    </a:cubicBezTo>
                    <a:close/>
                    <a:moveTo>
                      <a:pt x="2387" y="1"/>
                    </a:moveTo>
                    <a:cubicBezTo>
                      <a:pt x="0" y="1"/>
                      <a:pt x="884" y="3395"/>
                      <a:pt x="1576" y="5366"/>
                    </a:cubicBezTo>
                    <a:cubicBezTo>
                      <a:pt x="2410" y="7834"/>
                      <a:pt x="3678" y="15306"/>
                      <a:pt x="3678" y="15306"/>
                    </a:cubicBezTo>
                    <a:lnTo>
                      <a:pt x="4311" y="18775"/>
                    </a:lnTo>
                    <a:cubicBezTo>
                      <a:pt x="4311" y="18775"/>
                      <a:pt x="9101" y="7962"/>
                      <a:pt x="9377" y="7344"/>
                    </a:cubicBezTo>
                    <a:lnTo>
                      <a:pt x="9377" y="7344"/>
                    </a:lnTo>
                    <a:cubicBezTo>
                      <a:pt x="9367" y="7363"/>
                      <a:pt x="9360" y="7372"/>
                      <a:pt x="9355" y="7372"/>
                    </a:cubicBezTo>
                    <a:cubicBezTo>
                      <a:pt x="9244" y="7372"/>
                      <a:pt x="9972" y="3165"/>
                      <a:pt x="4879" y="729"/>
                    </a:cubicBezTo>
                    <a:cubicBezTo>
                      <a:pt x="3802" y="217"/>
                      <a:pt x="2990" y="1"/>
                      <a:pt x="2387" y="1"/>
                    </a:cubicBezTo>
                    <a:close/>
                  </a:path>
                </a:pathLst>
              </a:custGeom>
              <a:solidFill>
                <a:srgbClr val="F8D749"/>
              </a:solidFill>
              <a:ln w="5850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6"/>
              <p:cNvSpPr/>
              <p:nvPr/>
            </p:nvSpPr>
            <p:spPr>
              <a:xfrm>
                <a:off x="2577000" y="3805675"/>
                <a:ext cx="3942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15771" h="13744" extrusionOk="0">
                    <a:moveTo>
                      <a:pt x="12426" y="1"/>
                    </a:moveTo>
                    <a:cubicBezTo>
                      <a:pt x="11134" y="1"/>
                      <a:pt x="9684" y="1957"/>
                      <a:pt x="8807" y="3303"/>
                    </a:cubicBezTo>
                    <a:cubicBezTo>
                      <a:pt x="7406" y="5471"/>
                      <a:pt x="2336" y="11108"/>
                      <a:pt x="2336" y="11108"/>
                    </a:cubicBezTo>
                    <a:lnTo>
                      <a:pt x="1" y="13743"/>
                    </a:lnTo>
                    <a:cubicBezTo>
                      <a:pt x="1" y="13743"/>
                      <a:pt x="12170" y="10637"/>
                      <a:pt x="12128" y="10637"/>
                    </a:cubicBezTo>
                    <a:cubicBezTo>
                      <a:pt x="12127" y="10637"/>
                      <a:pt x="12121" y="10638"/>
                      <a:pt x="12110" y="10641"/>
                    </a:cubicBezTo>
                    <a:cubicBezTo>
                      <a:pt x="12093" y="10645"/>
                      <a:pt x="12080" y="10648"/>
                      <a:pt x="12073" y="10648"/>
                    </a:cubicBezTo>
                    <a:cubicBezTo>
                      <a:pt x="11840" y="10648"/>
                      <a:pt x="15771" y="8655"/>
                      <a:pt x="14511" y="3036"/>
                    </a:cubicBezTo>
                    <a:cubicBezTo>
                      <a:pt x="14006" y="792"/>
                      <a:pt x="13248" y="1"/>
                      <a:pt x="12426" y="1"/>
                    </a:cubicBezTo>
                    <a:close/>
                  </a:path>
                </a:pathLst>
              </a:custGeom>
              <a:solidFill>
                <a:srgbClr val="F8D749"/>
              </a:solidFill>
              <a:ln w="5850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6"/>
              <p:cNvSpPr/>
              <p:nvPr/>
            </p:nvSpPr>
            <p:spPr>
              <a:xfrm>
                <a:off x="2582025" y="4078350"/>
                <a:ext cx="50205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11304" extrusionOk="0">
                    <a:moveTo>
                      <a:pt x="0" y="1"/>
                    </a:moveTo>
                    <a:cubicBezTo>
                      <a:pt x="0" y="1"/>
                      <a:pt x="7158" y="10290"/>
                      <a:pt x="7181" y="10290"/>
                    </a:cubicBezTo>
                    <a:cubicBezTo>
                      <a:pt x="7181" y="10290"/>
                      <a:pt x="7178" y="10285"/>
                      <a:pt x="7172" y="10275"/>
                    </a:cubicBezTo>
                    <a:cubicBezTo>
                      <a:pt x="7149" y="10243"/>
                      <a:pt x="7143" y="10229"/>
                      <a:pt x="7154" y="10229"/>
                    </a:cubicBezTo>
                    <a:cubicBezTo>
                      <a:pt x="7248" y="10229"/>
                      <a:pt x="8580" y="11303"/>
                      <a:pt x="10719" y="11303"/>
                    </a:cubicBezTo>
                    <a:cubicBezTo>
                      <a:pt x="11945" y="11303"/>
                      <a:pt x="13436" y="10951"/>
                      <a:pt x="15111" y="9841"/>
                    </a:cubicBezTo>
                    <a:cubicBezTo>
                      <a:pt x="20081" y="6606"/>
                      <a:pt x="15444" y="5171"/>
                      <a:pt x="12876" y="4604"/>
                    </a:cubicBezTo>
                    <a:cubicBezTo>
                      <a:pt x="10341" y="4037"/>
                      <a:pt x="3302" y="1269"/>
                      <a:pt x="3302" y="12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D749"/>
              </a:solidFill>
              <a:ln w="5850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6"/>
              <p:cNvSpPr/>
              <p:nvPr/>
            </p:nvSpPr>
            <p:spPr>
              <a:xfrm>
                <a:off x="2422850" y="4016650"/>
                <a:ext cx="228400" cy="468650"/>
              </a:xfrm>
              <a:custGeom>
                <a:avLst/>
                <a:gdLst/>
                <a:ahLst/>
                <a:cxnLst/>
                <a:rect l="l" t="t" r="r" b="b"/>
                <a:pathLst>
                  <a:path w="9136" h="18746" extrusionOk="0">
                    <a:moveTo>
                      <a:pt x="1545" y="9922"/>
                    </a:moveTo>
                    <a:cubicBezTo>
                      <a:pt x="1541" y="9926"/>
                      <a:pt x="1538" y="9931"/>
                      <a:pt x="1534" y="9936"/>
                    </a:cubicBezTo>
                    <a:lnTo>
                      <a:pt x="1534" y="9936"/>
                    </a:lnTo>
                    <a:cubicBezTo>
                      <a:pt x="1537" y="9932"/>
                      <a:pt x="1541" y="9927"/>
                      <a:pt x="1545" y="9922"/>
                    </a:cubicBezTo>
                    <a:close/>
                    <a:moveTo>
                      <a:pt x="1534" y="9936"/>
                    </a:moveTo>
                    <a:cubicBezTo>
                      <a:pt x="1525" y="9948"/>
                      <a:pt x="1520" y="9954"/>
                      <a:pt x="1520" y="9954"/>
                    </a:cubicBezTo>
                    <a:cubicBezTo>
                      <a:pt x="1520" y="9954"/>
                      <a:pt x="1523" y="9950"/>
                      <a:pt x="1530" y="9941"/>
                    </a:cubicBezTo>
                    <a:cubicBezTo>
                      <a:pt x="1532" y="9939"/>
                      <a:pt x="1533" y="9938"/>
                      <a:pt x="1534" y="9936"/>
                    </a:cubicBezTo>
                    <a:close/>
                    <a:moveTo>
                      <a:pt x="9136" y="1"/>
                    </a:moveTo>
                    <a:cubicBezTo>
                      <a:pt x="9135" y="1"/>
                      <a:pt x="2017" y="9303"/>
                      <a:pt x="1545" y="9922"/>
                    </a:cubicBezTo>
                    <a:lnTo>
                      <a:pt x="1545" y="9922"/>
                    </a:lnTo>
                    <a:cubicBezTo>
                      <a:pt x="1554" y="9911"/>
                      <a:pt x="1560" y="9905"/>
                      <a:pt x="1564" y="9905"/>
                    </a:cubicBezTo>
                    <a:cubicBezTo>
                      <a:pt x="1664" y="9905"/>
                      <a:pt x="1" y="13837"/>
                      <a:pt x="4366" y="17380"/>
                    </a:cubicBezTo>
                    <a:cubicBezTo>
                      <a:pt x="5566" y="18354"/>
                      <a:pt x="6451" y="18745"/>
                      <a:pt x="7100" y="18745"/>
                    </a:cubicBezTo>
                    <a:cubicBezTo>
                      <a:pt x="8938" y="18745"/>
                      <a:pt x="8875" y="15600"/>
                      <a:pt x="8702" y="13677"/>
                    </a:cubicBezTo>
                    <a:cubicBezTo>
                      <a:pt x="8435" y="11075"/>
                      <a:pt x="8936" y="3503"/>
                      <a:pt x="8936" y="3503"/>
                    </a:cubicBezTo>
                    <a:lnTo>
                      <a:pt x="9136" y="1"/>
                    </a:lnTo>
                    <a:close/>
                  </a:path>
                </a:pathLst>
              </a:custGeom>
              <a:solidFill>
                <a:srgbClr val="F8D749"/>
              </a:solidFill>
              <a:ln w="5850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6"/>
              <p:cNvSpPr/>
              <p:nvPr/>
            </p:nvSpPr>
            <p:spPr>
              <a:xfrm>
                <a:off x="2167450" y="3963950"/>
                <a:ext cx="49297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9719" h="8342" extrusionOk="0">
                    <a:moveTo>
                      <a:pt x="8495" y="0"/>
                    </a:moveTo>
                    <a:cubicBezTo>
                      <a:pt x="8494" y="0"/>
                      <a:pt x="8508" y="7"/>
                      <a:pt x="8535" y="21"/>
                    </a:cubicBezTo>
                    <a:lnTo>
                      <a:pt x="8535" y="21"/>
                    </a:lnTo>
                    <a:cubicBezTo>
                      <a:pt x="8528" y="17"/>
                      <a:pt x="8521" y="12"/>
                      <a:pt x="8511" y="7"/>
                    </a:cubicBezTo>
                    <a:cubicBezTo>
                      <a:pt x="8501" y="2"/>
                      <a:pt x="8496" y="0"/>
                      <a:pt x="8495" y="0"/>
                    </a:cubicBezTo>
                    <a:close/>
                    <a:moveTo>
                      <a:pt x="8535" y="21"/>
                    </a:moveTo>
                    <a:cubicBezTo>
                      <a:pt x="8569" y="45"/>
                      <a:pt x="8541" y="51"/>
                      <a:pt x="8459" y="51"/>
                    </a:cubicBezTo>
                    <a:cubicBezTo>
                      <a:pt x="8377" y="51"/>
                      <a:pt x="8242" y="45"/>
                      <a:pt x="8064" y="45"/>
                    </a:cubicBezTo>
                    <a:cubicBezTo>
                      <a:pt x="6886" y="45"/>
                      <a:pt x="3822" y="304"/>
                      <a:pt x="1739" y="4243"/>
                    </a:cubicBezTo>
                    <a:cubicBezTo>
                      <a:pt x="0" y="7493"/>
                      <a:pt x="1178" y="8341"/>
                      <a:pt x="2919" y="8341"/>
                    </a:cubicBezTo>
                    <a:cubicBezTo>
                      <a:pt x="3984" y="8341"/>
                      <a:pt x="5260" y="8024"/>
                      <a:pt x="6209" y="7746"/>
                    </a:cubicBezTo>
                    <a:cubicBezTo>
                      <a:pt x="8711" y="7012"/>
                      <a:pt x="16216" y="6045"/>
                      <a:pt x="16216" y="6045"/>
                    </a:cubicBezTo>
                    <a:lnTo>
                      <a:pt x="19719" y="5578"/>
                    </a:lnTo>
                    <a:cubicBezTo>
                      <a:pt x="19719" y="5578"/>
                      <a:pt x="9259" y="393"/>
                      <a:pt x="8535" y="21"/>
                    </a:cubicBezTo>
                    <a:close/>
                  </a:path>
                </a:pathLst>
              </a:custGeom>
              <a:solidFill>
                <a:srgbClr val="F8D749"/>
              </a:solidFill>
              <a:ln w="5850" cap="flat" cmpd="sng">
                <a:solidFill>
                  <a:srgbClr val="F8D74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6"/>
              <p:cNvSpPr/>
              <p:nvPr/>
            </p:nvSpPr>
            <p:spPr>
              <a:xfrm>
                <a:off x="4451675" y="503275"/>
                <a:ext cx="982400" cy="1129800"/>
              </a:xfrm>
              <a:custGeom>
                <a:avLst/>
                <a:gdLst/>
                <a:ahLst/>
                <a:cxnLst/>
                <a:rect l="l" t="t" r="r" b="b"/>
                <a:pathLst>
                  <a:path w="39296" h="45192" extrusionOk="0">
                    <a:moveTo>
                      <a:pt x="20913" y="1"/>
                    </a:moveTo>
                    <a:cubicBezTo>
                      <a:pt x="18154" y="1"/>
                      <a:pt x="15058" y="1097"/>
                      <a:pt x="11776" y="4138"/>
                    </a:cubicBezTo>
                    <a:cubicBezTo>
                      <a:pt x="1" y="15046"/>
                      <a:pt x="31457" y="42098"/>
                      <a:pt x="31457" y="42098"/>
                    </a:cubicBezTo>
                    <a:cubicBezTo>
                      <a:pt x="31457" y="42098"/>
                      <a:pt x="32350" y="45191"/>
                      <a:pt x="33740" y="45191"/>
                    </a:cubicBezTo>
                    <a:cubicBezTo>
                      <a:pt x="34515" y="45191"/>
                      <a:pt x="35445" y="44229"/>
                      <a:pt x="36460" y="41231"/>
                    </a:cubicBezTo>
                    <a:cubicBezTo>
                      <a:pt x="39296" y="32858"/>
                      <a:pt x="32924" y="7340"/>
                      <a:pt x="32924" y="7340"/>
                    </a:cubicBezTo>
                    <a:cubicBezTo>
                      <a:pt x="32924" y="7340"/>
                      <a:pt x="28049" y="1"/>
                      <a:pt x="20913" y="1"/>
                    </a:cubicBezTo>
                    <a:close/>
                  </a:path>
                </a:pathLst>
              </a:custGeom>
              <a:solidFill>
                <a:srgbClr val="83D839"/>
              </a:solidFill>
              <a:ln w="6675" cap="flat" cmpd="sng">
                <a:solidFill>
                  <a:srgbClr val="83D83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6"/>
              <p:cNvSpPr/>
              <p:nvPr/>
            </p:nvSpPr>
            <p:spPr>
              <a:xfrm>
                <a:off x="5179975" y="812500"/>
                <a:ext cx="1223950" cy="845750"/>
              </a:xfrm>
              <a:custGeom>
                <a:avLst/>
                <a:gdLst/>
                <a:ahLst/>
                <a:cxnLst/>
                <a:rect l="l" t="t" r="r" b="b"/>
                <a:pathLst>
                  <a:path w="48958" h="33830" extrusionOk="0">
                    <a:moveTo>
                      <a:pt x="31677" y="0"/>
                    </a:moveTo>
                    <a:cubicBezTo>
                      <a:pt x="17917" y="0"/>
                      <a:pt x="4926" y="30263"/>
                      <a:pt x="4926" y="30263"/>
                    </a:cubicBezTo>
                    <a:cubicBezTo>
                      <a:pt x="4926" y="30263"/>
                      <a:pt x="1" y="33829"/>
                      <a:pt x="4886" y="33829"/>
                    </a:cubicBezTo>
                    <a:cubicBezTo>
                      <a:pt x="5571" y="33829"/>
                      <a:pt x="6450" y="33759"/>
                      <a:pt x="7562" y="33599"/>
                    </a:cubicBezTo>
                    <a:cubicBezTo>
                      <a:pt x="16601" y="32331"/>
                      <a:pt x="38784" y="17321"/>
                      <a:pt x="38784" y="17321"/>
                    </a:cubicBezTo>
                    <a:cubicBezTo>
                      <a:pt x="38784" y="17321"/>
                      <a:pt x="48958" y="4711"/>
                      <a:pt x="34281" y="375"/>
                    </a:cubicBezTo>
                    <a:cubicBezTo>
                      <a:pt x="33412" y="120"/>
                      <a:pt x="32543" y="0"/>
                      <a:pt x="31677" y="0"/>
                    </a:cubicBezTo>
                    <a:close/>
                  </a:path>
                </a:pathLst>
              </a:custGeom>
              <a:solidFill>
                <a:srgbClr val="83D839"/>
              </a:solidFill>
              <a:ln w="5850" cap="flat" cmpd="sng">
                <a:solidFill>
                  <a:srgbClr val="83D83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6"/>
              <p:cNvSpPr/>
              <p:nvPr/>
            </p:nvSpPr>
            <p:spPr>
              <a:xfrm>
                <a:off x="5090325" y="1581350"/>
                <a:ext cx="1237925" cy="811675"/>
              </a:xfrm>
              <a:custGeom>
                <a:avLst/>
                <a:gdLst/>
                <a:ahLst/>
                <a:cxnLst/>
                <a:rect l="l" t="t" r="r" b="b"/>
                <a:pathLst>
                  <a:path w="49517" h="32467" extrusionOk="0">
                    <a:moveTo>
                      <a:pt x="1785" y="1"/>
                    </a:moveTo>
                    <a:cubicBezTo>
                      <a:pt x="569" y="1"/>
                      <a:pt x="0" y="1160"/>
                      <a:pt x="2508" y="5747"/>
                    </a:cubicBezTo>
                    <a:cubicBezTo>
                      <a:pt x="7578" y="15020"/>
                      <a:pt x="32530" y="31866"/>
                      <a:pt x="32530" y="31866"/>
                    </a:cubicBezTo>
                    <a:cubicBezTo>
                      <a:pt x="32530" y="31866"/>
                      <a:pt x="34675" y="32466"/>
                      <a:pt x="37399" y="32466"/>
                    </a:cubicBezTo>
                    <a:cubicBezTo>
                      <a:pt x="42459" y="32466"/>
                      <a:pt x="49517" y="30395"/>
                      <a:pt x="48541" y="18556"/>
                    </a:cubicBezTo>
                    <a:cubicBezTo>
                      <a:pt x="47171" y="1927"/>
                      <a:pt x="11957" y="1204"/>
                      <a:pt x="5844" y="1204"/>
                    </a:cubicBezTo>
                    <a:cubicBezTo>
                      <a:pt x="5262" y="1204"/>
                      <a:pt x="4943" y="1210"/>
                      <a:pt x="4943" y="1210"/>
                    </a:cubicBezTo>
                    <a:cubicBezTo>
                      <a:pt x="4943" y="1210"/>
                      <a:pt x="3027" y="1"/>
                      <a:pt x="1785" y="1"/>
                    </a:cubicBezTo>
                    <a:close/>
                  </a:path>
                </a:pathLst>
              </a:custGeom>
              <a:solidFill>
                <a:srgbClr val="83D839"/>
              </a:solidFill>
              <a:ln w="6675" cap="flat" cmpd="sng">
                <a:solidFill>
                  <a:srgbClr val="83D83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6"/>
              <p:cNvSpPr/>
              <p:nvPr/>
            </p:nvSpPr>
            <p:spPr>
              <a:xfrm>
                <a:off x="4551575" y="1488850"/>
                <a:ext cx="819600" cy="1098300"/>
              </a:xfrm>
              <a:custGeom>
                <a:avLst/>
                <a:gdLst/>
                <a:ahLst/>
                <a:cxnLst/>
                <a:rect l="l" t="t" r="r" b="b"/>
                <a:pathLst>
                  <a:path w="32784" h="43932" extrusionOk="0">
                    <a:moveTo>
                      <a:pt x="30554" y="0"/>
                    </a:moveTo>
                    <a:cubicBezTo>
                      <a:pt x="29788" y="0"/>
                      <a:pt x="28492" y="454"/>
                      <a:pt x="26393" y="1675"/>
                    </a:cubicBezTo>
                    <a:cubicBezTo>
                      <a:pt x="18187" y="6478"/>
                      <a:pt x="3610" y="29461"/>
                      <a:pt x="3610" y="29461"/>
                    </a:cubicBezTo>
                    <a:cubicBezTo>
                      <a:pt x="3610" y="29461"/>
                      <a:pt x="0" y="43931"/>
                      <a:pt x="13578" y="43931"/>
                    </a:cubicBezTo>
                    <a:cubicBezTo>
                      <a:pt x="14298" y="43931"/>
                      <a:pt x="15066" y="43890"/>
                      <a:pt x="15886" y="43805"/>
                    </a:cubicBezTo>
                    <a:cubicBezTo>
                      <a:pt x="32197" y="42104"/>
                      <a:pt x="30529" y="3843"/>
                      <a:pt x="30529" y="3843"/>
                    </a:cubicBezTo>
                    <a:cubicBezTo>
                      <a:pt x="30529" y="3843"/>
                      <a:pt x="32783" y="0"/>
                      <a:pt x="30554" y="0"/>
                    </a:cubicBezTo>
                    <a:close/>
                  </a:path>
                </a:pathLst>
              </a:custGeom>
              <a:solidFill>
                <a:srgbClr val="83D839"/>
              </a:solidFill>
              <a:ln w="6675" cap="flat" cmpd="sng">
                <a:solidFill>
                  <a:srgbClr val="83D83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6"/>
              <p:cNvSpPr/>
              <p:nvPr/>
            </p:nvSpPr>
            <p:spPr>
              <a:xfrm>
                <a:off x="3965500" y="1242175"/>
                <a:ext cx="1396850" cy="554975"/>
              </a:xfrm>
              <a:custGeom>
                <a:avLst/>
                <a:gdLst/>
                <a:ahLst/>
                <a:cxnLst/>
                <a:rect l="l" t="t" r="r" b="b"/>
                <a:pathLst>
                  <a:path w="55874" h="22199" extrusionOk="0">
                    <a:moveTo>
                      <a:pt x="17113" y="0"/>
                    </a:moveTo>
                    <a:cubicBezTo>
                      <a:pt x="17113" y="0"/>
                      <a:pt x="1" y="1301"/>
                      <a:pt x="6272" y="15578"/>
                    </a:cubicBezTo>
                    <a:cubicBezTo>
                      <a:pt x="8449" y="20573"/>
                      <a:pt x="14463" y="22199"/>
                      <a:pt x="21370" y="22199"/>
                    </a:cubicBezTo>
                    <a:cubicBezTo>
                      <a:pt x="34251" y="22199"/>
                      <a:pt x="50236" y="16545"/>
                      <a:pt x="50236" y="16545"/>
                    </a:cubicBezTo>
                    <a:cubicBezTo>
                      <a:pt x="50236" y="16545"/>
                      <a:pt x="51194" y="16731"/>
                      <a:pt x="52160" y="16731"/>
                    </a:cubicBezTo>
                    <a:cubicBezTo>
                      <a:pt x="54000" y="16731"/>
                      <a:pt x="55874" y="16057"/>
                      <a:pt x="51237" y="12142"/>
                    </a:cubicBezTo>
                    <a:cubicBezTo>
                      <a:pt x="44165" y="6171"/>
                      <a:pt x="17113" y="0"/>
                      <a:pt x="17113" y="0"/>
                    </a:cubicBezTo>
                    <a:close/>
                  </a:path>
                </a:pathLst>
              </a:custGeom>
              <a:solidFill>
                <a:srgbClr val="83D839"/>
              </a:solidFill>
              <a:ln w="6675" cap="flat" cmpd="sng">
                <a:solidFill>
                  <a:srgbClr val="83D839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6"/>
              <p:cNvSpPr/>
              <p:nvPr/>
            </p:nvSpPr>
            <p:spPr>
              <a:xfrm>
                <a:off x="5108725" y="1179350"/>
                <a:ext cx="249225" cy="468975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18759" extrusionOk="0">
                    <a:moveTo>
                      <a:pt x="2365" y="0"/>
                    </a:moveTo>
                    <a:cubicBezTo>
                      <a:pt x="1" y="0"/>
                      <a:pt x="881" y="3383"/>
                      <a:pt x="1572" y="5348"/>
                    </a:cubicBezTo>
                    <a:cubicBezTo>
                      <a:pt x="2406" y="7850"/>
                      <a:pt x="3674" y="15289"/>
                      <a:pt x="3674" y="15289"/>
                    </a:cubicBezTo>
                    <a:lnTo>
                      <a:pt x="4307" y="18758"/>
                    </a:lnTo>
                    <a:cubicBezTo>
                      <a:pt x="4307" y="18758"/>
                      <a:pt x="9396" y="7301"/>
                      <a:pt x="9385" y="7301"/>
                    </a:cubicBezTo>
                    <a:lnTo>
                      <a:pt x="9385" y="7301"/>
                    </a:lnTo>
                    <a:cubicBezTo>
                      <a:pt x="9385" y="7301"/>
                      <a:pt x="9382" y="7306"/>
                      <a:pt x="9378" y="7317"/>
                    </a:cubicBezTo>
                    <a:cubicBezTo>
                      <a:pt x="9366" y="7342"/>
                      <a:pt x="9357" y="7355"/>
                      <a:pt x="9351" y="7355"/>
                    </a:cubicBezTo>
                    <a:cubicBezTo>
                      <a:pt x="9240" y="7355"/>
                      <a:pt x="9968" y="3150"/>
                      <a:pt x="4874" y="745"/>
                    </a:cubicBezTo>
                    <a:cubicBezTo>
                      <a:pt x="3787" y="222"/>
                      <a:pt x="2970" y="0"/>
                      <a:pt x="2365" y="0"/>
                    </a:cubicBez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6"/>
              <p:cNvSpPr/>
              <p:nvPr/>
            </p:nvSpPr>
            <p:spPr>
              <a:xfrm>
                <a:off x="5175525" y="1286575"/>
                <a:ext cx="394300" cy="344225"/>
              </a:xfrm>
              <a:custGeom>
                <a:avLst/>
                <a:gdLst/>
                <a:ahLst/>
                <a:cxnLst/>
                <a:rect l="l" t="t" r="r" b="b"/>
                <a:pathLst>
                  <a:path w="15772" h="13769" extrusionOk="0">
                    <a:moveTo>
                      <a:pt x="12418" y="0"/>
                    </a:moveTo>
                    <a:cubicBezTo>
                      <a:pt x="11128" y="0"/>
                      <a:pt x="9682" y="1951"/>
                      <a:pt x="8807" y="3294"/>
                    </a:cubicBezTo>
                    <a:cubicBezTo>
                      <a:pt x="7406" y="5496"/>
                      <a:pt x="2336" y="11100"/>
                      <a:pt x="2336" y="11100"/>
                    </a:cubicBezTo>
                    <a:lnTo>
                      <a:pt x="1" y="13769"/>
                    </a:lnTo>
                    <a:cubicBezTo>
                      <a:pt x="1" y="13769"/>
                      <a:pt x="12170" y="10662"/>
                      <a:pt x="12159" y="10662"/>
                    </a:cubicBezTo>
                    <a:lnTo>
                      <a:pt x="12159" y="10662"/>
                    </a:lnTo>
                    <a:cubicBezTo>
                      <a:pt x="12159" y="10662"/>
                      <a:pt x="12154" y="10664"/>
                      <a:pt x="12143" y="10666"/>
                    </a:cubicBezTo>
                    <a:cubicBezTo>
                      <a:pt x="12125" y="10671"/>
                      <a:pt x="12112" y="10673"/>
                      <a:pt x="12103" y="10673"/>
                    </a:cubicBezTo>
                    <a:cubicBezTo>
                      <a:pt x="11836" y="10673"/>
                      <a:pt x="15771" y="8651"/>
                      <a:pt x="14511" y="3061"/>
                    </a:cubicBezTo>
                    <a:cubicBezTo>
                      <a:pt x="14004" y="797"/>
                      <a:pt x="13243" y="0"/>
                      <a:pt x="12418" y="0"/>
                    </a:cubicBez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6"/>
              <p:cNvSpPr/>
              <p:nvPr/>
            </p:nvSpPr>
            <p:spPr>
              <a:xfrm>
                <a:off x="5180525" y="1559900"/>
                <a:ext cx="502050" cy="282200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1128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7158" y="10289"/>
                      <a:pt x="7182" y="10289"/>
                    </a:cubicBezTo>
                    <a:cubicBezTo>
                      <a:pt x="7182" y="10289"/>
                      <a:pt x="7179" y="10284"/>
                      <a:pt x="7173" y="10274"/>
                    </a:cubicBezTo>
                    <a:cubicBezTo>
                      <a:pt x="7150" y="10242"/>
                      <a:pt x="7144" y="10228"/>
                      <a:pt x="7155" y="10228"/>
                    </a:cubicBezTo>
                    <a:cubicBezTo>
                      <a:pt x="7252" y="10228"/>
                      <a:pt x="8583" y="11288"/>
                      <a:pt x="10719" y="11288"/>
                    </a:cubicBezTo>
                    <a:cubicBezTo>
                      <a:pt x="11945" y="11288"/>
                      <a:pt x="13436" y="10939"/>
                      <a:pt x="15112" y="9841"/>
                    </a:cubicBezTo>
                    <a:cubicBezTo>
                      <a:pt x="20082" y="6572"/>
                      <a:pt x="15445" y="5137"/>
                      <a:pt x="12910" y="4570"/>
                    </a:cubicBezTo>
                    <a:cubicBezTo>
                      <a:pt x="10342" y="4036"/>
                      <a:pt x="3303" y="1268"/>
                      <a:pt x="3303" y="126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6"/>
              <p:cNvSpPr/>
              <p:nvPr/>
            </p:nvSpPr>
            <p:spPr>
              <a:xfrm>
                <a:off x="5020975" y="1497350"/>
                <a:ext cx="228800" cy="469325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18773" extrusionOk="0">
                    <a:moveTo>
                      <a:pt x="9152" y="0"/>
                    </a:moveTo>
                    <a:cubicBezTo>
                      <a:pt x="9151" y="1"/>
                      <a:pt x="1534" y="9954"/>
                      <a:pt x="1536" y="9954"/>
                    </a:cubicBezTo>
                    <a:cubicBezTo>
                      <a:pt x="1536" y="9954"/>
                      <a:pt x="1539" y="9950"/>
                      <a:pt x="1546" y="9941"/>
                    </a:cubicBezTo>
                    <a:cubicBezTo>
                      <a:pt x="1562" y="9920"/>
                      <a:pt x="1573" y="9910"/>
                      <a:pt x="1579" y="9910"/>
                    </a:cubicBezTo>
                    <a:cubicBezTo>
                      <a:pt x="1692" y="9910"/>
                      <a:pt x="1" y="13858"/>
                      <a:pt x="4382" y="17413"/>
                    </a:cubicBezTo>
                    <a:cubicBezTo>
                      <a:pt x="5577" y="18383"/>
                      <a:pt x="6459" y="18773"/>
                      <a:pt x="7107" y="18773"/>
                    </a:cubicBezTo>
                    <a:cubicBezTo>
                      <a:pt x="8954" y="18773"/>
                      <a:pt x="8891" y="15603"/>
                      <a:pt x="8718" y="13677"/>
                    </a:cubicBezTo>
                    <a:cubicBezTo>
                      <a:pt x="8451" y="11075"/>
                      <a:pt x="8951" y="3536"/>
                      <a:pt x="8951" y="3536"/>
                    </a:cubicBezTo>
                    <a:lnTo>
                      <a:pt x="9152" y="0"/>
                    </a:ln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6"/>
              <p:cNvSpPr/>
              <p:nvPr/>
            </p:nvSpPr>
            <p:spPr>
              <a:xfrm>
                <a:off x="4766450" y="1444650"/>
                <a:ext cx="492500" cy="208900"/>
              </a:xfrm>
              <a:custGeom>
                <a:avLst/>
                <a:gdLst/>
                <a:ahLst/>
                <a:cxnLst/>
                <a:rect l="l" t="t" r="r" b="b"/>
                <a:pathLst>
                  <a:path w="19700" h="8356" extrusionOk="0">
                    <a:moveTo>
                      <a:pt x="8476" y="0"/>
                    </a:moveTo>
                    <a:cubicBezTo>
                      <a:pt x="8475" y="0"/>
                      <a:pt x="8489" y="7"/>
                      <a:pt x="8515" y="21"/>
                    </a:cubicBezTo>
                    <a:lnTo>
                      <a:pt x="8515" y="21"/>
                    </a:lnTo>
                    <a:cubicBezTo>
                      <a:pt x="8509" y="17"/>
                      <a:pt x="8501" y="12"/>
                      <a:pt x="8492" y="7"/>
                    </a:cubicBezTo>
                    <a:cubicBezTo>
                      <a:pt x="8482" y="2"/>
                      <a:pt x="8477" y="0"/>
                      <a:pt x="8476" y="0"/>
                    </a:cubicBezTo>
                    <a:close/>
                    <a:moveTo>
                      <a:pt x="8515" y="21"/>
                    </a:moveTo>
                    <a:cubicBezTo>
                      <a:pt x="8550" y="45"/>
                      <a:pt x="8522" y="51"/>
                      <a:pt x="8439" y="51"/>
                    </a:cubicBezTo>
                    <a:cubicBezTo>
                      <a:pt x="8358" y="51"/>
                      <a:pt x="8223" y="45"/>
                      <a:pt x="8044" y="45"/>
                    </a:cubicBezTo>
                    <a:cubicBezTo>
                      <a:pt x="6867" y="45"/>
                      <a:pt x="3803" y="304"/>
                      <a:pt x="1720" y="4243"/>
                    </a:cubicBezTo>
                    <a:cubicBezTo>
                      <a:pt x="0" y="7497"/>
                      <a:pt x="1177" y="8356"/>
                      <a:pt x="2915" y="8356"/>
                    </a:cubicBezTo>
                    <a:cubicBezTo>
                      <a:pt x="3974" y="8356"/>
                      <a:pt x="5242" y="8036"/>
                      <a:pt x="6190" y="7746"/>
                    </a:cubicBezTo>
                    <a:cubicBezTo>
                      <a:pt x="8692" y="7012"/>
                      <a:pt x="16197" y="6045"/>
                      <a:pt x="16197" y="6045"/>
                    </a:cubicBezTo>
                    <a:lnTo>
                      <a:pt x="19700" y="5578"/>
                    </a:lnTo>
                    <a:cubicBezTo>
                      <a:pt x="19700" y="5578"/>
                      <a:pt x="9240" y="392"/>
                      <a:pt x="8515" y="21"/>
                    </a:cubicBezTo>
                    <a:close/>
                  </a:path>
                </a:pathLst>
              </a:custGeom>
              <a:solidFill>
                <a:srgbClr val="00004E"/>
              </a:solidFill>
              <a:ln w="5850" cap="flat" cmpd="sng">
                <a:solidFill>
                  <a:srgbClr val="00004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26"/>
            <p:cNvSpPr/>
            <p:nvPr/>
          </p:nvSpPr>
          <p:spPr>
            <a:xfrm>
              <a:off x="5957238" y="1378500"/>
              <a:ext cx="2384100" cy="23865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26"/>
          <p:cNvSpPr txBox="1"/>
          <p:nvPr/>
        </p:nvSpPr>
        <p:spPr>
          <a:xfrm>
            <a:off x="5980933" y="3622437"/>
            <a:ext cx="2180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Genetic diversity was originally estimated using differences in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morphology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such as flower colour.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 t="19017" b="9405"/>
          <a:stretch/>
        </p:blipFill>
        <p:spPr>
          <a:xfrm>
            <a:off x="0" y="820825"/>
            <a:ext cx="9144000" cy="43226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1309350" y="125650"/>
            <a:ext cx="6525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variety of colours in tulips indicates lots 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different alleles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present in the population. Genetic diversity is thus considered to be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high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0" name="Google Shape;160;p27"/>
          <p:cNvCxnSpPr/>
          <p:nvPr/>
        </p:nvCxnSpPr>
        <p:spPr>
          <a:xfrm rot="10800000">
            <a:off x="0" y="82082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Assessing Genetic Diversity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6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New technologies have been developed to measure genetic diversity </a:t>
            </a:r>
            <a:r>
              <a:rPr lang="en" sz="1600" b="1">
                <a:solidFill>
                  <a:srgbClr val="CCCCCC"/>
                </a:solidFill>
              </a:rPr>
              <a:t>more directly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Different alleles of the </a:t>
            </a:r>
            <a:r>
              <a:rPr lang="en" sz="1200" b="1">
                <a:solidFill>
                  <a:srgbClr val="CCCCCC"/>
                </a:solidFill>
              </a:rPr>
              <a:t>same gene </a:t>
            </a:r>
            <a:r>
              <a:rPr lang="en" sz="1200">
                <a:solidFill>
                  <a:srgbClr val="CCCCCC"/>
                </a:solidFill>
              </a:rPr>
              <a:t>(for example for flower colour) will have slightly different </a:t>
            </a:r>
            <a:r>
              <a:rPr lang="en" sz="1200" b="1">
                <a:solidFill>
                  <a:srgbClr val="CCCCCC"/>
                </a:solidFill>
              </a:rPr>
              <a:t>base sequences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By comparing the base sequences of different alleles throughout a population, the </a:t>
            </a:r>
            <a:r>
              <a:rPr lang="en" sz="1200" b="1">
                <a:solidFill>
                  <a:srgbClr val="CCCCCC"/>
                </a:solidFill>
              </a:rPr>
              <a:t>number </a:t>
            </a:r>
            <a:r>
              <a:rPr lang="en" sz="1200">
                <a:solidFill>
                  <a:srgbClr val="CCCCCC"/>
                </a:solidFill>
              </a:rPr>
              <a:t>of different alleles can be established.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Different alleles will also yield different </a:t>
            </a:r>
            <a:r>
              <a:rPr lang="en" sz="1200" b="1">
                <a:solidFill>
                  <a:srgbClr val="CCCCCC"/>
                </a:solidFill>
              </a:rPr>
              <a:t>mRNA </a:t>
            </a:r>
            <a:r>
              <a:rPr lang="en" sz="1200">
                <a:solidFill>
                  <a:srgbClr val="CCCCCC"/>
                </a:solidFill>
              </a:rPr>
              <a:t>sequences and different </a:t>
            </a:r>
            <a:r>
              <a:rPr lang="en" sz="1200" b="1">
                <a:solidFill>
                  <a:srgbClr val="CCCCCC"/>
                </a:solidFill>
              </a:rPr>
              <a:t>amino acid </a:t>
            </a:r>
            <a:r>
              <a:rPr lang="en" sz="1200">
                <a:solidFill>
                  <a:srgbClr val="CCCCCC"/>
                </a:solidFill>
              </a:rPr>
              <a:t>sequences.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These can also be compared to identify the number of different alleles in a population. 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These technologies are </a:t>
            </a:r>
            <a:r>
              <a:rPr lang="en" sz="1600" b="1">
                <a:solidFill>
                  <a:srgbClr val="CCCCCC"/>
                </a:solidFill>
              </a:rPr>
              <a:t>more accurate </a:t>
            </a:r>
            <a:r>
              <a:rPr lang="en" sz="1600">
                <a:solidFill>
                  <a:srgbClr val="CCCCCC"/>
                </a:solidFill>
              </a:rPr>
              <a:t>measures of genetic diversity than using observable characteristics.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They also allow for comparisons of genetic diversity between </a:t>
            </a:r>
            <a:r>
              <a:rPr lang="en" sz="1200" b="1">
                <a:solidFill>
                  <a:srgbClr val="CCCCCC"/>
                </a:solidFill>
              </a:rPr>
              <a:t>different species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21242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4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67" name="Google Shape;16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68" name="Google Shape;168;p28"/>
          <p:cNvGrpSpPr/>
          <p:nvPr/>
        </p:nvGrpSpPr>
        <p:grpSpPr>
          <a:xfrm>
            <a:off x="6571080" y="1395575"/>
            <a:ext cx="127925" cy="2705535"/>
            <a:chOff x="6616005" y="1287513"/>
            <a:chExt cx="127925" cy="3006150"/>
          </a:xfrm>
        </p:grpSpPr>
        <p:sp>
          <p:nvSpPr>
            <p:cNvPr id="169" name="Google Shape;169;p28"/>
            <p:cNvSpPr/>
            <p:nvPr/>
          </p:nvSpPr>
          <p:spPr>
            <a:xfrm rot="5400000">
              <a:off x="6660820" y="1242697"/>
              <a:ext cx="38293" cy="127925"/>
            </a:xfrm>
            <a:custGeom>
              <a:avLst/>
              <a:gdLst/>
              <a:ahLst/>
              <a:cxnLst/>
              <a:rect l="l" t="t" r="r" b="b"/>
              <a:pathLst>
                <a:path w="3126" h="6267" extrusionOk="0">
                  <a:moveTo>
                    <a:pt x="1" y="1"/>
                  </a:moveTo>
                  <a:lnTo>
                    <a:pt x="3125" y="1"/>
                  </a:lnTo>
                  <a:lnTo>
                    <a:pt x="3125" y="6266"/>
                  </a:lnTo>
                  <a:lnTo>
                    <a:pt x="1" y="6266"/>
                  </a:lnTo>
                  <a:close/>
                </a:path>
              </a:pathLst>
            </a:custGeom>
            <a:solidFill>
              <a:srgbClr val="FF0000"/>
            </a:solidFill>
            <a:ln w="7100" cap="flat" cmpd="sng">
              <a:solidFill>
                <a:srgbClr val="FFFFFF"/>
              </a:solidFill>
              <a:prstDash val="solid"/>
              <a:miter lim="167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 rot="5400000">
              <a:off x="6583964" y="1357834"/>
              <a:ext cx="192007" cy="127925"/>
            </a:xfrm>
            <a:custGeom>
              <a:avLst/>
              <a:gdLst/>
              <a:ahLst/>
              <a:cxnLst/>
              <a:rect l="l" t="t" r="r" b="b"/>
              <a:pathLst>
                <a:path w="15674" h="6267" extrusionOk="0">
                  <a:moveTo>
                    <a:pt x="0" y="1"/>
                  </a:moveTo>
                  <a:lnTo>
                    <a:pt x="15673" y="1"/>
                  </a:lnTo>
                  <a:lnTo>
                    <a:pt x="15673" y="6266"/>
                  </a:lnTo>
                  <a:lnTo>
                    <a:pt x="0" y="6266"/>
                  </a:lnTo>
                  <a:close/>
                </a:path>
              </a:pathLst>
            </a:custGeom>
            <a:solidFill>
              <a:srgbClr val="FFFF00"/>
            </a:solidFill>
            <a:ln w="7100" cap="flat" cmpd="sng">
              <a:solidFill>
                <a:srgbClr val="FFFFFF"/>
              </a:solidFill>
              <a:prstDash val="solid"/>
              <a:miter lim="167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 rot="5400000">
              <a:off x="5771697" y="2362096"/>
              <a:ext cx="1816540" cy="127925"/>
            </a:xfrm>
            <a:custGeom>
              <a:avLst/>
              <a:gdLst/>
              <a:ahLst/>
              <a:cxnLst/>
              <a:rect l="l" t="t" r="r" b="b"/>
              <a:pathLst>
                <a:path w="148289" h="6267" extrusionOk="0">
                  <a:moveTo>
                    <a:pt x="0" y="1"/>
                  </a:moveTo>
                  <a:lnTo>
                    <a:pt x="148289" y="1"/>
                  </a:lnTo>
                  <a:lnTo>
                    <a:pt x="148289" y="6266"/>
                  </a:lnTo>
                  <a:lnTo>
                    <a:pt x="0" y="6266"/>
                  </a:lnTo>
                  <a:close/>
                </a:path>
              </a:pathLst>
            </a:custGeom>
            <a:solidFill>
              <a:srgbClr val="00FF00"/>
            </a:solidFill>
            <a:ln w="7100" cap="flat" cmpd="sng">
              <a:solidFill>
                <a:srgbClr val="FFFFFF"/>
              </a:solidFill>
              <a:prstDash val="solid"/>
              <a:miter lim="167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 rot="5400000">
              <a:off x="6296187" y="3654134"/>
              <a:ext cx="767560" cy="127925"/>
            </a:xfrm>
            <a:custGeom>
              <a:avLst/>
              <a:gdLst/>
              <a:ahLst/>
              <a:cxnLst/>
              <a:rect l="l" t="t" r="r" b="b"/>
              <a:pathLst>
                <a:path w="62658" h="6267" extrusionOk="0">
                  <a:moveTo>
                    <a:pt x="1" y="1"/>
                  </a:moveTo>
                  <a:lnTo>
                    <a:pt x="62658" y="1"/>
                  </a:lnTo>
                  <a:lnTo>
                    <a:pt x="62658" y="6266"/>
                  </a:lnTo>
                  <a:lnTo>
                    <a:pt x="1" y="6266"/>
                  </a:lnTo>
                  <a:close/>
                </a:path>
              </a:pathLst>
            </a:custGeom>
            <a:solidFill>
              <a:srgbClr val="FF00FC"/>
            </a:solidFill>
            <a:ln w="7100" cap="flat" cmpd="sng">
              <a:solidFill>
                <a:srgbClr val="FFFFFF"/>
              </a:solidFill>
              <a:prstDash val="solid"/>
              <a:miter lim="167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 rot="5400000">
              <a:off x="6584068" y="4133801"/>
              <a:ext cx="191798" cy="127925"/>
            </a:xfrm>
            <a:custGeom>
              <a:avLst/>
              <a:gdLst/>
              <a:ahLst/>
              <a:cxnLst/>
              <a:rect l="l" t="t" r="r" b="b"/>
              <a:pathLst>
                <a:path w="15657" h="6267" extrusionOk="0">
                  <a:moveTo>
                    <a:pt x="1" y="1"/>
                  </a:moveTo>
                  <a:lnTo>
                    <a:pt x="15657" y="1"/>
                  </a:lnTo>
                  <a:lnTo>
                    <a:pt x="15657" y="6266"/>
                  </a:lnTo>
                  <a:lnTo>
                    <a:pt x="1" y="6266"/>
                  </a:lnTo>
                  <a:close/>
                </a:path>
              </a:pathLst>
            </a:custGeom>
            <a:solidFill>
              <a:srgbClr val="000000"/>
            </a:solidFill>
            <a:ln w="7100" cap="flat" cmpd="sng">
              <a:solidFill>
                <a:srgbClr val="FFFFFF"/>
              </a:solidFill>
              <a:prstDash val="solid"/>
              <a:miter lim="167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28"/>
          <p:cNvSpPr txBox="1"/>
          <p:nvPr/>
        </p:nvSpPr>
        <p:spPr>
          <a:xfrm>
            <a:off x="6904650" y="2232638"/>
            <a:ext cx="15678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Differences in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mRNA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now used to measure genetic diversity in and between populations.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of Variation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Variation is defined as the </a:t>
            </a:r>
            <a:r>
              <a:rPr lang="en" b="1">
                <a:solidFill>
                  <a:srgbClr val="CCCCCC"/>
                </a:solidFill>
              </a:rPr>
              <a:t>differences </a:t>
            </a:r>
            <a:r>
              <a:rPr lang="en">
                <a:solidFill>
                  <a:srgbClr val="CCCCCC"/>
                </a:solidFill>
              </a:rPr>
              <a:t>that exist between organisms.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Variation can be caused by </a:t>
            </a:r>
            <a:r>
              <a:rPr lang="en" b="1">
                <a:solidFill>
                  <a:srgbClr val="CCCCCC"/>
                </a:solidFill>
              </a:rPr>
              <a:t>genetic </a:t>
            </a:r>
            <a:r>
              <a:rPr lang="en">
                <a:solidFill>
                  <a:srgbClr val="CCCCCC"/>
                </a:solidFill>
              </a:rPr>
              <a:t>factors.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Different species will have </a:t>
            </a:r>
            <a:r>
              <a:rPr lang="en" b="1">
                <a:solidFill>
                  <a:srgbClr val="CCCCCC"/>
                </a:solidFill>
              </a:rPr>
              <a:t>different genes</a:t>
            </a:r>
            <a:r>
              <a:rPr lang="en">
                <a:solidFill>
                  <a:srgbClr val="CCCCCC"/>
                </a:solidFill>
              </a:rPr>
              <a:t>. This causes </a:t>
            </a:r>
            <a:r>
              <a:rPr lang="en" b="1">
                <a:solidFill>
                  <a:srgbClr val="CCCCCC"/>
                </a:solidFill>
              </a:rPr>
              <a:t>interspecific variation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Members of the same species will have </a:t>
            </a:r>
            <a:r>
              <a:rPr lang="en" b="1">
                <a:solidFill>
                  <a:srgbClr val="CCCCCC"/>
                </a:solidFill>
              </a:rPr>
              <a:t>different alleles </a:t>
            </a:r>
            <a:r>
              <a:rPr lang="en">
                <a:solidFill>
                  <a:srgbClr val="CCCCCC"/>
                </a:solidFill>
              </a:rPr>
              <a:t>for the same gene. This causes </a:t>
            </a:r>
            <a:r>
              <a:rPr lang="en" b="1">
                <a:solidFill>
                  <a:srgbClr val="CCCCCC"/>
                </a:solidFill>
              </a:rPr>
              <a:t>intraspecific variation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Variation may also be caused by </a:t>
            </a:r>
            <a:r>
              <a:rPr lang="en" b="1">
                <a:solidFill>
                  <a:srgbClr val="CCCCCC"/>
                </a:solidFill>
              </a:rPr>
              <a:t>environmental </a:t>
            </a:r>
            <a:r>
              <a:rPr lang="en">
                <a:solidFill>
                  <a:srgbClr val="CCCCCC"/>
                </a:solidFill>
              </a:rPr>
              <a:t>factors.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Climate, diet and lifestyle can all lead to </a:t>
            </a:r>
            <a:r>
              <a:rPr lang="en" b="1">
                <a:solidFill>
                  <a:srgbClr val="CCCCCC"/>
                </a:solidFill>
              </a:rPr>
              <a:t>intraspecific variation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Variation is often due to a </a:t>
            </a:r>
            <a:r>
              <a:rPr lang="en" b="1">
                <a:solidFill>
                  <a:srgbClr val="CCCCCC"/>
                </a:solidFill>
              </a:rPr>
              <a:t>combination</a:t>
            </a:r>
            <a:r>
              <a:rPr lang="en">
                <a:solidFill>
                  <a:srgbClr val="CCCCCC"/>
                </a:solidFill>
              </a:rPr>
              <a:t> of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genetic and environmental factors.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height of trees may be affected both by particular alleles, as well as the nutrients it receives.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81" name="Google Shape;18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175" y="-1"/>
            <a:ext cx="42318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581250" y="540875"/>
            <a:ext cx="38781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height of trees can be affected by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environmental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factors such as the availability of light or nutrients.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9" name="Google Shape;189;p30"/>
          <p:cNvCxnSpPr/>
          <p:nvPr/>
        </p:nvCxnSpPr>
        <p:spPr>
          <a:xfrm>
            <a:off x="4912175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0" name="Google Shape;190;p30"/>
          <p:cNvGrpSpPr/>
          <p:nvPr/>
        </p:nvGrpSpPr>
        <p:grpSpPr>
          <a:xfrm>
            <a:off x="1191275" y="2099775"/>
            <a:ext cx="2406510" cy="2241255"/>
            <a:chOff x="1289375" y="2285650"/>
            <a:chExt cx="2406510" cy="2241255"/>
          </a:xfrm>
        </p:grpSpPr>
        <p:sp>
          <p:nvSpPr>
            <p:cNvPr id="191" name="Google Shape;191;p30"/>
            <p:cNvSpPr/>
            <p:nvPr/>
          </p:nvSpPr>
          <p:spPr>
            <a:xfrm>
              <a:off x="1464965" y="4440820"/>
              <a:ext cx="2230920" cy="86085"/>
            </a:xfrm>
            <a:custGeom>
              <a:avLst/>
              <a:gdLst/>
              <a:ahLst/>
              <a:cxnLst/>
              <a:rect l="l" t="t" r="r" b="b"/>
              <a:pathLst>
                <a:path w="148728" h="5739" fill="none" extrusionOk="0">
                  <a:moveTo>
                    <a:pt x="0" y="5739"/>
                  </a:moveTo>
                  <a:lnTo>
                    <a:pt x="0" y="1"/>
                  </a:lnTo>
                  <a:lnTo>
                    <a:pt x="148728" y="1"/>
                  </a:lnTo>
                  <a:lnTo>
                    <a:pt x="148728" y="573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1289375" y="2285650"/>
              <a:ext cx="86085" cy="2072565"/>
            </a:xfrm>
            <a:custGeom>
              <a:avLst/>
              <a:gdLst/>
              <a:ahLst/>
              <a:cxnLst/>
              <a:rect l="l" t="t" r="r" b="b"/>
              <a:pathLst>
                <a:path w="5739" h="138171" fill="none" extrusionOk="0">
                  <a:moveTo>
                    <a:pt x="1" y="0"/>
                  </a:moveTo>
                  <a:lnTo>
                    <a:pt x="5739" y="0"/>
                  </a:lnTo>
                  <a:lnTo>
                    <a:pt x="5739" y="138170"/>
                  </a:lnTo>
                  <a:lnTo>
                    <a:pt x="1" y="13817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1464965" y="3736195"/>
              <a:ext cx="371835" cy="622020"/>
            </a:xfrm>
            <a:custGeom>
              <a:avLst/>
              <a:gdLst/>
              <a:ahLst/>
              <a:cxnLst/>
              <a:rect l="l" t="t" r="r" b="b"/>
              <a:pathLst>
                <a:path w="24789" h="41468" extrusionOk="0">
                  <a:moveTo>
                    <a:pt x="0" y="1"/>
                  </a:moveTo>
                  <a:lnTo>
                    <a:pt x="0" y="41467"/>
                  </a:lnTo>
                  <a:lnTo>
                    <a:pt x="24788" y="41467"/>
                  </a:lnTo>
                  <a:lnTo>
                    <a:pt x="247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1836785" y="3736195"/>
              <a:ext cx="371835" cy="622020"/>
            </a:xfrm>
            <a:custGeom>
              <a:avLst/>
              <a:gdLst/>
              <a:ahLst/>
              <a:cxnLst/>
              <a:rect l="l" t="t" r="r" b="b"/>
              <a:pathLst>
                <a:path w="24789" h="41468" extrusionOk="0">
                  <a:moveTo>
                    <a:pt x="0" y="1"/>
                  </a:moveTo>
                  <a:lnTo>
                    <a:pt x="0" y="41467"/>
                  </a:lnTo>
                  <a:lnTo>
                    <a:pt x="24788" y="41467"/>
                  </a:lnTo>
                  <a:lnTo>
                    <a:pt x="247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2208605" y="2699920"/>
              <a:ext cx="371835" cy="1658295"/>
            </a:xfrm>
            <a:custGeom>
              <a:avLst/>
              <a:gdLst/>
              <a:ahLst/>
              <a:cxnLst/>
              <a:rect l="l" t="t" r="r" b="b"/>
              <a:pathLst>
                <a:path w="24789" h="110553" extrusionOk="0">
                  <a:moveTo>
                    <a:pt x="0" y="1"/>
                  </a:moveTo>
                  <a:lnTo>
                    <a:pt x="0" y="110552"/>
                  </a:lnTo>
                  <a:lnTo>
                    <a:pt x="24788" y="110552"/>
                  </a:lnTo>
                  <a:lnTo>
                    <a:pt x="247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2580425" y="2285650"/>
              <a:ext cx="371820" cy="2072565"/>
            </a:xfrm>
            <a:custGeom>
              <a:avLst/>
              <a:gdLst/>
              <a:ahLst/>
              <a:cxnLst/>
              <a:rect l="l" t="t" r="r" b="b"/>
              <a:pathLst>
                <a:path w="24788" h="138171" extrusionOk="0">
                  <a:moveTo>
                    <a:pt x="0" y="0"/>
                  </a:moveTo>
                  <a:lnTo>
                    <a:pt x="0" y="138170"/>
                  </a:lnTo>
                  <a:lnTo>
                    <a:pt x="24788" y="138170"/>
                  </a:lnTo>
                  <a:lnTo>
                    <a:pt x="247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2952230" y="3321925"/>
              <a:ext cx="371835" cy="1036290"/>
            </a:xfrm>
            <a:custGeom>
              <a:avLst/>
              <a:gdLst/>
              <a:ahLst/>
              <a:cxnLst/>
              <a:rect l="l" t="t" r="r" b="b"/>
              <a:pathLst>
                <a:path w="24789" h="69086" extrusionOk="0">
                  <a:moveTo>
                    <a:pt x="1" y="0"/>
                  </a:moveTo>
                  <a:lnTo>
                    <a:pt x="1" y="69085"/>
                  </a:lnTo>
                  <a:lnTo>
                    <a:pt x="24789" y="69085"/>
                  </a:lnTo>
                  <a:lnTo>
                    <a:pt x="247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3324050" y="3943915"/>
              <a:ext cx="371835" cy="414300"/>
            </a:xfrm>
            <a:custGeom>
              <a:avLst/>
              <a:gdLst/>
              <a:ahLst/>
              <a:cxnLst/>
              <a:rect l="l" t="t" r="r" b="b"/>
              <a:pathLst>
                <a:path w="24789" h="27620" extrusionOk="0">
                  <a:moveTo>
                    <a:pt x="1" y="0"/>
                  </a:moveTo>
                  <a:lnTo>
                    <a:pt x="1" y="27619"/>
                  </a:lnTo>
                  <a:lnTo>
                    <a:pt x="24789" y="27619"/>
                  </a:lnTo>
                  <a:lnTo>
                    <a:pt x="247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30"/>
          <p:cNvSpPr txBox="1"/>
          <p:nvPr/>
        </p:nvSpPr>
        <p:spPr>
          <a:xfrm>
            <a:off x="1029175" y="1681450"/>
            <a:ext cx="2906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VARIATION IN THE HEIGHT OF SPRUCE TREES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1366975" y="4264600"/>
            <a:ext cx="223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HEIGHT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1" name="Google Shape;201;p30"/>
          <p:cNvSpPr txBox="1"/>
          <p:nvPr/>
        </p:nvSpPr>
        <p:spPr>
          <a:xfrm rot="-5400000">
            <a:off x="78275" y="2973100"/>
            <a:ext cx="2059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FREQUENCY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Sampling Populations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Investigations into variation rely on </a:t>
            </a:r>
            <a:r>
              <a:rPr lang="en" b="1">
                <a:solidFill>
                  <a:srgbClr val="CCCCCC"/>
                </a:solidFill>
              </a:rPr>
              <a:t>sampling populations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is often too </a:t>
            </a:r>
            <a:r>
              <a:rPr lang="en" b="1">
                <a:solidFill>
                  <a:srgbClr val="CCCCCC"/>
                </a:solidFill>
              </a:rPr>
              <a:t>time-consuming </a:t>
            </a:r>
            <a:r>
              <a:rPr lang="en">
                <a:solidFill>
                  <a:srgbClr val="CCCCCC"/>
                </a:solidFill>
              </a:rPr>
              <a:t>to look at every individual in a population.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small proportion (a sample) of the population is investigated and used as a </a:t>
            </a:r>
            <a:r>
              <a:rPr lang="en" b="1">
                <a:solidFill>
                  <a:srgbClr val="CCCCCC"/>
                </a:solidFill>
              </a:rPr>
              <a:t>model </a:t>
            </a:r>
            <a:r>
              <a:rPr lang="en">
                <a:solidFill>
                  <a:srgbClr val="CCCCCC"/>
                </a:solidFill>
              </a:rPr>
              <a:t>of the total population.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Sampling must be </a:t>
            </a:r>
            <a:r>
              <a:rPr lang="en" b="1">
                <a:solidFill>
                  <a:srgbClr val="CCCCCC"/>
                </a:solidFill>
              </a:rPr>
              <a:t>representative </a:t>
            </a:r>
            <a:r>
              <a:rPr lang="en">
                <a:solidFill>
                  <a:srgbClr val="CCCCCC"/>
                </a:solidFill>
              </a:rPr>
              <a:t>of the entire population.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Sampling must represent, as </a:t>
            </a:r>
            <a:r>
              <a:rPr lang="en" b="1">
                <a:solidFill>
                  <a:srgbClr val="CCCCCC"/>
                </a:solidFill>
              </a:rPr>
              <a:t>accurately </a:t>
            </a:r>
            <a:r>
              <a:rPr lang="en">
                <a:solidFill>
                  <a:srgbClr val="CCCCCC"/>
                </a:solidFill>
              </a:rPr>
              <a:t>as possible, the variation seen </a:t>
            </a:r>
            <a:r>
              <a:rPr lang="en" b="1">
                <a:solidFill>
                  <a:srgbClr val="CCCCCC"/>
                </a:solidFill>
              </a:rPr>
              <a:t>throughout </a:t>
            </a:r>
            <a:r>
              <a:rPr lang="en">
                <a:solidFill>
                  <a:srgbClr val="CCCCCC"/>
                </a:solidFill>
              </a:rPr>
              <a:t>the population.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To avoid bias, </a:t>
            </a:r>
            <a:r>
              <a:rPr lang="en" b="1">
                <a:solidFill>
                  <a:srgbClr val="CCCCCC"/>
                </a:solidFill>
              </a:rPr>
              <a:t>random sampling </a:t>
            </a:r>
            <a:r>
              <a:rPr lang="en">
                <a:solidFill>
                  <a:srgbClr val="CCCCCC"/>
                </a:solidFill>
              </a:rPr>
              <a:t>may be used.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Random sampling helps to avoid </a:t>
            </a:r>
            <a:r>
              <a:rPr lang="en" b="1">
                <a:solidFill>
                  <a:srgbClr val="CCCCCC"/>
                </a:solidFill>
              </a:rPr>
              <a:t>overrepresentation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underrepresentation </a:t>
            </a:r>
            <a:r>
              <a:rPr lang="en">
                <a:solidFill>
                  <a:srgbClr val="CCCCCC"/>
                </a:solidFill>
              </a:rPr>
              <a:t>of certain members of a population.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Random sampling often involves creating a </a:t>
            </a:r>
            <a:r>
              <a:rPr lang="en" b="1">
                <a:solidFill>
                  <a:srgbClr val="CCCCCC"/>
                </a:solidFill>
              </a:rPr>
              <a:t>grid </a:t>
            </a:r>
            <a:r>
              <a:rPr lang="en">
                <a:solidFill>
                  <a:srgbClr val="CCCCCC"/>
                </a:solidFill>
              </a:rPr>
              <a:t>of the sampling area and using a </a:t>
            </a:r>
            <a:r>
              <a:rPr lang="en" b="1">
                <a:solidFill>
                  <a:srgbClr val="CCCCCC"/>
                </a:solidFill>
              </a:rPr>
              <a:t>random number generator </a:t>
            </a:r>
            <a:r>
              <a:rPr lang="en">
                <a:solidFill>
                  <a:srgbClr val="CCCCCC"/>
                </a:solidFill>
              </a:rPr>
              <a:t>to select grid squares.</a:t>
            </a:r>
            <a:r>
              <a:rPr lang="en" b="1">
                <a:solidFill>
                  <a:srgbClr val="CCCCCC"/>
                </a:solidFill>
              </a:rPr>
              <a:t> </a:t>
            </a:r>
            <a:endParaRPr b="1">
              <a:solidFill>
                <a:srgbClr val="CCCCCC"/>
              </a:solidFill>
            </a:endParaRPr>
          </a:p>
        </p:txBody>
      </p:sp>
      <p:sp>
        <p:nvSpPr>
          <p:cNvPr id="208" name="Google Shape;20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15" name="Google Shape;215;p32"/>
          <p:cNvSpPr txBox="1"/>
          <p:nvPr/>
        </p:nvSpPr>
        <p:spPr>
          <a:xfrm>
            <a:off x="441625" y="2048400"/>
            <a:ext cx="3053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Random number generators are often used to create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grid coordinates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which allow ecologists to allocate sampling sites in a non-biased way.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6" name="Google Shape;216;p32"/>
          <p:cNvCxnSpPr/>
          <p:nvPr/>
        </p:nvCxnSpPr>
        <p:spPr>
          <a:xfrm>
            <a:off x="4000500" y="2250"/>
            <a:ext cx="51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22" name="Google Shape;222;p33"/>
          <p:cNvGrpSpPr/>
          <p:nvPr/>
        </p:nvGrpSpPr>
        <p:grpSpPr>
          <a:xfrm>
            <a:off x="872475" y="1142786"/>
            <a:ext cx="3234078" cy="3233838"/>
            <a:chOff x="930200" y="955136"/>
            <a:chExt cx="3234078" cy="3233838"/>
          </a:xfrm>
        </p:grpSpPr>
        <p:sp>
          <p:nvSpPr>
            <p:cNvPr id="223" name="Google Shape;223;p33"/>
            <p:cNvSpPr/>
            <p:nvPr/>
          </p:nvSpPr>
          <p:spPr>
            <a:xfrm>
              <a:off x="1075731" y="955136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1075731" y="1341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1075731" y="1728635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1075731" y="21153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3"/>
            <p:cNvSpPr/>
            <p:nvPr/>
          </p:nvSpPr>
          <p:spPr>
            <a:xfrm>
              <a:off x="1075731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1075731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1461794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1847872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3"/>
            <p:cNvSpPr/>
            <p:nvPr/>
          </p:nvSpPr>
          <p:spPr>
            <a:xfrm>
              <a:off x="2233934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2619997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3006075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3"/>
            <p:cNvSpPr/>
            <p:nvPr/>
          </p:nvSpPr>
          <p:spPr>
            <a:xfrm>
              <a:off x="3392138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3"/>
            <p:cNvSpPr/>
            <p:nvPr/>
          </p:nvSpPr>
          <p:spPr>
            <a:xfrm>
              <a:off x="3778200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3"/>
            <p:cNvSpPr/>
            <p:nvPr/>
          </p:nvSpPr>
          <p:spPr>
            <a:xfrm>
              <a:off x="4164263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3"/>
            <p:cNvSpPr/>
            <p:nvPr/>
          </p:nvSpPr>
          <p:spPr>
            <a:xfrm>
              <a:off x="1075731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3"/>
            <p:cNvSpPr/>
            <p:nvPr/>
          </p:nvSpPr>
          <p:spPr>
            <a:xfrm>
              <a:off x="1075731" y="2888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3"/>
            <p:cNvSpPr/>
            <p:nvPr/>
          </p:nvSpPr>
          <p:spPr>
            <a:xfrm>
              <a:off x="1075731" y="32756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1075731" y="3662361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1075731" y="4049103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1075731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1461794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1847872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2233934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2619997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3006075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3392138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3778200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4164263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1075734" y="3662342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1847997" y="3661750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8" y="24708"/>
                  </a:lnTo>
                  <a:lnTo>
                    <a:pt x="24708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1461797" y="3662351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1461781" y="3275621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1075722" y="3275613"/>
              <a:ext cx="386094" cy="386773"/>
            </a:xfrm>
            <a:custGeom>
              <a:avLst/>
              <a:gdLst/>
              <a:ahLst/>
              <a:cxnLst/>
              <a:rect l="l" t="t" r="r" b="b"/>
              <a:pathLst>
                <a:path w="24710" h="24710" extrusionOk="0">
                  <a:moveTo>
                    <a:pt x="1" y="1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1461788" y="2888863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1075725" y="288885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1847863" y="288885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1847856" y="3275625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949716" y="1113914"/>
              <a:ext cx="18797" cy="66727"/>
            </a:xfrm>
            <a:custGeom>
              <a:avLst/>
              <a:gdLst/>
              <a:ahLst/>
              <a:cxnLst/>
              <a:rect l="l" t="t" r="r" b="b"/>
              <a:pathLst>
                <a:path w="1203" h="4263" extrusionOk="0">
                  <a:moveTo>
                    <a:pt x="768" y="1"/>
                  </a:moveTo>
                  <a:cubicBezTo>
                    <a:pt x="689" y="1"/>
                    <a:pt x="649" y="56"/>
                    <a:pt x="633" y="183"/>
                  </a:cubicBezTo>
                  <a:cubicBezTo>
                    <a:pt x="594" y="799"/>
                    <a:pt x="523" y="1392"/>
                    <a:pt x="412" y="1954"/>
                  </a:cubicBezTo>
                  <a:cubicBezTo>
                    <a:pt x="309" y="2515"/>
                    <a:pt x="214" y="2958"/>
                    <a:pt x="127" y="3282"/>
                  </a:cubicBezTo>
                  <a:cubicBezTo>
                    <a:pt x="40" y="3606"/>
                    <a:pt x="1" y="3812"/>
                    <a:pt x="1" y="3899"/>
                  </a:cubicBezTo>
                  <a:cubicBezTo>
                    <a:pt x="1" y="3986"/>
                    <a:pt x="33" y="4065"/>
                    <a:pt x="88" y="4144"/>
                  </a:cubicBezTo>
                  <a:cubicBezTo>
                    <a:pt x="151" y="4223"/>
                    <a:pt x="214" y="4263"/>
                    <a:pt x="270" y="4263"/>
                  </a:cubicBezTo>
                  <a:cubicBezTo>
                    <a:pt x="341" y="4263"/>
                    <a:pt x="420" y="4120"/>
                    <a:pt x="499" y="3844"/>
                  </a:cubicBezTo>
                  <a:cubicBezTo>
                    <a:pt x="539" y="3701"/>
                    <a:pt x="578" y="3559"/>
                    <a:pt x="618" y="3417"/>
                  </a:cubicBezTo>
                  <a:cubicBezTo>
                    <a:pt x="649" y="3274"/>
                    <a:pt x="697" y="3092"/>
                    <a:pt x="752" y="2855"/>
                  </a:cubicBezTo>
                  <a:cubicBezTo>
                    <a:pt x="807" y="2626"/>
                    <a:pt x="855" y="2428"/>
                    <a:pt x="902" y="2270"/>
                  </a:cubicBezTo>
                  <a:cubicBezTo>
                    <a:pt x="1100" y="1472"/>
                    <a:pt x="1203" y="863"/>
                    <a:pt x="1203" y="444"/>
                  </a:cubicBezTo>
                  <a:cubicBezTo>
                    <a:pt x="1203" y="365"/>
                    <a:pt x="1155" y="278"/>
                    <a:pt x="1053" y="167"/>
                  </a:cubicBezTo>
                  <a:cubicBezTo>
                    <a:pt x="950" y="56"/>
                    <a:pt x="855" y="1"/>
                    <a:pt x="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934028" y="1513288"/>
              <a:ext cx="43500" cy="65365"/>
            </a:xfrm>
            <a:custGeom>
              <a:avLst/>
              <a:gdLst/>
              <a:ahLst/>
              <a:cxnLst/>
              <a:rect l="l" t="t" r="r" b="b"/>
              <a:pathLst>
                <a:path w="2784" h="4176" extrusionOk="0">
                  <a:moveTo>
                    <a:pt x="1756" y="1"/>
                  </a:moveTo>
                  <a:cubicBezTo>
                    <a:pt x="1479" y="1"/>
                    <a:pt x="1218" y="88"/>
                    <a:pt x="973" y="269"/>
                  </a:cubicBezTo>
                  <a:cubicBezTo>
                    <a:pt x="728" y="443"/>
                    <a:pt x="610" y="609"/>
                    <a:pt x="610" y="752"/>
                  </a:cubicBezTo>
                  <a:cubicBezTo>
                    <a:pt x="610" y="815"/>
                    <a:pt x="657" y="870"/>
                    <a:pt x="744" y="934"/>
                  </a:cubicBezTo>
                  <a:cubicBezTo>
                    <a:pt x="839" y="989"/>
                    <a:pt x="918" y="1021"/>
                    <a:pt x="981" y="1021"/>
                  </a:cubicBezTo>
                  <a:cubicBezTo>
                    <a:pt x="1005" y="1021"/>
                    <a:pt x="1044" y="981"/>
                    <a:pt x="1124" y="910"/>
                  </a:cubicBezTo>
                  <a:cubicBezTo>
                    <a:pt x="1195" y="831"/>
                    <a:pt x="1282" y="752"/>
                    <a:pt x="1400" y="673"/>
                  </a:cubicBezTo>
                  <a:cubicBezTo>
                    <a:pt x="1511" y="594"/>
                    <a:pt x="1637" y="554"/>
                    <a:pt x="1764" y="554"/>
                  </a:cubicBezTo>
                  <a:cubicBezTo>
                    <a:pt x="1898" y="554"/>
                    <a:pt x="2001" y="602"/>
                    <a:pt x="2072" y="696"/>
                  </a:cubicBezTo>
                  <a:cubicBezTo>
                    <a:pt x="2151" y="791"/>
                    <a:pt x="2191" y="918"/>
                    <a:pt x="2191" y="1092"/>
                  </a:cubicBezTo>
                  <a:cubicBezTo>
                    <a:pt x="2191" y="1258"/>
                    <a:pt x="2136" y="1440"/>
                    <a:pt x="2025" y="1645"/>
                  </a:cubicBezTo>
                  <a:cubicBezTo>
                    <a:pt x="1914" y="1843"/>
                    <a:pt x="1780" y="2025"/>
                    <a:pt x="1622" y="2191"/>
                  </a:cubicBezTo>
                  <a:cubicBezTo>
                    <a:pt x="1274" y="2539"/>
                    <a:pt x="926" y="2839"/>
                    <a:pt x="570" y="3100"/>
                  </a:cubicBezTo>
                  <a:cubicBezTo>
                    <a:pt x="191" y="3385"/>
                    <a:pt x="1" y="3574"/>
                    <a:pt x="1" y="3669"/>
                  </a:cubicBezTo>
                  <a:cubicBezTo>
                    <a:pt x="1" y="3788"/>
                    <a:pt x="64" y="3907"/>
                    <a:pt x="198" y="4017"/>
                  </a:cubicBezTo>
                  <a:cubicBezTo>
                    <a:pt x="333" y="4120"/>
                    <a:pt x="459" y="4175"/>
                    <a:pt x="578" y="4175"/>
                  </a:cubicBezTo>
                  <a:cubicBezTo>
                    <a:pt x="855" y="4175"/>
                    <a:pt x="1290" y="4104"/>
                    <a:pt x="1883" y="3970"/>
                  </a:cubicBezTo>
                  <a:cubicBezTo>
                    <a:pt x="2483" y="3827"/>
                    <a:pt x="2784" y="3701"/>
                    <a:pt x="2784" y="3590"/>
                  </a:cubicBezTo>
                  <a:cubicBezTo>
                    <a:pt x="2784" y="3535"/>
                    <a:pt x="2752" y="3495"/>
                    <a:pt x="2689" y="3480"/>
                  </a:cubicBezTo>
                  <a:cubicBezTo>
                    <a:pt x="2634" y="3464"/>
                    <a:pt x="2555" y="3448"/>
                    <a:pt x="2444" y="3448"/>
                  </a:cubicBezTo>
                  <a:cubicBezTo>
                    <a:pt x="2333" y="3448"/>
                    <a:pt x="2167" y="3464"/>
                    <a:pt x="1930" y="3495"/>
                  </a:cubicBezTo>
                  <a:cubicBezTo>
                    <a:pt x="1701" y="3527"/>
                    <a:pt x="1432" y="3567"/>
                    <a:pt x="1124" y="3614"/>
                  </a:cubicBezTo>
                  <a:cubicBezTo>
                    <a:pt x="823" y="3661"/>
                    <a:pt x="625" y="3693"/>
                    <a:pt x="531" y="3709"/>
                  </a:cubicBezTo>
                  <a:cubicBezTo>
                    <a:pt x="1993" y="2768"/>
                    <a:pt x="2721" y="1875"/>
                    <a:pt x="2721" y="1021"/>
                  </a:cubicBezTo>
                  <a:cubicBezTo>
                    <a:pt x="2721" y="728"/>
                    <a:pt x="2626" y="491"/>
                    <a:pt x="2444" y="293"/>
                  </a:cubicBezTo>
                  <a:cubicBezTo>
                    <a:pt x="2262" y="96"/>
                    <a:pt x="2033" y="1"/>
                    <a:pt x="17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930200" y="1898308"/>
              <a:ext cx="46719" cy="65349"/>
            </a:xfrm>
            <a:custGeom>
              <a:avLst/>
              <a:gdLst/>
              <a:ahLst/>
              <a:cxnLst/>
              <a:rect l="l" t="t" r="r" b="b"/>
              <a:pathLst>
                <a:path w="2990" h="4175" extrusionOk="0">
                  <a:moveTo>
                    <a:pt x="2096" y="0"/>
                  </a:moveTo>
                  <a:cubicBezTo>
                    <a:pt x="1851" y="0"/>
                    <a:pt x="1566" y="64"/>
                    <a:pt x="1242" y="190"/>
                  </a:cubicBezTo>
                  <a:cubicBezTo>
                    <a:pt x="918" y="317"/>
                    <a:pt x="760" y="435"/>
                    <a:pt x="760" y="562"/>
                  </a:cubicBezTo>
                  <a:cubicBezTo>
                    <a:pt x="760" y="601"/>
                    <a:pt x="799" y="664"/>
                    <a:pt x="894" y="751"/>
                  </a:cubicBezTo>
                  <a:cubicBezTo>
                    <a:pt x="989" y="838"/>
                    <a:pt x="1044" y="878"/>
                    <a:pt x="1076" y="878"/>
                  </a:cubicBezTo>
                  <a:cubicBezTo>
                    <a:pt x="1116" y="878"/>
                    <a:pt x="1258" y="815"/>
                    <a:pt x="1503" y="688"/>
                  </a:cubicBezTo>
                  <a:cubicBezTo>
                    <a:pt x="1756" y="562"/>
                    <a:pt x="1962" y="490"/>
                    <a:pt x="2120" y="490"/>
                  </a:cubicBezTo>
                  <a:cubicBezTo>
                    <a:pt x="2325" y="490"/>
                    <a:pt x="2428" y="585"/>
                    <a:pt x="2428" y="775"/>
                  </a:cubicBezTo>
                  <a:cubicBezTo>
                    <a:pt x="2428" y="933"/>
                    <a:pt x="2349" y="1083"/>
                    <a:pt x="2207" y="1242"/>
                  </a:cubicBezTo>
                  <a:cubicBezTo>
                    <a:pt x="2056" y="1392"/>
                    <a:pt x="1898" y="1518"/>
                    <a:pt x="1716" y="1613"/>
                  </a:cubicBezTo>
                  <a:cubicBezTo>
                    <a:pt x="1542" y="1708"/>
                    <a:pt x="1376" y="1803"/>
                    <a:pt x="1202" y="1906"/>
                  </a:cubicBezTo>
                  <a:cubicBezTo>
                    <a:pt x="1036" y="2001"/>
                    <a:pt x="934" y="2080"/>
                    <a:pt x="902" y="2135"/>
                  </a:cubicBezTo>
                  <a:cubicBezTo>
                    <a:pt x="886" y="2151"/>
                    <a:pt x="886" y="2175"/>
                    <a:pt x="886" y="2206"/>
                  </a:cubicBezTo>
                  <a:cubicBezTo>
                    <a:pt x="886" y="2301"/>
                    <a:pt x="1116" y="2380"/>
                    <a:pt x="1574" y="2443"/>
                  </a:cubicBezTo>
                  <a:cubicBezTo>
                    <a:pt x="1748" y="2475"/>
                    <a:pt x="1906" y="2522"/>
                    <a:pt x="2048" y="2586"/>
                  </a:cubicBezTo>
                  <a:cubicBezTo>
                    <a:pt x="2191" y="2649"/>
                    <a:pt x="2262" y="2736"/>
                    <a:pt x="2262" y="2839"/>
                  </a:cubicBezTo>
                  <a:cubicBezTo>
                    <a:pt x="2262" y="3028"/>
                    <a:pt x="2143" y="3195"/>
                    <a:pt x="1906" y="3337"/>
                  </a:cubicBezTo>
                  <a:cubicBezTo>
                    <a:pt x="1669" y="3479"/>
                    <a:pt x="1408" y="3590"/>
                    <a:pt x="1131" y="3653"/>
                  </a:cubicBezTo>
                  <a:cubicBezTo>
                    <a:pt x="855" y="3716"/>
                    <a:pt x="594" y="3780"/>
                    <a:pt x="356" y="3835"/>
                  </a:cubicBezTo>
                  <a:cubicBezTo>
                    <a:pt x="119" y="3890"/>
                    <a:pt x="9" y="3938"/>
                    <a:pt x="9" y="3977"/>
                  </a:cubicBezTo>
                  <a:cubicBezTo>
                    <a:pt x="1" y="4112"/>
                    <a:pt x="183" y="4175"/>
                    <a:pt x="554" y="4175"/>
                  </a:cubicBezTo>
                  <a:cubicBezTo>
                    <a:pt x="918" y="4175"/>
                    <a:pt x="1282" y="4120"/>
                    <a:pt x="1637" y="4001"/>
                  </a:cubicBezTo>
                  <a:cubicBezTo>
                    <a:pt x="1993" y="3882"/>
                    <a:pt x="2302" y="3716"/>
                    <a:pt x="2547" y="3503"/>
                  </a:cubicBezTo>
                  <a:cubicBezTo>
                    <a:pt x="2800" y="3297"/>
                    <a:pt x="2926" y="3084"/>
                    <a:pt x="2926" y="2870"/>
                  </a:cubicBezTo>
                  <a:cubicBezTo>
                    <a:pt x="2926" y="2657"/>
                    <a:pt x="2823" y="2483"/>
                    <a:pt x="2610" y="2349"/>
                  </a:cubicBezTo>
                  <a:cubicBezTo>
                    <a:pt x="2396" y="2222"/>
                    <a:pt x="2112" y="2127"/>
                    <a:pt x="1748" y="2080"/>
                  </a:cubicBezTo>
                  <a:cubicBezTo>
                    <a:pt x="2080" y="1929"/>
                    <a:pt x="2365" y="1740"/>
                    <a:pt x="2618" y="1510"/>
                  </a:cubicBezTo>
                  <a:cubicBezTo>
                    <a:pt x="2863" y="1281"/>
                    <a:pt x="2989" y="1060"/>
                    <a:pt x="2989" y="846"/>
                  </a:cubicBezTo>
                  <a:cubicBezTo>
                    <a:pt x="2989" y="625"/>
                    <a:pt x="2902" y="427"/>
                    <a:pt x="2728" y="253"/>
                  </a:cubicBezTo>
                  <a:cubicBezTo>
                    <a:pt x="2555" y="87"/>
                    <a:pt x="2349" y="0"/>
                    <a:pt x="2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933778" y="2276488"/>
              <a:ext cx="40547" cy="68354"/>
            </a:xfrm>
            <a:custGeom>
              <a:avLst/>
              <a:gdLst/>
              <a:ahLst/>
              <a:cxnLst/>
              <a:rect l="l" t="t" r="r" b="b"/>
              <a:pathLst>
                <a:path w="2595" h="4367" extrusionOk="0">
                  <a:moveTo>
                    <a:pt x="1527" y="0"/>
                  </a:moveTo>
                  <a:cubicBezTo>
                    <a:pt x="1519" y="0"/>
                    <a:pt x="1511" y="1"/>
                    <a:pt x="1503" y="2"/>
                  </a:cubicBezTo>
                  <a:cubicBezTo>
                    <a:pt x="1440" y="2"/>
                    <a:pt x="1321" y="81"/>
                    <a:pt x="1155" y="255"/>
                  </a:cubicBezTo>
                  <a:cubicBezTo>
                    <a:pt x="989" y="421"/>
                    <a:pt x="823" y="619"/>
                    <a:pt x="657" y="848"/>
                  </a:cubicBezTo>
                  <a:cubicBezTo>
                    <a:pt x="483" y="1069"/>
                    <a:pt x="333" y="1322"/>
                    <a:pt x="199" y="1591"/>
                  </a:cubicBezTo>
                  <a:cubicBezTo>
                    <a:pt x="64" y="1852"/>
                    <a:pt x="1" y="2074"/>
                    <a:pt x="1" y="2247"/>
                  </a:cubicBezTo>
                  <a:cubicBezTo>
                    <a:pt x="1" y="2485"/>
                    <a:pt x="80" y="2674"/>
                    <a:pt x="230" y="2817"/>
                  </a:cubicBezTo>
                  <a:cubicBezTo>
                    <a:pt x="388" y="2951"/>
                    <a:pt x="586" y="3014"/>
                    <a:pt x="815" y="3014"/>
                  </a:cubicBezTo>
                  <a:cubicBezTo>
                    <a:pt x="1155" y="3014"/>
                    <a:pt x="1511" y="2935"/>
                    <a:pt x="1891" y="2761"/>
                  </a:cubicBezTo>
                  <a:lnTo>
                    <a:pt x="1891" y="2761"/>
                  </a:lnTo>
                  <a:cubicBezTo>
                    <a:pt x="1843" y="2935"/>
                    <a:pt x="1788" y="3125"/>
                    <a:pt x="1725" y="3323"/>
                  </a:cubicBezTo>
                  <a:cubicBezTo>
                    <a:pt x="1661" y="3528"/>
                    <a:pt x="1606" y="3686"/>
                    <a:pt x="1574" y="3813"/>
                  </a:cubicBezTo>
                  <a:cubicBezTo>
                    <a:pt x="1535" y="3932"/>
                    <a:pt x="1519" y="4026"/>
                    <a:pt x="1519" y="4098"/>
                  </a:cubicBezTo>
                  <a:cubicBezTo>
                    <a:pt x="1519" y="4161"/>
                    <a:pt x="1543" y="4216"/>
                    <a:pt x="1582" y="4279"/>
                  </a:cubicBezTo>
                  <a:cubicBezTo>
                    <a:pt x="1622" y="4335"/>
                    <a:pt x="1669" y="4366"/>
                    <a:pt x="1709" y="4366"/>
                  </a:cubicBezTo>
                  <a:cubicBezTo>
                    <a:pt x="1843" y="4359"/>
                    <a:pt x="2017" y="3979"/>
                    <a:pt x="2246" y="3220"/>
                  </a:cubicBezTo>
                  <a:cubicBezTo>
                    <a:pt x="2476" y="2453"/>
                    <a:pt x="2594" y="1892"/>
                    <a:pt x="2594" y="1536"/>
                  </a:cubicBezTo>
                  <a:cubicBezTo>
                    <a:pt x="2594" y="1457"/>
                    <a:pt x="2539" y="1370"/>
                    <a:pt x="2436" y="1283"/>
                  </a:cubicBezTo>
                  <a:cubicBezTo>
                    <a:pt x="2333" y="1188"/>
                    <a:pt x="2254" y="1141"/>
                    <a:pt x="2191" y="1141"/>
                  </a:cubicBezTo>
                  <a:cubicBezTo>
                    <a:pt x="2104" y="1141"/>
                    <a:pt x="2065" y="1196"/>
                    <a:pt x="2065" y="1330"/>
                  </a:cubicBezTo>
                  <a:cubicBezTo>
                    <a:pt x="2065" y="1615"/>
                    <a:pt x="2041" y="1915"/>
                    <a:pt x="1993" y="2232"/>
                  </a:cubicBezTo>
                  <a:cubicBezTo>
                    <a:pt x="1986" y="2240"/>
                    <a:pt x="1843" y="2287"/>
                    <a:pt x="1559" y="2398"/>
                  </a:cubicBezTo>
                  <a:cubicBezTo>
                    <a:pt x="1282" y="2500"/>
                    <a:pt x="1053" y="2548"/>
                    <a:pt x="863" y="2548"/>
                  </a:cubicBezTo>
                  <a:cubicBezTo>
                    <a:pt x="641" y="2548"/>
                    <a:pt x="531" y="2437"/>
                    <a:pt x="531" y="2224"/>
                  </a:cubicBezTo>
                  <a:cubicBezTo>
                    <a:pt x="531" y="2042"/>
                    <a:pt x="633" y="1805"/>
                    <a:pt x="847" y="1504"/>
                  </a:cubicBezTo>
                  <a:cubicBezTo>
                    <a:pt x="1053" y="1204"/>
                    <a:pt x="1258" y="935"/>
                    <a:pt x="1472" y="690"/>
                  </a:cubicBezTo>
                  <a:cubicBezTo>
                    <a:pt x="1685" y="437"/>
                    <a:pt x="1788" y="287"/>
                    <a:pt x="1788" y="231"/>
                  </a:cubicBezTo>
                  <a:cubicBezTo>
                    <a:pt x="1788" y="168"/>
                    <a:pt x="1756" y="121"/>
                    <a:pt x="1693" y="73"/>
                  </a:cubicBezTo>
                  <a:cubicBezTo>
                    <a:pt x="1638" y="25"/>
                    <a:pt x="1582" y="0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936013" y="2676989"/>
              <a:ext cx="52016" cy="64629"/>
            </a:xfrm>
            <a:custGeom>
              <a:avLst/>
              <a:gdLst/>
              <a:ahLst/>
              <a:cxnLst/>
              <a:rect l="l" t="t" r="r" b="b"/>
              <a:pathLst>
                <a:path w="3329" h="4129" extrusionOk="0">
                  <a:moveTo>
                    <a:pt x="2459" y="1"/>
                  </a:moveTo>
                  <a:cubicBezTo>
                    <a:pt x="2040" y="1"/>
                    <a:pt x="1708" y="33"/>
                    <a:pt x="1463" y="112"/>
                  </a:cubicBezTo>
                  <a:cubicBezTo>
                    <a:pt x="1344" y="135"/>
                    <a:pt x="1194" y="301"/>
                    <a:pt x="1012" y="594"/>
                  </a:cubicBezTo>
                  <a:cubicBezTo>
                    <a:pt x="830" y="886"/>
                    <a:pt x="744" y="1116"/>
                    <a:pt x="744" y="1274"/>
                  </a:cubicBezTo>
                  <a:cubicBezTo>
                    <a:pt x="744" y="1432"/>
                    <a:pt x="783" y="1574"/>
                    <a:pt x="862" y="1701"/>
                  </a:cubicBezTo>
                  <a:cubicBezTo>
                    <a:pt x="949" y="1819"/>
                    <a:pt x="1052" y="1930"/>
                    <a:pt x="1170" y="2017"/>
                  </a:cubicBezTo>
                  <a:cubicBezTo>
                    <a:pt x="1297" y="2104"/>
                    <a:pt x="1416" y="2191"/>
                    <a:pt x="1534" y="2270"/>
                  </a:cubicBezTo>
                  <a:cubicBezTo>
                    <a:pt x="1827" y="2476"/>
                    <a:pt x="1977" y="2658"/>
                    <a:pt x="1977" y="2831"/>
                  </a:cubicBezTo>
                  <a:cubicBezTo>
                    <a:pt x="1977" y="3013"/>
                    <a:pt x="1858" y="3203"/>
                    <a:pt x="1621" y="3385"/>
                  </a:cubicBezTo>
                  <a:cubicBezTo>
                    <a:pt x="1384" y="3575"/>
                    <a:pt x="1163" y="3662"/>
                    <a:pt x="965" y="3670"/>
                  </a:cubicBezTo>
                  <a:cubicBezTo>
                    <a:pt x="767" y="3670"/>
                    <a:pt x="538" y="3535"/>
                    <a:pt x="269" y="3266"/>
                  </a:cubicBezTo>
                  <a:cubicBezTo>
                    <a:pt x="174" y="3171"/>
                    <a:pt x="119" y="3124"/>
                    <a:pt x="95" y="3124"/>
                  </a:cubicBezTo>
                  <a:cubicBezTo>
                    <a:pt x="32" y="3124"/>
                    <a:pt x="0" y="3187"/>
                    <a:pt x="0" y="3298"/>
                  </a:cubicBezTo>
                  <a:cubicBezTo>
                    <a:pt x="0" y="3480"/>
                    <a:pt x="111" y="3662"/>
                    <a:pt x="324" y="3851"/>
                  </a:cubicBezTo>
                  <a:cubicBezTo>
                    <a:pt x="546" y="4033"/>
                    <a:pt x="791" y="4128"/>
                    <a:pt x="1060" y="4128"/>
                  </a:cubicBezTo>
                  <a:cubicBezTo>
                    <a:pt x="1408" y="4128"/>
                    <a:pt x="1740" y="3986"/>
                    <a:pt x="2056" y="3701"/>
                  </a:cubicBezTo>
                  <a:cubicBezTo>
                    <a:pt x="2372" y="3417"/>
                    <a:pt x="2530" y="3108"/>
                    <a:pt x="2530" y="2776"/>
                  </a:cubicBezTo>
                  <a:cubicBezTo>
                    <a:pt x="2530" y="2563"/>
                    <a:pt x="2388" y="2341"/>
                    <a:pt x="2103" y="2120"/>
                  </a:cubicBezTo>
                  <a:cubicBezTo>
                    <a:pt x="1985" y="2025"/>
                    <a:pt x="1858" y="1930"/>
                    <a:pt x="1740" y="1843"/>
                  </a:cubicBezTo>
                  <a:cubicBezTo>
                    <a:pt x="1621" y="1756"/>
                    <a:pt x="1518" y="1661"/>
                    <a:pt x="1431" y="1574"/>
                  </a:cubicBezTo>
                  <a:cubicBezTo>
                    <a:pt x="1352" y="1479"/>
                    <a:pt x="1313" y="1392"/>
                    <a:pt x="1313" y="1306"/>
                  </a:cubicBezTo>
                  <a:cubicBezTo>
                    <a:pt x="1313" y="1219"/>
                    <a:pt x="1360" y="1084"/>
                    <a:pt x="1463" y="894"/>
                  </a:cubicBezTo>
                  <a:cubicBezTo>
                    <a:pt x="1566" y="697"/>
                    <a:pt x="1661" y="594"/>
                    <a:pt x="1740" y="578"/>
                  </a:cubicBezTo>
                  <a:cubicBezTo>
                    <a:pt x="1819" y="554"/>
                    <a:pt x="2009" y="523"/>
                    <a:pt x="2309" y="475"/>
                  </a:cubicBezTo>
                  <a:cubicBezTo>
                    <a:pt x="2989" y="373"/>
                    <a:pt x="3329" y="270"/>
                    <a:pt x="3329" y="183"/>
                  </a:cubicBezTo>
                  <a:cubicBezTo>
                    <a:pt x="3329" y="64"/>
                    <a:pt x="3036" y="1"/>
                    <a:pt x="24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943794" y="3054590"/>
              <a:ext cx="41156" cy="64989"/>
            </a:xfrm>
            <a:custGeom>
              <a:avLst/>
              <a:gdLst/>
              <a:ahLst/>
              <a:cxnLst/>
              <a:rect l="l" t="t" r="r" b="b"/>
              <a:pathLst>
                <a:path w="2634" h="4152" extrusionOk="0">
                  <a:moveTo>
                    <a:pt x="894" y="2127"/>
                  </a:moveTo>
                  <a:cubicBezTo>
                    <a:pt x="1242" y="2167"/>
                    <a:pt x="1526" y="2254"/>
                    <a:pt x="1732" y="2380"/>
                  </a:cubicBezTo>
                  <a:cubicBezTo>
                    <a:pt x="1945" y="2507"/>
                    <a:pt x="2056" y="2649"/>
                    <a:pt x="2056" y="2799"/>
                  </a:cubicBezTo>
                  <a:cubicBezTo>
                    <a:pt x="2056" y="3013"/>
                    <a:pt x="1930" y="3210"/>
                    <a:pt x="1677" y="3392"/>
                  </a:cubicBezTo>
                  <a:cubicBezTo>
                    <a:pt x="1424" y="3582"/>
                    <a:pt x="1171" y="3677"/>
                    <a:pt x="910" y="3677"/>
                  </a:cubicBezTo>
                  <a:cubicBezTo>
                    <a:pt x="799" y="3677"/>
                    <a:pt x="704" y="3637"/>
                    <a:pt x="633" y="3574"/>
                  </a:cubicBezTo>
                  <a:cubicBezTo>
                    <a:pt x="562" y="3503"/>
                    <a:pt x="530" y="3408"/>
                    <a:pt x="530" y="3273"/>
                  </a:cubicBezTo>
                  <a:cubicBezTo>
                    <a:pt x="530" y="2933"/>
                    <a:pt x="649" y="2546"/>
                    <a:pt x="894" y="2127"/>
                  </a:cubicBezTo>
                  <a:close/>
                  <a:moveTo>
                    <a:pt x="2080" y="0"/>
                  </a:moveTo>
                  <a:cubicBezTo>
                    <a:pt x="2001" y="0"/>
                    <a:pt x="1851" y="111"/>
                    <a:pt x="1621" y="332"/>
                  </a:cubicBezTo>
                  <a:cubicBezTo>
                    <a:pt x="1400" y="546"/>
                    <a:pt x="1171" y="814"/>
                    <a:pt x="925" y="1123"/>
                  </a:cubicBezTo>
                  <a:cubicBezTo>
                    <a:pt x="688" y="1439"/>
                    <a:pt x="475" y="1795"/>
                    <a:pt x="285" y="2190"/>
                  </a:cubicBezTo>
                  <a:cubicBezTo>
                    <a:pt x="95" y="2593"/>
                    <a:pt x="0" y="2933"/>
                    <a:pt x="0" y="3226"/>
                  </a:cubicBezTo>
                  <a:cubicBezTo>
                    <a:pt x="0" y="3511"/>
                    <a:pt x="79" y="3732"/>
                    <a:pt x="238" y="3906"/>
                  </a:cubicBezTo>
                  <a:cubicBezTo>
                    <a:pt x="404" y="4072"/>
                    <a:pt x="609" y="4151"/>
                    <a:pt x="854" y="4151"/>
                  </a:cubicBezTo>
                  <a:cubicBezTo>
                    <a:pt x="1273" y="4151"/>
                    <a:pt x="1677" y="4001"/>
                    <a:pt x="2064" y="3700"/>
                  </a:cubicBezTo>
                  <a:cubicBezTo>
                    <a:pt x="2444" y="3400"/>
                    <a:pt x="2633" y="3084"/>
                    <a:pt x="2633" y="2752"/>
                  </a:cubicBezTo>
                  <a:cubicBezTo>
                    <a:pt x="2633" y="2538"/>
                    <a:pt x="2491" y="2333"/>
                    <a:pt x="2198" y="2143"/>
                  </a:cubicBezTo>
                  <a:cubicBezTo>
                    <a:pt x="1906" y="1953"/>
                    <a:pt x="1542" y="1834"/>
                    <a:pt x="1107" y="1795"/>
                  </a:cubicBezTo>
                  <a:cubicBezTo>
                    <a:pt x="1329" y="1471"/>
                    <a:pt x="1708" y="1028"/>
                    <a:pt x="2238" y="467"/>
                  </a:cubicBezTo>
                  <a:cubicBezTo>
                    <a:pt x="2372" y="324"/>
                    <a:pt x="2444" y="229"/>
                    <a:pt x="2444" y="190"/>
                  </a:cubicBezTo>
                  <a:cubicBezTo>
                    <a:pt x="2444" y="150"/>
                    <a:pt x="2404" y="111"/>
                    <a:pt x="2325" y="71"/>
                  </a:cubicBezTo>
                  <a:cubicBezTo>
                    <a:pt x="2238" y="24"/>
                    <a:pt x="2159" y="0"/>
                    <a:pt x="20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953309" y="3443680"/>
              <a:ext cx="35844" cy="65615"/>
            </a:xfrm>
            <a:custGeom>
              <a:avLst/>
              <a:gdLst/>
              <a:ahLst/>
              <a:cxnLst/>
              <a:rect l="l" t="t" r="r" b="b"/>
              <a:pathLst>
                <a:path w="2294" h="4192" extrusionOk="0">
                  <a:moveTo>
                    <a:pt x="1447" y="1"/>
                  </a:moveTo>
                  <a:cubicBezTo>
                    <a:pt x="1131" y="1"/>
                    <a:pt x="815" y="24"/>
                    <a:pt x="483" y="72"/>
                  </a:cubicBezTo>
                  <a:cubicBezTo>
                    <a:pt x="158" y="119"/>
                    <a:pt x="0" y="167"/>
                    <a:pt x="0" y="206"/>
                  </a:cubicBezTo>
                  <a:cubicBezTo>
                    <a:pt x="0" y="277"/>
                    <a:pt x="40" y="364"/>
                    <a:pt x="135" y="475"/>
                  </a:cubicBezTo>
                  <a:cubicBezTo>
                    <a:pt x="222" y="586"/>
                    <a:pt x="309" y="633"/>
                    <a:pt x="388" y="633"/>
                  </a:cubicBezTo>
                  <a:cubicBezTo>
                    <a:pt x="467" y="633"/>
                    <a:pt x="656" y="617"/>
                    <a:pt x="941" y="570"/>
                  </a:cubicBezTo>
                  <a:cubicBezTo>
                    <a:pt x="1234" y="530"/>
                    <a:pt x="1447" y="507"/>
                    <a:pt x="1574" y="507"/>
                  </a:cubicBezTo>
                  <a:cubicBezTo>
                    <a:pt x="1708" y="507"/>
                    <a:pt x="1779" y="538"/>
                    <a:pt x="1779" y="609"/>
                  </a:cubicBezTo>
                  <a:cubicBezTo>
                    <a:pt x="1779" y="696"/>
                    <a:pt x="1629" y="981"/>
                    <a:pt x="1336" y="1463"/>
                  </a:cubicBezTo>
                  <a:cubicBezTo>
                    <a:pt x="1044" y="1938"/>
                    <a:pt x="751" y="2428"/>
                    <a:pt x="459" y="2926"/>
                  </a:cubicBezTo>
                  <a:cubicBezTo>
                    <a:pt x="158" y="3416"/>
                    <a:pt x="16" y="3733"/>
                    <a:pt x="16" y="3859"/>
                  </a:cubicBezTo>
                  <a:cubicBezTo>
                    <a:pt x="16" y="3930"/>
                    <a:pt x="40" y="4009"/>
                    <a:pt x="87" y="4080"/>
                  </a:cubicBezTo>
                  <a:cubicBezTo>
                    <a:pt x="135" y="4152"/>
                    <a:pt x="182" y="4191"/>
                    <a:pt x="237" y="4191"/>
                  </a:cubicBezTo>
                  <a:cubicBezTo>
                    <a:pt x="285" y="4191"/>
                    <a:pt x="364" y="4112"/>
                    <a:pt x="459" y="3954"/>
                  </a:cubicBezTo>
                  <a:cubicBezTo>
                    <a:pt x="554" y="3796"/>
                    <a:pt x="704" y="3535"/>
                    <a:pt x="909" y="3155"/>
                  </a:cubicBezTo>
                  <a:cubicBezTo>
                    <a:pt x="1115" y="2784"/>
                    <a:pt x="1257" y="2523"/>
                    <a:pt x="1344" y="2373"/>
                  </a:cubicBezTo>
                  <a:cubicBezTo>
                    <a:pt x="1431" y="2222"/>
                    <a:pt x="1526" y="2072"/>
                    <a:pt x="1621" y="1922"/>
                  </a:cubicBezTo>
                  <a:cubicBezTo>
                    <a:pt x="1716" y="1772"/>
                    <a:pt x="1795" y="1637"/>
                    <a:pt x="1858" y="1527"/>
                  </a:cubicBezTo>
                  <a:cubicBezTo>
                    <a:pt x="1929" y="1408"/>
                    <a:pt x="2001" y="1289"/>
                    <a:pt x="2072" y="1171"/>
                  </a:cubicBezTo>
                  <a:cubicBezTo>
                    <a:pt x="2143" y="1044"/>
                    <a:pt x="2198" y="934"/>
                    <a:pt x="2238" y="847"/>
                  </a:cubicBezTo>
                  <a:cubicBezTo>
                    <a:pt x="2277" y="760"/>
                    <a:pt x="2293" y="681"/>
                    <a:pt x="2293" y="609"/>
                  </a:cubicBezTo>
                  <a:cubicBezTo>
                    <a:pt x="2293" y="538"/>
                    <a:pt x="2269" y="443"/>
                    <a:pt x="2214" y="333"/>
                  </a:cubicBezTo>
                  <a:cubicBezTo>
                    <a:pt x="2167" y="222"/>
                    <a:pt x="2111" y="135"/>
                    <a:pt x="2048" y="88"/>
                  </a:cubicBezTo>
                  <a:cubicBezTo>
                    <a:pt x="1961" y="32"/>
                    <a:pt x="1763" y="1"/>
                    <a:pt x="14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951950" y="3831658"/>
              <a:ext cx="47328" cy="65615"/>
            </a:xfrm>
            <a:custGeom>
              <a:avLst/>
              <a:gdLst/>
              <a:ahLst/>
              <a:cxnLst/>
              <a:rect l="l" t="t" r="r" b="b"/>
              <a:pathLst>
                <a:path w="3029" h="4192" extrusionOk="0">
                  <a:moveTo>
                    <a:pt x="1487" y="2444"/>
                  </a:moveTo>
                  <a:cubicBezTo>
                    <a:pt x="1748" y="2673"/>
                    <a:pt x="1874" y="2847"/>
                    <a:pt x="1874" y="2958"/>
                  </a:cubicBezTo>
                  <a:cubicBezTo>
                    <a:pt x="1874" y="3156"/>
                    <a:pt x="1763" y="3338"/>
                    <a:pt x="1526" y="3504"/>
                  </a:cubicBezTo>
                  <a:cubicBezTo>
                    <a:pt x="1297" y="3662"/>
                    <a:pt x="1076" y="3741"/>
                    <a:pt x="854" y="3741"/>
                  </a:cubicBezTo>
                  <a:cubicBezTo>
                    <a:pt x="775" y="3741"/>
                    <a:pt x="696" y="3709"/>
                    <a:pt x="625" y="3654"/>
                  </a:cubicBezTo>
                  <a:cubicBezTo>
                    <a:pt x="562" y="3591"/>
                    <a:pt x="522" y="3527"/>
                    <a:pt x="522" y="3456"/>
                  </a:cubicBezTo>
                  <a:cubicBezTo>
                    <a:pt x="522" y="3377"/>
                    <a:pt x="577" y="3282"/>
                    <a:pt x="672" y="3164"/>
                  </a:cubicBezTo>
                  <a:cubicBezTo>
                    <a:pt x="775" y="3045"/>
                    <a:pt x="878" y="2942"/>
                    <a:pt x="996" y="2847"/>
                  </a:cubicBezTo>
                  <a:cubicBezTo>
                    <a:pt x="1107" y="2745"/>
                    <a:pt x="1273" y="2610"/>
                    <a:pt x="1487" y="2444"/>
                  </a:cubicBezTo>
                  <a:close/>
                  <a:moveTo>
                    <a:pt x="2088" y="1"/>
                  </a:moveTo>
                  <a:cubicBezTo>
                    <a:pt x="1779" y="1"/>
                    <a:pt x="1479" y="56"/>
                    <a:pt x="1170" y="167"/>
                  </a:cubicBezTo>
                  <a:cubicBezTo>
                    <a:pt x="870" y="278"/>
                    <a:pt x="712" y="388"/>
                    <a:pt x="712" y="507"/>
                  </a:cubicBezTo>
                  <a:cubicBezTo>
                    <a:pt x="712" y="562"/>
                    <a:pt x="759" y="618"/>
                    <a:pt x="838" y="681"/>
                  </a:cubicBezTo>
                  <a:cubicBezTo>
                    <a:pt x="925" y="736"/>
                    <a:pt x="996" y="768"/>
                    <a:pt x="1052" y="768"/>
                  </a:cubicBezTo>
                  <a:cubicBezTo>
                    <a:pt x="1107" y="768"/>
                    <a:pt x="1265" y="720"/>
                    <a:pt x="1518" y="626"/>
                  </a:cubicBezTo>
                  <a:cubicBezTo>
                    <a:pt x="1779" y="531"/>
                    <a:pt x="2009" y="475"/>
                    <a:pt x="2206" y="475"/>
                  </a:cubicBezTo>
                  <a:cubicBezTo>
                    <a:pt x="2404" y="475"/>
                    <a:pt x="2507" y="554"/>
                    <a:pt x="2507" y="705"/>
                  </a:cubicBezTo>
                  <a:cubicBezTo>
                    <a:pt x="2507" y="792"/>
                    <a:pt x="2451" y="902"/>
                    <a:pt x="2341" y="1029"/>
                  </a:cubicBezTo>
                  <a:cubicBezTo>
                    <a:pt x="2230" y="1163"/>
                    <a:pt x="2119" y="1274"/>
                    <a:pt x="2001" y="1377"/>
                  </a:cubicBezTo>
                  <a:cubicBezTo>
                    <a:pt x="1882" y="1480"/>
                    <a:pt x="1708" y="1630"/>
                    <a:pt x="1471" y="1812"/>
                  </a:cubicBezTo>
                  <a:cubicBezTo>
                    <a:pt x="1392" y="1740"/>
                    <a:pt x="1273" y="1646"/>
                    <a:pt x="1115" y="1527"/>
                  </a:cubicBezTo>
                  <a:cubicBezTo>
                    <a:pt x="965" y="1408"/>
                    <a:pt x="823" y="1298"/>
                    <a:pt x="704" y="1203"/>
                  </a:cubicBezTo>
                  <a:cubicBezTo>
                    <a:pt x="585" y="1100"/>
                    <a:pt x="498" y="1029"/>
                    <a:pt x="443" y="973"/>
                  </a:cubicBezTo>
                  <a:lnTo>
                    <a:pt x="269" y="807"/>
                  </a:lnTo>
                  <a:cubicBezTo>
                    <a:pt x="206" y="736"/>
                    <a:pt x="158" y="705"/>
                    <a:pt x="119" y="705"/>
                  </a:cubicBezTo>
                  <a:cubicBezTo>
                    <a:pt x="87" y="705"/>
                    <a:pt x="56" y="736"/>
                    <a:pt x="32" y="807"/>
                  </a:cubicBezTo>
                  <a:cubicBezTo>
                    <a:pt x="16" y="879"/>
                    <a:pt x="0" y="950"/>
                    <a:pt x="0" y="1021"/>
                  </a:cubicBezTo>
                  <a:cubicBezTo>
                    <a:pt x="0" y="1084"/>
                    <a:pt x="32" y="1155"/>
                    <a:pt x="87" y="1234"/>
                  </a:cubicBezTo>
                  <a:cubicBezTo>
                    <a:pt x="182" y="1385"/>
                    <a:pt x="522" y="1677"/>
                    <a:pt x="1091" y="2120"/>
                  </a:cubicBezTo>
                  <a:cubicBezTo>
                    <a:pt x="751" y="2405"/>
                    <a:pt x="483" y="2658"/>
                    <a:pt x="285" y="2879"/>
                  </a:cubicBezTo>
                  <a:cubicBezTo>
                    <a:pt x="95" y="3100"/>
                    <a:pt x="0" y="3306"/>
                    <a:pt x="0" y="3488"/>
                  </a:cubicBezTo>
                  <a:cubicBezTo>
                    <a:pt x="0" y="3670"/>
                    <a:pt x="95" y="3828"/>
                    <a:pt x="285" y="3978"/>
                  </a:cubicBezTo>
                  <a:cubicBezTo>
                    <a:pt x="475" y="4120"/>
                    <a:pt x="672" y="4191"/>
                    <a:pt x="870" y="4191"/>
                  </a:cubicBezTo>
                  <a:cubicBezTo>
                    <a:pt x="1068" y="4191"/>
                    <a:pt x="1289" y="4136"/>
                    <a:pt x="1526" y="4033"/>
                  </a:cubicBezTo>
                  <a:cubicBezTo>
                    <a:pt x="1771" y="3931"/>
                    <a:pt x="1977" y="3788"/>
                    <a:pt x="2151" y="3606"/>
                  </a:cubicBezTo>
                  <a:cubicBezTo>
                    <a:pt x="2325" y="3417"/>
                    <a:pt x="2412" y="3227"/>
                    <a:pt x="2412" y="3037"/>
                  </a:cubicBezTo>
                  <a:cubicBezTo>
                    <a:pt x="2412" y="2792"/>
                    <a:pt x="2230" y="2492"/>
                    <a:pt x="1858" y="2144"/>
                  </a:cubicBezTo>
                  <a:cubicBezTo>
                    <a:pt x="2230" y="1851"/>
                    <a:pt x="2515" y="1590"/>
                    <a:pt x="2720" y="1361"/>
                  </a:cubicBezTo>
                  <a:cubicBezTo>
                    <a:pt x="2926" y="1132"/>
                    <a:pt x="3028" y="910"/>
                    <a:pt x="3028" y="697"/>
                  </a:cubicBezTo>
                  <a:cubicBezTo>
                    <a:pt x="3028" y="483"/>
                    <a:pt x="2949" y="317"/>
                    <a:pt x="2791" y="191"/>
                  </a:cubicBezTo>
                  <a:cubicBezTo>
                    <a:pt x="2633" y="64"/>
                    <a:pt x="2396" y="1"/>
                    <a:pt x="20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1255856" y="4113466"/>
              <a:ext cx="48453" cy="66226"/>
            </a:xfrm>
            <a:custGeom>
              <a:avLst/>
              <a:gdLst/>
              <a:ahLst/>
              <a:cxnLst/>
              <a:rect l="l" t="t" r="r" b="b"/>
              <a:pathLst>
                <a:path w="3101" h="4231" extrusionOk="0">
                  <a:moveTo>
                    <a:pt x="1843" y="586"/>
                  </a:moveTo>
                  <a:cubicBezTo>
                    <a:pt x="1906" y="925"/>
                    <a:pt x="1977" y="1432"/>
                    <a:pt x="2048" y="2111"/>
                  </a:cubicBezTo>
                  <a:cubicBezTo>
                    <a:pt x="1732" y="2159"/>
                    <a:pt x="1440" y="2222"/>
                    <a:pt x="1155" y="2301"/>
                  </a:cubicBezTo>
                  <a:cubicBezTo>
                    <a:pt x="1432" y="1566"/>
                    <a:pt x="1661" y="997"/>
                    <a:pt x="1843" y="586"/>
                  </a:cubicBezTo>
                  <a:close/>
                  <a:moveTo>
                    <a:pt x="1977" y="0"/>
                  </a:moveTo>
                  <a:cubicBezTo>
                    <a:pt x="1874" y="0"/>
                    <a:pt x="1764" y="40"/>
                    <a:pt x="1653" y="119"/>
                  </a:cubicBezTo>
                  <a:cubicBezTo>
                    <a:pt x="1550" y="190"/>
                    <a:pt x="1471" y="285"/>
                    <a:pt x="1432" y="396"/>
                  </a:cubicBezTo>
                  <a:cubicBezTo>
                    <a:pt x="1384" y="506"/>
                    <a:pt x="1281" y="752"/>
                    <a:pt x="1123" y="1147"/>
                  </a:cubicBezTo>
                  <a:cubicBezTo>
                    <a:pt x="957" y="1534"/>
                    <a:pt x="831" y="1843"/>
                    <a:pt x="744" y="2072"/>
                  </a:cubicBezTo>
                  <a:cubicBezTo>
                    <a:pt x="704" y="2183"/>
                    <a:pt x="649" y="2309"/>
                    <a:pt x="586" y="2451"/>
                  </a:cubicBezTo>
                  <a:cubicBezTo>
                    <a:pt x="198" y="2578"/>
                    <a:pt x="1" y="2681"/>
                    <a:pt x="1" y="2760"/>
                  </a:cubicBezTo>
                  <a:cubicBezTo>
                    <a:pt x="1" y="2839"/>
                    <a:pt x="32" y="2902"/>
                    <a:pt x="88" y="2950"/>
                  </a:cubicBezTo>
                  <a:cubicBezTo>
                    <a:pt x="151" y="3005"/>
                    <a:pt x="222" y="3029"/>
                    <a:pt x="301" y="3029"/>
                  </a:cubicBezTo>
                  <a:lnTo>
                    <a:pt x="348" y="3029"/>
                  </a:lnTo>
                  <a:cubicBezTo>
                    <a:pt x="119" y="3551"/>
                    <a:pt x="9" y="3835"/>
                    <a:pt x="9" y="3875"/>
                  </a:cubicBezTo>
                  <a:cubicBezTo>
                    <a:pt x="9" y="3962"/>
                    <a:pt x="40" y="4041"/>
                    <a:pt x="111" y="4120"/>
                  </a:cubicBezTo>
                  <a:cubicBezTo>
                    <a:pt x="190" y="4199"/>
                    <a:pt x="262" y="4230"/>
                    <a:pt x="325" y="4230"/>
                  </a:cubicBezTo>
                  <a:cubicBezTo>
                    <a:pt x="388" y="4230"/>
                    <a:pt x="594" y="3780"/>
                    <a:pt x="941" y="2871"/>
                  </a:cubicBezTo>
                  <a:cubicBezTo>
                    <a:pt x="1234" y="2784"/>
                    <a:pt x="1455" y="2728"/>
                    <a:pt x="1606" y="2689"/>
                  </a:cubicBezTo>
                  <a:cubicBezTo>
                    <a:pt x="1748" y="2649"/>
                    <a:pt x="1914" y="2610"/>
                    <a:pt x="2088" y="2562"/>
                  </a:cubicBezTo>
                  <a:cubicBezTo>
                    <a:pt x="2120" y="2926"/>
                    <a:pt x="2151" y="3297"/>
                    <a:pt x="2175" y="3677"/>
                  </a:cubicBezTo>
                  <a:cubicBezTo>
                    <a:pt x="2199" y="3883"/>
                    <a:pt x="2230" y="4025"/>
                    <a:pt x="2270" y="4112"/>
                  </a:cubicBezTo>
                  <a:cubicBezTo>
                    <a:pt x="2309" y="4191"/>
                    <a:pt x="2365" y="4230"/>
                    <a:pt x="2436" y="4230"/>
                  </a:cubicBezTo>
                  <a:cubicBezTo>
                    <a:pt x="2562" y="4230"/>
                    <a:pt x="2626" y="3985"/>
                    <a:pt x="2626" y="3487"/>
                  </a:cubicBezTo>
                  <a:cubicBezTo>
                    <a:pt x="2626" y="3195"/>
                    <a:pt x="2610" y="2847"/>
                    <a:pt x="2578" y="2436"/>
                  </a:cubicBezTo>
                  <a:cubicBezTo>
                    <a:pt x="2926" y="2341"/>
                    <a:pt x="3100" y="2254"/>
                    <a:pt x="3100" y="2175"/>
                  </a:cubicBezTo>
                  <a:cubicBezTo>
                    <a:pt x="3100" y="2072"/>
                    <a:pt x="3005" y="2025"/>
                    <a:pt x="2831" y="2025"/>
                  </a:cubicBezTo>
                  <a:cubicBezTo>
                    <a:pt x="2744" y="2025"/>
                    <a:pt x="2649" y="2025"/>
                    <a:pt x="2539" y="2040"/>
                  </a:cubicBezTo>
                  <a:cubicBezTo>
                    <a:pt x="2483" y="1463"/>
                    <a:pt x="2404" y="981"/>
                    <a:pt x="2301" y="586"/>
                  </a:cubicBezTo>
                  <a:cubicBezTo>
                    <a:pt x="2207" y="198"/>
                    <a:pt x="2096" y="0"/>
                    <a:pt x="19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1635497" y="4114827"/>
              <a:ext cx="52766" cy="64864"/>
            </a:xfrm>
            <a:custGeom>
              <a:avLst/>
              <a:gdLst/>
              <a:ahLst/>
              <a:cxnLst/>
              <a:rect l="l" t="t" r="r" b="b"/>
              <a:pathLst>
                <a:path w="3377" h="4144" extrusionOk="0">
                  <a:moveTo>
                    <a:pt x="2136" y="491"/>
                  </a:moveTo>
                  <a:cubicBezTo>
                    <a:pt x="2325" y="491"/>
                    <a:pt x="2483" y="530"/>
                    <a:pt x="2618" y="609"/>
                  </a:cubicBezTo>
                  <a:cubicBezTo>
                    <a:pt x="2752" y="680"/>
                    <a:pt x="2816" y="775"/>
                    <a:pt x="2816" y="910"/>
                  </a:cubicBezTo>
                  <a:cubicBezTo>
                    <a:pt x="2816" y="989"/>
                    <a:pt x="2792" y="1068"/>
                    <a:pt x="2744" y="1139"/>
                  </a:cubicBezTo>
                  <a:cubicBezTo>
                    <a:pt x="2697" y="1218"/>
                    <a:pt x="2642" y="1273"/>
                    <a:pt x="2586" y="1321"/>
                  </a:cubicBezTo>
                  <a:cubicBezTo>
                    <a:pt x="2531" y="1368"/>
                    <a:pt x="2452" y="1416"/>
                    <a:pt x="2333" y="1479"/>
                  </a:cubicBezTo>
                  <a:cubicBezTo>
                    <a:pt x="2215" y="1534"/>
                    <a:pt x="2056" y="1605"/>
                    <a:pt x="1859" y="1685"/>
                  </a:cubicBezTo>
                  <a:cubicBezTo>
                    <a:pt x="1653" y="1764"/>
                    <a:pt x="1511" y="1827"/>
                    <a:pt x="1416" y="1890"/>
                  </a:cubicBezTo>
                  <a:cubicBezTo>
                    <a:pt x="1550" y="1345"/>
                    <a:pt x="1622" y="1012"/>
                    <a:pt x="1622" y="910"/>
                  </a:cubicBezTo>
                  <a:cubicBezTo>
                    <a:pt x="1622" y="799"/>
                    <a:pt x="1566" y="680"/>
                    <a:pt x="1456" y="562"/>
                  </a:cubicBezTo>
                  <a:cubicBezTo>
                    <a:pt x="1724" y="514"/>
                    <a:pt x="1954" y="491"/>
                    <a:pt x="2136" y="491"/>
                  </a:cubicBezTo>
                  <a:close/>
                  <a:moveTo>
                    <a:pt x="1345" y="2127"/>
                  </a:moveTo>
                  <a:cubicBezTo>
                    <a:pt x="1424" y="2238"/>
                    <a:pt x="1519" y="2293"/>
                    <a:pt x="1630" y="2293"/>
                  </a:cubicBezTo>
                  <a:cubicBezTo>
                    <a:pt x="1898" y="2293"/>
                    <a:pt x="2175" y="2333"/>
                    <a:pt x="2444" y="2412"/>
                  </a:cubicBezTo>
                  <a:cubicBezTo>
                    <a:pt x="2721" y="2491"/>
                    <a:pt x="2863" y="2594"/>
                    <a:pt x="2863" y="2712"/>
                  </a:cubicBezTo>
                  <a:cubicBezTo>
                    <a:pt x="2863" y="2855"/>
                    <a:pt x="2752" y="3005"/>
                    <a:pt x="2539" y="3155"/>
                  </a:cubicBezTo>
                  <a:cubicBezTo>
                    <a:pt x="2325" y="3305"/>
                    <a:pt x="2064" y="3432"/>
                    <a:pt x="1756" y="3527"/>
                  </a:cubicBezTo>
                  <a:cubicBezTo>
                    <a:pt x="1448" y="3614"/>
                    <a:pt x="1155" y="3661"/>
                    <a:pt x="870" y="3669"/>
                  </a:cubicBezTo>
                  <a:cubicBezTo>
                    <a:pt x="950" y="3590"/>
                    <a:pt x="1108" y="3076"/>
                    <a:pt x="1345" y="2127"/>
                  </a:cubicBezTo>
                  <a:close/>
                  <a:moveTo>
                    <a:pt x="1622" y="0"/>
                  </a:moveTo>
                  <a:cubicBezTo>
                    <a:pt x="1384" y="0"/>
                    <a:pt x="1179" y="24"/>
                    <a:pt x="1013" y="79"/>
                  </a:cubicBezTo>
                  <a:cubicBezTo>
                    <a:pt x="847" y="127"/>
                    <a:pt x="760" y="182"/>
                    <a:pt x="760" y="253"/>
                  </a:cubicBezTo>
                  <a:cubicBezTo>
                    <a:pt x="760" y="309"/>
                    <a:pt x="799" y="380"/>
                    <a:pt x="870" y="467"/>
                  </a:cubicBezTo>
                  <a:cubicBezTo>
                    <a:pt x="950" y="554"/>
                    <a:pt x="1021" y="601"/>
                    <a:pt x="1092" y="601"/>
                  </a:cubicBezTo>
                  <a:lnTo>
                    <a:pt x="1139" y="601"/>
                  </a:lnTo>
                  <a:cubicBezTo>
                    <a:pt x="1131" y="1099"/>
                    <a:pt x="981" y="1811"/>
                    <a:pt x="689" y="2744"/>
                  </a:cubicBezTo>
                  <a:cubicBezTo>
                    <a:pt x="594" y="3052"/>
                    <a:pt x="546" y="3234"/>
                    <a:pt x="546" y="3305"/>
                  </a:cubicBezTo>
                  <a:cubicBezTo>
                    <a:pt x="546" y="3369"/>
                    <a:pt x="570" y="3440"/>
                    <a:pt x="617" y="3519"/>
                  </a:cubicBezTo>
                  <a:cubicBezTo>
                    <a:pt x="673" y="3590"/>
                    <a:pt x="720" y="3645"/>
                    <a:pt x="776" y="3669"/>
                  </a:cubicBezTo>
                  <a:cubicBezTo>
                    <a:pt x="625" y="3669"/>
                    <a:pt x="475" y="3622"/>
                    <a:pt x="333" y="3543"/>
                  </a:cubicBezTo>
                  <a:cubicBezTo>
                    <a:pt x="198" y="3456"/>
                    <a:pt x="119" y="3408"/>
                    <a:pt x="104" y="3408"/>
                  </a:cubicBezTo>
                  <a:cubicBezTo>
                    <a:pt x="32" y="3408"/>
                    <a:pt x="1" y="3471"/>
                    <a:pt x="1" y="3582"/>
                  </a:cubicBezTo>
                  <a:cubicBezTo>
                    <a:pt x="1" y="3693"/>
                    <a:pt x="96" y="3811"/>
                    <a:pt x="277" y="3946"/>
                  </a:cubicBezTo>
                  <a:cubicBezTo>
                    <a:pt x="459" y="4072"/>
                    <a:pt x="673" y="4143"/>
                    <a:pt x="902" y="4143"/>
                  </a:cubicBezTo>
                  <a:cubicBezTo>
                    <a:pt x="1305" y="4143"/>
                    <a:pt x="1693" y="4072"/>
                    <a:pt x="2080" y="3946"/>
                  </a:cubicBezTo>
                  <a:cubicBezTo>
                    <a:pt x="2460" y="3811"/>
                    <a:pt x="2768" y="3637"/>
                    <a:pt x="3013" y="3416"/>
                  </a:cubicBezTo>
                  <a:cubicBezTo>
                    <a:pt x="3258" y="3195"/>
                    <a:pt x="3377" y="2965"/>
                    <a:pt x="3377" y="2736"/>
                  </a:cubicBezTo>
                  <a:cubicBezTo>
                    <a:pt x="3377" y="2546"/>
                    <a:pt x="3266" y="2388"/>
                    <a:pt x="3053" y="2246"/>
                  </a:cubicBezTo>
                  <a:cubicBezTo>
                    <a:pt x="2839" y="2104"/>
                    <a:pt x="2562" y="2017"/>
                    <a:pt x="2230" y="2001"/>
                  </a:cubicBezTo>
                  <a:lnTo>
                    <a:pt x="2175" y="1993"/>
                  </a:lnTo>
                  <a:cubicBezTo>
                    <a:pt x="2562" y="1874"/>
                    <a:pt x="2855" y="1716"/>
                    <a:pt x="3053" y="1526"/>
                  </a:cubicBezTo>
                  <a:cubicBezTo>
                    <a:pt x="3250" y="1329"/>
                    <a:pt x="3353" y="1115"/>
                    <a:pt x="3353" y="878"/>
                  </a:cubicBezTo>
                  <a:cubicBezTo>
                    <a:pt x="3353" y="593"/>
                    <a:pt x="3203" y="380"/>
                    <a:pt x="2902" y="230"/>
                  </a:cubicBezTo>
                  <a:cubicBezTo>
                    <a:pt x="2602" y="79"/>
                    <a:pt x="2175" y="0"/>
                    <a:pt x="16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2023919" y="4113967"/>
              <a:ext cx="44984" cy="64739"/>
            </a:xfrm>
            <a:custGeom>
              <a:avLst/>
              <a:gdLst/>
              <a:ahLst/>
              <a:cxnLst/>
              <a:rect l="l" t="t" r="r" b="b"/>
              <a:pathLst>
                <a:path w="2879" h="4136" extrusionOk="0">
                  <a:moveTo>
                    <a:pt x="2396" y="0"/>
                  </a:moveTo>
                  <a:cubicBezTo>
                    <a:pt x="2048" y="0"/>
                    <a:pt x="1676" y="174"/>
                    <a:pt x="1297" y="514"/>
                  </a:cubicBezTo>
                  <a:cubicBezTo>
                    <a:pt x="917" y="854"/>
                    <a:pt x="601" y="1257"/>
                    <a:pt x="356" y="1732"/>
                  </a:cubicBezTo>
                  <a:cubicBezTo>
                    <a:pt x="119" y="2198"/>
                    <a:pt x="0" y="2617"/>
                    <a:pt x="0" y="2989"/>
                  </a:cubicBezTo>
                  <a:cubicBezTo>
                    <a:pt x="0" y="3273"/>
                    <a:pt x="119" y="3542"/>
                    <a:pt x="364" y="3779"/>
                  </a:cubicBezTo>
                  <a:cubicBezTo>
                    <a:pt x="609" y="4017"/>
                    <a:pt x="870" y="4135"/>
                    <a:pt x="1147" y="4135"/>
                  </a:cubicBezTo>
                  <a:cubicBezTo>
                    <a:pt x="1360" y="4135"/>
                    <a:pt x="1605" y="4080"/>
                    <a:pt x="1874" y="3961"/>
                  </a:cubicBezTo>
                  <a:cubicBezTo>
                    <a:pt x="2143" y="3843"/>
                    <a:pt x="2364" y="3708"/>
                    <a:pt x="2546" y="3558"/>
                  </a:cubicBezTo>
                  <a:cubicBezTo>
                    <a:pt x="2728" y="3408"/>
                    <a:pt x="2823" y="3289"/>
                    <a:pt x="2823" y="3202"/>
                  </a:cubicBezTo>
                  <a:cubicBezTo>
                    <a:pt x="2823" y="3115"/>
                    <a:pt x="2783" y="3068"/>
                    <a:pt x="2720" y="3068"/>
                  </a:cubicBezTo>
                  <a:cubicBezTo>
                    <a:pt x="2689" y="3068"/>
                    <a:pt x="2515" y="3155"/>
                    <a:pt x="2198" y="3321"/>
                  </a:cubicBezTo>
                  <a:cubicBezTo>
                    <a:pt x="2072" y="3392"/>
                    <a:pt x="1914" y="3455"/>
                    <a:pt x="1724" y="3511"/>
                  </a:cubicBezTo>
                  <a:cubicBezTo>
                    <a:pt x="1526" y="3558"/>
                    <a:pt x="1344" y="3582"/>
                    <a:pt x="1163" y="3582"/>
                  </a:cubicBezTo>
                  <a:cubicBezTo>
                    <a:pt x="981" y="3582"/>
                    <a:pt x="830" y="3534"/>
                    <a:pt x="712" y="3439"/>
                  </a:cubicBezTo>
                  <a:cubicBezTo>
                    <a:pt x="601" y="3337"/>
                    <a:pt x="546" y="3171"/>
                    <a:pt x="546" y="2957"/>
                  </a:cubicBezTo>
                  <a:cubicBezTo>
                    <a:pt x="546" y="2736"/>
                    <a:pt x="617" y="2483"/>
                    <a:pt x="759" y="2182"/>
                  </a:cubicBezTo>
                  <a:cubicBezTo>
                    <a:pt x="894" y="1882"/>
                    <a:pt x="1060" y="1621"/>
                    <a:pt x="1257" y="1384"/>
                  </a:cubicBezTo>
                  <a:cubicBezTo>
                    <a:pt x="1455" y="1154"/>
                    <a:pt x="1661" y="957"/>
                    <a:pt x="1874" y="799"/>
                  </a:cubicBezTo>
                  <a:cubicBezTo>
                    <a:pt x="2096" y="640"/>
                    <a:pt x="2285" y="561"/>
                    <a:pt x="2443" y="561"/>
                  </a:cubicBezTo>
                  <a:cubicBezTo>
                    <a:pt x="2507" y="561"/>
                    <a:pt x="2586" y="577"/>
                    <a:pt x="2665" y="609"/>
                  </a:cubicBezTo>
                  <a:cubicBezTo>
                    <a:pt x="2752" y="633"/>
                    <a:pt x="2807" y="648"/>
                    <a:pt x="2831" y="648"/>
                  </a:cubicBezTo>
                  <a:cubicBezTo>
                    <a:pt x="2862" y="648"/>
                    <a:pt x="2878" y="609"/>
                    <a:pt x="2878" y="522"/>
                  </a:cubicBezTo>
                  <a:cubicBezTo>
                    <a:pt x="2878" y="435"/>
                    <a:pt x="2823" y="332"/>
                    <a:pt x="2712" y="198"/>
                  </a:cubicBezTo>
                  <a:cubicBezTo>
                    <a:pt x="2609" y="71"/>
                    <a:pt x="2499" y="0"/>
                    <a:pt x="23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2417763" y="4112229"/>
              <a:ext cx="49313" cy="65600"/>
            </a:xfrm>
            <a:custGeom>
              <a:avLst/>
              <a:gdLst/>
              <a:ahLst/>
              <a:cxnLst/>
              <a:rect l="l" t="t" r="r" b="b"/>
              <a:pathLst>
                <a:path w="3156" h="4191" extrusionOk="0">
                  <a:moveTo>
                    <a:pt x="1147" y="672"/>
                  </a:moveTo>
                  <a:cubicBezTo>
                    <a:pt x="1535" y="799"/>
                    <a:pt x="1875" y="1004"/>
                    <a:pt x="2167" y="1297"/>
                  </a:cubicBezTo>
                  <a:cubicBezTo>
                    <a:pt x="2460" y="1582"/>
                    <a:pt x="2610" y="1843"/>
                    <a:pt x="2610" y="2088"/>
                  </a:cubicBezTo>
                  <a:cubicBezTo>
                    <a:pt x="2610" y="2222"/>
                    <a:pt x="2491" y="2412"/>
                    <a:pt x="2270" y="2641"/>
                  </a:cubicBezTo>
                  <a:cubicBezTo>
                    <a:pt x="2048" y="2878"/>
                    <a:pt x="1764" y="3092"/>
                    <a:pt x="1424" y="3297"/>
                  </a:cubicBezTo>
                  <a:cubicBezTo>
                    <a:pt x="1092" y="3503"/>
                    <a:pt x="783" y="3622"/>
                    <a:pt x="515" y="3653"/>
                  </a:cubicBezTo>
                  <a:cubicBezTo>
                    <a:pt x="562" y="3345"/>
                    <a:pt x="625" y="3060"/>
                    <a:pt x="696" y="2799"/>
                  </a:cubicBezTo>
                  <a:cubicBezTo>
                    <a:pt x="878" y="2175"/>
                    <a:pt x="1005" y="1732"/>
                    <a:pt x="1068" y="1471"/>
                  </a:cubicBezTo>
                  <a:cubicBezTo>
                    <a:pt x="1139" y="1202"/>
                    <a:pt x="1179" y="1020"/>
                    <a:pt x="1179" y="925"/>
                  </a:cubicBezTo>
                  <a:cubicBezTo>
                    <a:pt x="1179" y="831"/>
                    <a:pt x="1171" y="744"/>
                    <a:pt x="1147" y="672"/>
                  </a:cubicBezTo>
                  <a:close/>
                  <a:moveTo>
                    <a:pt x="420" y="0"/>
                  </a:moveTo>
                  <a:cubicBezTo>
                    <a:pt x="341" y="0"/>
                    <a:pt x="301" y="32"/>
                    <a:pt x="301" y="111"/>
                  </a:cubicBezTo>
                  <a:cubicBezTo>
                    <a:pt x="301" y="182"/>
                    <a:pt x="341" y="261"/>
                    <a:pt x="412" y="348"/>
                  </a:cubicBezTo>
                  <a:cubicBezTo>
                    <a:pt x="491" y="427"/>
                    <a:pt x="586" y="498"/>
                    <a:pt x="712" y="546"/>
                  </a:cubicBezTo>
                  <a:cubicBezTo>
                    <a:pt x="696" y="807"/>
                    <a:pt x="570" y="1352"/>
                    <a:pt x="341" y="2175"/>
                  </a:cubicBezTo>
                  <a:cubicBezTo>
                    <a:pt x="111" y="2997"/>
                    <a:pt x="1" y="3471"/>
                    <a:pt x="1" y="3606"/>
                  </a:cubicBezTo>
                  <a:cubicBezTo>
                    <a:pt x="1" y="3740"/>
                    <a:pt x="48" y="3867"/>
                    <a:pt x="143" y="4001"/>
                  </a:cubicBezTo>
                  <a:cubicBezTo>
                    <a:pt x="238" y="4128"/>
                    <a:pt x="325" y="4191"/>
                    <a:pt x="404" y="4191"/>
                  </a:cubicBezTo>
                  <a:cubicBezTo>
                    <a:pt x="689" y="4191"/>
                    <a:pt x="1052" y="4072"/>
                    <a:pt x="1495" y="3843"/>
                  </a:cubicBezTo>
                  <a:cubicBezTo>
                    <a:pt x="1930" y="3614"/>
                    <a:pt x="2317" y="3337"/>
                    <a:pt x="2649" y="3013"/>
                  </a:cubicBezTo>
                  <a:cubicBezTo>
                    <a:pt x="2981" y="2681"/>
                    <a:pt x="3155" y="2396"/>
                    <a:pt x="3155" y="2159"/>
                  </a:cubicBezTo>
                  <a:cubicBezTo>
                    <a:pt x="3155" y="1787"/>
                    <a:pt x="2997" y="1431"/>
                    <a:pt x="2697" y="1091"/>
                  </a:cubicBezTo>
                  <a:cubicBezTo>
                    <a:pt x="2388" y="751"/>
                    <a:pt x="2025" y="483"/>
                    <a:pt x="1606" y="285"/>
                  </a:cubicBezTo>
                  <a:cubicBezTo>
                    <a:pt x="1187" y="95"/>
                    <a:pt x="791" y="0"/>
                    <a:pt x="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2801606" y="4111603"/>
              <a:ext cx="50297" cy="64629"/>
            </a:xfrm>
            <a:custGeom>
              <a:avLst/>
              <a:gdLst/>
              <a:ahLst/>
              <a:cxnLst/>
              <a:rect l="l" t="t" r="r" b="b"/>
              <a:pathLst>
                <a:path w="3219" h="4129" extrusionOk="0">
                  <a:moveTo>
                    <a:pt x="2025" y="1"/>
                  </a:moveTo>
                  <a:cubicBezTo>
                    <a:pt x="1226" y="1"/>
                    <a:pt x="799" y="80"/>
                    <a:pt x="728" y="222"/>
                  </a:cubicBezTo>
                  <a:cubicBezTo>
                    <a:pt x="712" y="270"/>
                    <a:pt x="704" y="317"/>
                    <a:pt x="704" y="357"/>
                  </a:cubicBezTo>
                  <a:cubicBezTo>
                    <a:pt x="704" y="665"/>
                    <a:pt x="649" y="1037"/>
                    <a:pt x="530" y="1479"/>
                  </a:cubicBezTo>
                  <a:cubicBezTo>
                    <a:pt x="412" y="1922"/>
                    <a:pt x="293" y="2341"/>
                    <a:pt x="175" y="2729"/>
                  </a:cubicBezTo>
                  <a:cubicBezTo>
                    <a:pt x="56" y="3124"/>
                    <a:pt x="1" y="3401"/>
                    <a:pt x="1" y="3559"/>
                  </a:cubicBezTo>
                  <a:cubicBezTo>
                    <a:pt x="1" y="3725"/>
                    <a:pt x="72" y="3859"/>
                    <a:pt x="206" y="3962"/>
                  </a:cubicBezTo>
                  <a:cubicBezTo>
                    <a:pt x="341" y="4073"/>
                    <a:pt x="499" y="4128"/>
                    <a:pt x="681" y="4128"/>
                  </a:cubicBezTo>
                  <a:cubicBezTo>
                    <a:pt x="1092" y="4128"/>
                    <a:pt x="1511" y="4049"/>
                    <a:pt x="1946" y="3899"/>
                  </a:cubicBezTo>
                  <a:cubicBezTo>
                    <a:pt x="2388" y="3749"/>
                    <a:pt x="2602" y="3606"/>
                    <a:pt x="2602" y="3464"/>
                  </a:cubicBezTo>
                  <a:cubicBezTo>
                    <a:pt x="2602" y="3377"/>
                    <a:pt x="2578" y="3337"/>
                    <a:pt x="2515" y="3337"/>
                  </a:cubicBezTo>
                  <a:cubicBezTo>
                    <a:pt x="2491" y="3337"/>
                    <a:pt x="2388" y="3361"/>
                    <a:pt x="2207" y="3409"/>
                  </a:cubicBezTo>
                  <a:cubicBezTo>
                    <a:pt x="1661" y="3551"/>
                    <a:pt x="1155" y="3630"/>
                    <a:pt x="704" y="3630"/>
                  </a:cubicBezTo>
                  <a:cubicBezTo>
                    <a:pt x="657" y="3630"/>
                    <a:pt x="617" y="3614"/>
                    <a:pt x="586" y="3583"/>
                  </a:cubicBezTo>
                  <a:cubicBezTo>
                    <a:pt x="554" y="3551"/>
                    <a:pt x="538" y="3511"/>
                    <a:pt x="538" y="3464"/>
                  </a:cubicBezTo>
                  <a:cubicBezTo>
                    <a:pt x="538" y="3322"/>
                    <a:pt x="649" y="2918"/>
                    <a:pt x="862" y="2238"/>
                  </a:cubicBezTo>
                  <a:cubicBezTo>
                    <a:pt x="1289" y="2238"/>
                    <a:pt x="1661" y="2207"/>
                    <a:pt x="1985" y="2136"/>
                  </a:cubicBezTo>
                  <a:cubicBezTo>
                    <a:pt x="2309" y="2072"/>
                    <a:pt x="2475" y="1970"/>
                    <a:pt x="2475" y="1827"/>
                  </a:cubicBezTo>
                  <a:cubicBezTo>
                    <a:pt x="2475" y="1772"/>
                    <a:pt x="2412" y="1748"/>
                    <a:pt x="2294" y="1748"/>
                  </a:cubicBezTo>
                  <a:cubicBezTo>
                    <a:pt x="2183" y="1748"/>
                    <a:pt x="2009" y="1756"/>
                    <a:pt x="1780" y="1780"/>
                  </a:cubicBezTo>
                  <a:cubicBezTo>
                    <a:pt x="1550" y="1796"/>
                    <a:pt x="1368" y="1804"/>
                    <a:pt x="1226" y="1804"/>
                  </a:cubicBezTo>
                  <a:lnTo>
                    <a:pt x="989" y="1804"/>
                  </a:lnTo>
                  <a:cubicBezTo>
                    <a:pt x="1139" y="1258"/>
                    <a:pt x="1210" y="855"/>
                    <a:pt x="1210" y="586"/>
                  </a:cubicBezTo>
                  <a:lnTo>
                    <a:pt x="1210" y="570"/>
                  </a:lnTo>
                  <a:cubicBezTo>
                    <a:pt x="1574" y="507"/>
                    <a:pt x="1803" y="467"/>
                    <a:pt x="1898" y="459"/>
                  </a:cubicBezTo>
                  <a:cubicBezTo>
                    <a:pt x="1993" y="452"/>
                    <a:pt x="2159" y="436"/>
                    <a:pt x="2388" y="412"/>
                  </a:cubicBezTo>
                  <a:cubicBezTo>
                    <a:pt x="2626" y="388"/>
                    <a:pt x="2815" y="365"/>
                    <a:pt x="2958" y="333"/>
                  </a:cubicBezTo>
                  <a:cubicBezTo>
                    <a:pt x="3132" y="309"/>
                    <a:pt x="3219" y="254"/>
                    <a:pt x="3219" y="175"/>
                  </a:cubicBezTo>
                  <a:cubicBezTo>
                    <a:pt x="3219" y="64"/>
                    <a:pt x="2815" y="1"/>
                    <a:pt x="20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3182356" y="4114452"/>
              <a:ext cx="49438" cy="64739"/>
            </a:xfrm>
            <a:custGeom>
              <a:avLst/>
              <a:gdLst/>
              <a:ahLst/>
              <a:cxnLst/>
              <a:rect l="l" t="t" r="r" b="b"/>
              <a:pathLst>
                <a:path w="3164" h="4136" extrusionOk="0">
                  <a:moveTo>
                    <a:pt x="1946" y="1"/>
                  </a:moveTo>
                  <a:cubicBezTo>
                    <a:pt x="1566" y="1"/>
                    <a:pt x="1282" y="16"/>
                    <a:pt x="1084" y="56"/>
                  </a:cubicBezTo>
                  <a:cubicBezTo>
                    <a:pt x="894" y="88"/>
                    <a:pt x="776" y="151"/>
                    <a:pt x="736" y="230"/>
                  </a:cubicBezTo>
                  <a:cubicBezTo>
                    <a:pt x="705" y="270"/>
                    <a:pt x="697" y="317"/>
                    <a:pt x="697" y="372"/>
                  </a:cubicBezTo>
                  <a:cubicBezTo>
                    <a:pt x="689" y="681"/>
                    <a:pt x="570" y="1289"/>
                    <a:pt x="341" y="2207"/>
                  </a:cubicBezTo>
                  <a:cubicBezTo>
                    <a:pt x="112" y="3124"/>
                    <a:pt x="1" y="3622"/>
                    <a:pt x="1" y="3693"/>
                  </a:cubicBezTo>
                  <a:cubicBezTo>
                    <a:pt x="1" y="3764"/>
                    <a:pt x="40" y="3851"/>
                    <a:pt x="127" y="3970"/>
                  </a:cubicBezTo>
                  <a:cubicBezTo>
                    <a:pt x="206" y="4081"/>
                    <a:pt x="278" y="4136"/>
                    <a:pt x="325" y="4136"/>
                  </a:cubicBezTo>
                  <a:cubicBezTo>
                    <a:pt x="349" y="4136"/>
                    <a:pt x="373" y="4104"/>
                    <a:pt x="396" y="4033"/>
                  </a:cubicBezTo>
                  <a:lnTo>
                    <a:pt x="436" y="3930"/>
                  </a:lnTo>
                  <a:cubicBezTo>
                    <a:pt x="452" y="3891"/>
                    <a:pt x="467" y="3835"/>
                    <a:pt x="483" y="3772"/>
                  </a:cubicBezTo>
                  <a:cubicBezTo>
                    <a:pt x="499" y="3709"/>
                    <a:pt x="507" y="3646"/>
                    <a:pt x="523" y="3598"/>
                  </a:cubicBezTo>
                  <a:cubicBezTo>
                    <a:pt x="539" y="3543"/>
                    <a:pt x="554" y="3480"/>
                    <a:pt x="578" y="3393"/>
                  </a:cubicBezTo>
                  <a:cubicBezTo>
                    <a:pt x="594" y="3306"/>
                    <a:pt x="641" y="3124"/>
                    <a:pt x="705" y="2847"/>
                  </a:cubicBezTo>
                  <a:cubicBezTo>
                    <a:pt x="776" y="2570"/>
                    <a:pt x="815" y="2412"/>
                    <a:pt x="823" y="2373"/>
                  </a:cubicBezTo>
                  <a:lnTo>
                    <a:pt x="839" y="2373"/>
                  </a:lnTo>
                  <a:cubicBezTo>
                    <a:pt x="1242" y="2373"/>
                    <a:pt x="1614" y="2333"/>
                    <a:pt x="1954" y="2246"/>
                  </a:cubicBezTo>
                  <a:cubicBezTo>
                    <a:pt x="2302" y="2167"/>
                    <a:pt x="2476" y="2064"/>
                    <a:pt x="2476" y="1938"/>
                  </a:cubicBezTo>
                  <a:cubicBezTo>
                    <a:pt x="2476" y="1875"/>
                    <a:pt x="2397" y="1843"/>
                    <a:pt x="2246" y="1843"/>
                  </a:cubicBezTo>
                  <a:cubicBezTo>
                    <a:pt x="2183" y="1843"/>
                    <a:pt x="2009" y="1859"/>
                    <a:pt x="1725" y="1882"/>
                  </a:cubicBezTo>
                  <a:cubicBezTo>
                    <a:pt x="1546" y="1898"/>
                    <a:pt x="1370" y="1906"/>
                    <a:pt x="1203" y="1906"/>
                  </a:cubicBezTo>
                  <a:cubicBezTo>
                    <a:pt x="1111" y="1906"/>
                    <a:pt x="1021" y="1904"/>
                    <a:pt x="934" y="1898"/>
                  </a:cubicBezTo>
                  <a:cubicBezTo>
                    <a:pt x="1092" y="1234"/>
                    <a:pt x="1171" y="807"/>
                    <a:pt x="1171" y="617"/>
                  </a:cubicBezTo>
                  <a:cubicBezTo>
                    <a:pt x="1171" y="594"/>
                    <a:pt x="1163" y="578"/>
                    <a:pt x="1163" y="562"/>
                  </a:cubicBezTo>
                  <a:cubicBezTo>
                    <a:pt x="1211" y="562"/>
                    <a:pt x="1313" y="546"/>
                    <a:pt x="1479" y="530"/>
                  </a:cubicBezTo>
                  <a:cubicBezTo>
                    <a:pt x="1638" y="507"/>
                    <a:pt x="1764" y="499"/>
                    <a:pt x="1859" y="491"/>
                  </a:cubicBezTo>
                  <a:cubicBezTo>
                    <a:pt x="1954" y="475"/>
                    <a:pt x="2057" y="467"/>
                    <a:pt x="2167" y="451"/>
                  </a:cubicBezTo>
                  <a:cubicBezTo>
                    <a:pt x="2286" y="443"/>
                    <a:pt x="2381" y="436"/>
                    <a:pt x="2452" y="428"/>
                  </a:cubicBezTo>
                  <a:cubicBezTo>
                    <a:pt x="2523" y="420"/>
                    <a:pt x="2594" y="412"/>
                    <a:pt x="2681" y="404"/>
                  </a:cubicBezTo>
                  <a:cubicBezTo>
                    <a:pt x="2760" y="396"/>
                    <a:pt x="2832" y="380"/>
                    <a:pt x="2879" y="372"/>
                  </a:cubicBezTo>
                  <a:cubicBezTo>
                    <a:pt x="2934" y="364"/>
                    <a:pt x="2990" y="349"/>
                    <a:pt x="3061" y="325"/>
                  </a:cubicBezTo>
                  <a:cubicBezTo>
                    <a:pt x="3124" y="309"/>
                    <a:pt x="3164" y="277"/>
                    <a:pt x="3164" y="230"/>
                  </a:cubicBezTo>
                  <a:cubicBezTo>
                    <a:pt x="3164" y="159"/>
                    <a:pt x="3053" y="103"/>
                    <a:pt x="2832" y="64"/>
                  </a:cubicBezTo>
                  <a:cubicBezTo>
                    <a:pt x="2618" y="24"/>
                    <a:pt x="2325" y="1"/>
                    <a:pt x="1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/>
            <p:nvPr/>
          </p:nvSpPr>
          <p:spPr>
            <a:xfrm>
              <a:off x="3571888" y="4114076"/>
              <a:ext cx="45359" cy="74897"/>
            </a:xfrm>
            <a:custGeom>
              <a:avLst/>
              <a:gdLst/>
              <a:ahLst/>
              <a:cxnLst/>
              <a:rect l="l" t="t" r="r" b="b"/>
              <a:pathLst>
                <a:path w="2903" h="4785" extrusionOk="0">
                  <a:moveTo>
                    <a:pt x="2412" y="1"/>
                  </a:moveTo>
                  <a:cubicBezTo>
                    <a:pt x="2080" y="1"/>
                    <a:pt x="1716" y="175"/>
                    <a:pt x="1337" y="531"/>
                  </a:cubicBezTo>
                  <a:cubicBezTo>
                    <a:pt x="949" y="879"/>
                    <a:pt x="633" y="1298"/>
                    <a:pt x="380" y="1788"/>
                  </a:cubicBezTo>
                  <a:cubicBezTo>
                    <a:pt x="127" y="2278"/>
                    <a:pt x="1" y="2721"/>
                    <a:pt x="1" y="3124"/>
                  </a:cubicBezTo>
                  <a:cubicBezTo>
                    <a:pt x="1" y="3377"/>
                    <a:pt x="111" y="3614"/>
                    <a:pt x="341" y="3836"/>
                  </a:cubicBezTo>
                  <a:cubicBezTo>
                    <a:pt x="562" y="4049"/>
                    <a:pt x="791" y="4152"/>
                    <a:pt x="1021" y="4152"/>
                  </a:cubicBezTo>
                  <a:cubicBezTo>
                    <a:pt x="1258" y="4152"/>
                    <a:pt x="1495" y="4057"/>
                    <a:pt x="1740" y="3867"/>
                  </a:cubicBezTo>
                  <a:cubicBezTo>
                    <a:pt x="1985" y="3678"/>
                    <a:pt x="2207" y="3417"/>
                    <a:pt x="2396" y="3085"/>
                  </a:cubicBezTo>
                  <a:lnTo>
                    <a:pt x="2396" y="3085"/>
                  </a:lnTo>
                  <a:cubicBezTo>
                    <a:pt x="2357" y="3211"/>
                    <a:pt x="2309" y="3377"/>
                    <a:pt x="2246" y="3575"/>
                  </a:cubicBezTo>
                  <a:cubicBezTo>
                    <a:pt x="2183" y="3772"/>
                    <a:pt x="2120" y="3970"/>
                    <a:pt x="2056" y="4160"/>
                  </a:cubicBezTo>
                  <a:cubicBezTo>
                    <a:pt x="2001" y="4350"/>
                    <a:pt x="1977" y="4500"/>
                    <a:pt x="1977" y="4611"/>
                  </a:cubicBezTo>
                  <a:cubicBezTo>
                    <a:pt x="1977" y="4721"/>
                    <a:pt x="2025" y="4784"/>
                    <a:pt x="2127" y="4784"/>
                  </a:cubicBezTo>
                  <a:cubicBezTo>
                    <a:pt x="2230" y="4784"/>
                    <a:pt x="2380" y="4484"/>
                    <a:pt x="2578" y="3891"/>
                  </a:cubicBezTo>
                  <a:cubicBezTo>
                    <a:pt x="2776" y="3298"/>
                    <a:pt x="2871" y="2926"/>
                    <a:pt x="2871" y="2768"/>
                  </a:cubicBezTo>
                  <a:cubicBezTo>
                    <a:pt x="2871" y="2602"/>
                    <a:pt x="2823" y="2460"/>
                    <a:pt x="2736" y="2341"/>
                  </a:cubicBezTo>
                  <a:cubicBezTo>
                    <a:pt x="2649" y="2223"/>
                    <a:pt x="2531" y="2159"/>
                    <a:pt x="2388" y="2159"/>
                  </a:cubicBezTo>
                  <a:cubicBezTo>
                    <a:pt x="2135" y="2159"/>
                    <a:pt x="1922" y="2183"/>
                    <a:pt x="1748" y="2223"/>
                  </a:cubicBezTo>
                  <a:cubicBezTo>
                    <a:pt x="1582" y="2254"/>
                    <a:pt x="1495" y="2302"/>
                    <a:pt x="1495" y="2365"/>
                  </a:cubicBezTo>
                  <a:cubicBezTo>
                    <a:pt x="1495" y="2420"/>
                    <a:pt x="1534" y="2476"/>
                    <a:pt x="1606" y="2531"/>
                  </a:cubicBezTo>
                  <a:cubicBezTo>
                    <a:pt x="1685" y="2586"/>
                    <a:pt x="1772" y="2618"/>
                    <a:pt x="1882" y="2618"/>
                  </a:cubicBezTo>
                  <a:cubicBezTo>
                    <a:pt x="1985" y="2618"/>
                    <a:pt x="2151" y="2586"/>
                    <a:pt x="2373" y="2531"/>
                  </a:cubicBezTo>
                  <a:lnTo>
                    <a:pt x="2373" y="2531"/>
                  </a:lnTo>
                  <a:cubicBezTo>
                    <a:pt x="2159" y="2855"/>
                    <a:pt x="1922" y="3124"/>
                    <a:pt x="1661" y="3338"/>
                  </a:cubicBezTo>
                  <a:cubicBezTo>
                    <a:pt x="1408" y="3543"/>
                    <a:pt x="1187" y="3646"/>
                    <a:pt x="997" y="3646"/>
                  </a:cubicBezTo>
                  <a:cubicBezTo>
                    <a:pt x="878" y="3646"/>
                    <a:pt x="768" y="3591"/>
                    <a:pt x="681" y="3496"/>
                  </a:cubicBezTo>
                  <a:cubicBezTo>
                    <a:pt x="586" y="3393"/>
                    <a:pt x="538" y="3266"/>
                    <a:pt x="538" y="3124"/>
                  </a:cubicBezTo>
                  <a:cubicBezTo>
                    <a:pt x="538" y="2776"/>
                    <a:pt x="649" y="2397"/>
                    <a:pt x="862" y="1986"/>
                  </a:cubicBezTo>
                  <a:cubicBezTo>
                    <a:pt x="1076" y="1574"/>
                    <a:pt x="1329" y="1234"/>
                    <a:pt x="1629" y="966"/>
                  </a:cubicBezTo>
                  <a:cubicBezTo>
                    <a:pt x="1938" y="689"/>
                    <a:pt x="2214" y="554"/>
                    <a:pt x="2460" y="554"/>
                  </a:cubicBezTo>
                  <a:cubicBezTo>
                    <a:pt x="2547" y="554"/>
                    <a:pt x="2634" y="570"/>
                    <a:pt x="2705" y="602"/>
                  </a:cubicBezTo>
                  <a:cubicBezTo>
                    <a:pt x="2784" y="626"/>
                    <a:pt x="2823" y="641"/>
                    <a:pt x="2839" y="641"/>
                  </a:cubicBezTo>
                  <a:cubicBezTo>
                    <a:pt x="2879" y="641"/>
                    <a:pt x="2902" y="602"/>
                    <a:pt x="2902" y="523"/>
                  </a:cubicBezTo>
                  <a:cubicBezTo>
                    <a:pt x="2902" y="444"/>
                    <a:pt x="2847" y="333"/>
                    <a:pt x="2744" y="207"/>
                  </a:cubicBezTo>
                  <a:cubicBezTo>
                    <a:pt x="2634" y="72"/>
                    <a:pt x="2523" y="1"/>
                    <a:pt x="24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3955731" y="4109130"/>
              <a:ext cx="51656" cy="65365"/>
            </a:xfrm>
            <a:custGeom>
              <a:avLst/>
              <a:gdLst/>
              <a:ahLst/>
              <a:cxnLst/>
              <a:rect l="l" t="t" r="r" b="b"/>
              <a:pathLst>
                <a:path w="3306" h="4176" extrusionOk="0">
                  <a:moveTo>
                    <a:pt x="910" y="1"/>
                  </a:moveTo>
                  <a:cubicBezTo>
                    <a:pt x="862" y="1"/>
                    <a:pt x="823" y="17"/>
                    <a:pt x="807" y="48"/>
                  </a:cubicBezTo>
                  <a:cubicBezTo>
                    <a:pt x="791" y="72"/>
                    <a:pt x="783" y="111"/>
                    <a:pt x="783" y="183"/>
                  </a:cubicBezTo>
                  <a:cubicBezTo>
                    <a:pt x="783" y="428"/>
                    <a:pt x="649" y="1076"/>
                    <a:pt x="380" y="2112"/>
                  </a:cubicBezTo>
                  <a:cubicBezTo>
                    <a:pt x="175" y="2175"/>
                    <a:pt x="72" y="2230"/>
                    <a:pt x="72" y="2278"/>
                  </a:cubicBezTo>
                  <a:cubicBezTo>
                    <a:pt x="72" y="2341"/>
                    <a:pt x="95" y="2404"/>
                    <a:pt x="127" y="2452"/>
                  </a:cubicBezTo>
                  <a:cubicBezTo>
                    <a:pt x="167" y="2499"/>
                    <a:pt x="214" y="2531"/>
                    <a:pt x="261" y="2555"/>
                  </a:cubicBezTo>
                  <a:cubicBezTo>
                    <a:pt x="88" y="3235"/>
                    <a:pt x="1" y="3622"/>
                    <a:pt x="1" y="3717"/>
                  </a:cubicBezTo>
                  <a:cubicBezTo>
                    <a:pt x="1" y="3812"/>
                    <a:pt x="48" y="3914"/>
                    <a:pt x="127" y="4017"/>
                  </a:cubicBezTo>
                  <a:cubicBezTo>
                    <a:pt x="214" y="4120"/>
                    <a:pt x="277" y="4175"/>
                    <a:pt x="325" y="4175"/>
                  </a:cubicBezTo>
                  <a:cubicBezTo>
                    <a:pt x="364" y="4175"/>
                    <a:pt x="412" y="4065"/>
                    <a:pt x="467" y="3859"/>
                  </a:cubicBezTo>
                  <a:cubicBezTo>
                    <a:pt x="499" y="3748"/>
                    <a:pt x="522" y="3646"/>
                    <a:pt x="554" y="3535"/>
                  </a:cubicBezTo>
                  <a:cubicBezTo>
                    <a:pt x="586" y="3432"/>
                    <a:pt x="617" y="3282"/>
                    <a:pt x="665" y="3092"/>
                  </a:cubicBezTo>
                  <a:cubicBezTo>
                    <a:pt x="720" y="2902"/>
                    <a:pt x="775" y="2697"/>
                    <a:pt x="831" y="2491"/>
                  </a:cubicBezTo>
                  <a:cubicBezTo>
                    <a:pt x="1289" y="2388"/>
                    <a:pt x="1811" y="2302"/>
                    <a:pt x="2388" y="2222"/>
                  </a:cubicBezTo>
                  <a:lnTo>
                    <a:pt x="2388" y="2222"/>
                  </a:lnTo>
                  <a:cubicBezTo>
                    <a:pt x="2151" y="3140"/>
                    <a:pt x="2033" y="3646"/>
                    <a:pt x="2033" y="3748"/>
                  </a:cubicBezTo>
                  <a:cubicBezTo>
                    <a:pt x="2033" y="3843"/>
                    <a:pt x="2064" y="3938"/>
                    <a:pt x="2135" y="4033"/>
                  </a:cubicBezTo>
                  <a:cubicBezTo>
                    <a:pt x="2214" y="4128"/>
                    <a:pt x="2278" y="4175"/>
                    <a:pt x="2333" y="4175"/>
                  </a:cubicBezTo>
                  <a:cubicBezTo>
                    <a:pt x="2373" y="4175"/>
                    <a:pt x="2428" y="4065"/>
                    <a:pt x="2483" y="3859"/>
                  </a:cubicBezTo>
                  <a:cubicBezTo>
                    <a:pt x="2515" y="3748"/>
                    <a:pt x="2546" y="3646"/>
                    <a:pt x="2570" y="3535"/>
                  </a:cubicBezTo>
                  <a:cubicBezTo>
                    <a:pt x="2602" y="3432"/>
                    <a:pt x="2633" y="3290"/>
                    <a:pt x="2681" y="3108"/>
                  </a:cubicBezTo>
                  <a:cubicBezTo>
                    <a:pt x="2728" y="2926"/>
                    <a:pt x="2815" y="2602"/>
                    <a:pt x="2942" y="2135"/>
                  </a:cubicBezTo>
                  <a:cubicBezTo>
                    <a:pt x="3187" y="2088"/>
                    <a:pt x="3306" y="2025"/>
                    <a:pt x="3306" y="1946"/>
                  </a:cubicBezTo>
                  <a:cubicBezTo>
                    <a:pt x="3306" y="1859"/>
                    <a:pt x="3219" y="1803"/>
                    <a:pt x="3037" y="1780"/>
                  </a:cubicBezTo>
                  <a:cubicBezTo>
                    <a:pt x="3211" y="1108"/>
                    <a:pt x="3298" y="704"/>
                    <a:pt x="3298" y="570"/>
                  </a:cubicBezTo>
                  <a:cubicBezTo>
                    <a:pt x="3298" y="436"/>
                    <a:pt x="3258" y="309"/>
                    <a:pt x="3163" y="190"/>
                  </a:cubicBezTo>
                  <a:cubicBezTo>
                    <a:pt x="3076" y="64"/>
                    <a:pt x="2997" y="1"/>
                    <a:pt x="2926" y="1"/>
                  </a:cubicBezTo>
                  <a:cubicBezTo>
                    <a:pt x="2847" y="1"/>
                    <a:pt x="2807" y="64"/>
                    <a:pt x="2807" y="183"/>
                  </a:cubicBezTo>
                  <a:cubicBezTo>
                    <a:pt x="2807" y="412"/>
                    <a:pt x="2705" y="942"/>
                    <a:pt x="2507" y="1764"/>
                  </a:cubicBezTo>
                  <a:cubicBezTo>
                    <a:pt x="2001" y="1795"/>
                    <a:pt x="1495" y="1867"/>
                    <a:pt x="973" y="1969"/>
                  </a:cubicBezTo>
                  <a:cubicBezTo>
                    <a:pt x="1163" y="1210"/>
                    <a:pt x="1258" y="752"/>
                    <a:pt x="1258" y="602"/>
                  </a:cubicBezTo>
                  <a:cubicBezTo>
                    <a:pt x="1258" y="451"/>
                    <a:pt x="1210" y="309"/>
                    <a:pt x="1123" y="190"/>
                  </a:cubicBezTo>
                  <a:cubicBezTo>
                    <a:pt x="1036" y="64"/>
                    <a:pt x="965" y="1"/>
                    <a:pt x="9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33"/>
          <p:cNvGrpSpPr/>
          <p:nvPr/>
        </p:nvGrpSpPr>
        <p:grpSpPr>
          <a:xfrm>
            <a:off x="4828250" y="1142175"/>
            <a:ext cx="3234203" cy="3234448"/>
            <a:chOff x="5095275" y="954525"/>
            <a:chExt cx="3234203" cy="3234448"/>
          </a:xfrm>
        </p:grpSpPr>
        <p:sp>
          <p:nvSpPr>
            <p:cNvPr id="277" name="Google Shape;277;p33"/>
            <p:cNvSpPr/>
            <p:nvPr/>
          </p:nvSpPr>
          <p:spPr>
            <a:xfrm>
              <a:off x="5240806" y="955136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5240806" y="1341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5240806" y="1728635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5240806" y="21153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5240806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240806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5626869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6012947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6399009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6785072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7171150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7557213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7943275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8329338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5240806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5240806" y="2888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5240806" y="32756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5240806" y="3662361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5240806" y="4049103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5240806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5626869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6012947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6399009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85072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7171150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7557213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7943275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8329338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6399134" y="1341267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6013072" y="3661750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8" y="24708"/>
                  </a:lnTo>
                  <a:lnTo>
                    <a:pt x="24708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6399134" y="2888251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5626994" y="2501509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6785197" y="2114751"/>
              <a:ext cx="386094" cy="386773"/>
            </a:xfrm>
            <a:custGeom>
              <a:avLst/>
              <a:gdLst/>
              <a:ahLst/>
              <a:cxnLst/>
              <a:rect l="l" t="t" r="r" b="b"/>
              <a:pathLst>
                <a:path w="24710" h="24710" extrusionOk="0">
                  <a:moveTo>
                    <a:pt x="1" y="1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7557338" y="3661750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7943400" y="250150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7557338" y="172800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5626994" y="954525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5114791" y="1113914"/>
              <a:ext cx="18797" cy="66727"/>
            </a:xfrm>
            <a:custGeom>
              <a:avLst/>
              <a:gdLst/>
              <a:ahLst/>
              <a:cxnLst/>
              <a:rect l="l" t="t" r="r" b="b"/>
              <a:pathLst>
                <a:path w="1203" h="4263" extrusionOk="0">
                  <a:moveTo>
                    <a:pt x="768" y="1"/>
                  </a:moveTo>
                  <a:cubicBezTo>
                    <a:pt x="689" y="1"/>
                    <a:pt x="649" y="56"/>
                    <a:pt x="633" y="183"/>
                  </a:cubicBezTo>
                  <a:cubicBezTo>
                    <a:pt x="594" y="799"/>
                    <a:pt x="523" y="1392"/>
                    <a:pt x="412" y="1954"/>
                  </a:cubicBezTo>
                  <a:cubicBezTo>
                    <a:pt x="309" y="2515"/>
                    <a:pt x="214" y="2958"/>
                    <a:pt x="127" y="3282"/>
                  </a:cubicBezTo>
                  <a:cubicBezTo>
                    <a:pt x="40" y="3606"/>
                    <a:pt x="1" y="3812"/>
                    <a:pt x="1" y="3899"/>
                  </a:cubicBezTo>
                  <a:cubicBezTo>
                    <a:pt x="1" y="3986"/>
                    <a:pt x="33" y="4065"/>
                    <a:pt x="88" y="4144"/>
                  </a:cubicBezTo>
                  <a:cubicBezTo>
                    <a:pt x="151" y="4223"/>
                    <a:pt x="214" y="4263"/>
                    <a:pt x="270" y="4263"/>
                  </a:cubicBezTo>
                  <a:cubicBezTo>
                    <a:pt x="341" y="4263"/>
                    <a:pt x="420" y="4120"/>
                    <a:pt x="499" y="3844"/>
                  </a:cubicBezTo>
                  <a:cubicBezTo>
                    <a:pt x="539" y="3701"/>
                    <a:pt x="578" y="3559"/>
                    <a:pt x="618" y="3417"/>
                  </a:cubicBezTo>
                  <a:cubicBezTo>
                    <a:pt x="649" y="3274"/>
                    <a:pt x="697" y="3092"/>
                    <a:pt x="752" y="2855"/>
                  </a:cubicBezTo>
                  <a:cubicBezTo>
                    <a:pt x="807" y="2626"/>
                    <a:pt x="855" y="2428"/>
                    <a:pt x="902" y="2270"/>
                  </a:cubicBezTo>
                  <a:cubicBezTo>
                    <a:pt x="1100" y="1472"/>
                    <a:pt x="1203" y="863"/>
                    <a:pt x="1203" y="444"/>
                  </a:cubicBezTo>
                  <a:cubicBezTo>
                    <a:pt x="1203" y="365"/>
                    <a:pt x="1155" y="278"/>
                    <a:pt x="1053" y="167"/>
                  </a:cubicBezTo>
                  <a:cubicBezTo>
                    <a:pt x="950" y="56"/>
                    <a:pt x="855" y="1"/>
                    <a:pt x="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5099103" y="1513288"/>
              <a:ext cx="43500" cy="65365"/>
            </a:xfrm>
            <a:custGeom>
              <a:avLst/>
              <a:gdLst/>
              <a:ahLst/>
              <a:cxnLst/>
              <a:rect l="l" t="t" r="r" b="b"/>
              <a:pathLst>
                <a:path w="2784" h="4176" extrusionOk="0">
                  <a:moveTo>
                    <a:pt x="1756" y="1"/>
                  </a:moveTo>
                  <a:cubicBezTo>
                    <a:pt x="1479" y="1"/>
                    <a:pt x="1218" y="88"/>
                    <a:pt x="973" y="269"/>
                  </a:cubicBezTo>
                  <a:cubicBezTo>
                    <a:pt x="728" y="443"/>
                    <a:pt x="610" y="609"/>
                    <a:pt x="610" y="752"/>
                  </a:cubicBezTo>
                  <a:cubicBezTo>
                    <a:pt x="610" y="815"/>
                    <a:pt x="657" y="870"/>
                    <a:pt x="744" y="934"/>
                  </a:cubicBezTo>
                  <a:cubicBezTo>
                    <a:pt x="839" y="989"/>
                    <a:pt x="918" y="1021"/>
                    <a:pt x="981" y="1021"/>
                  </a:cubicBezTo>
                  <a:cubicBezTo>
                    <a:pt x="1005" y="1021"/>
                    <a:pt x="1044" y="981"/>
                    <a:pt x="1124" y="910"/>
                  </a:cubicBezTo>
                  <a:cubicBezTo>
                    <a:pt x="1195" y="831"/>
                    <a:pt x="1282" y="752"/>
                    <a:pt x="1400" y="673"/>
                  </a:cubicBezTo>
                  <a:cubicBezTo>
                    <a:pt x="1511" y="594"/>
                    <a:pt x="1637" y="554"/>
                    <a:pt x="1764" y="554"/>
                  </a:cubicBezTo>
                  <a:cubicBezTo>
                    <a:pt x="1898" y="554"/>
                    <a:pt x="2001" y="602"/>
                    <a:pt x="2072" y="696"/>
                  </a:cubicBezTo>
                  <a:cubicBezTo>
                    <a:pt x="2151" y="791"/>
                    <a:pt x="2191" y="918"/>
                    <a:pt x="2191" y="1092"/>
                  </a:cubicBezTo>
                  <a:cubicBezTo>
                    <a:pt x="2191" y="1258"/>
                    <a:pt x="2136" y="1440"/>
                    <a:pt x="2025" y="1645"/>
                  </a:cubicBezTo>
                  <a:cubicBezTo>
                    <a:pt x="1914" y="1843"/>
                    <a:pt x="1780" y="2025"/>
                    <a:pt x="1622" y="2191"/>
                  </a:cubicBezTo>
                  <a:cubicBezTo>
                    <a:pt x="1274" y="2539"/>
                    <a:pt x="926" y="2839"/>
                    <a:pt x="570" y="3100"/>
                  </a:cubicBezTo>
                  <a:cubicBezTo>
                    <a:pt x="191" y="3385"/>
                    <a:pt x="1" y="3574"/>
                    <a:pt x="1" y="3669"/>
                  </a:cubicBezTo>
                  <a:cubicBezTo>
                    <a:pt x="1" y="3788"/>
                    <a:pt x="64" y="3907"/>
                    <a:pt x="198" y="4017"/>
                  </a:cubicBezTo>
                  <a:cubicBezTo>
                    <a:pt x="333" y="4120"/>
                    <a:pt x="459" y="4175"/>
                    <a:pt x="578" y="4175"/>
                  </a:cubicBezTo>
                  <a:cubicBezTo>
                    <a:pt x="855" y="4175"/>
                    <a:pt x="1290" y="4104"/>
                    <a:pt x="1883" y="3970"/>
                  </a:cubicBezTo>
                  <a:cubicBezTo>
                    <a:pt x="2483" y="3827"/>
                    <a:pt x="2784" y="3701"/>
                    <a:pt x="2784" y="3590"/>
                  </a:cubicBezTo>
                  <a:cubicBezTo>
                    <a:pt x="2784" y="3535"/>
                    <a:pt x="2752" y="3495"/>
                    <a:pt x="2689" y="3480"/>
                  </a:cubicBezTo>
                  <a:cubicBezTo>
                    <a:pt x="2634" y="3464"/>
                    <a:pt x="2555" y="3448"/>
                    <a:pt x="2444" y="3448"/>
                  </a:cubicBezTo>
                  <a:cubicBezTo>
                    <a:pt x="2333" y="3448"/>
                    <a:pt x="2167" y="3464"/>
                    <a:pt x="1930" y="3495"/>
                  </a:cubicBezTo>
                  <a:cubicBezTo>
                    <a:pt x="1701" y="3527"/>
                    <a:pt x="1432" y="3567"/>
                    <a:pt x="1124" y="3614"/>
                  </a:cubicBezTo>
                  <a:cubicBezTo>
                    <a:pt x="823" y="3661"/>
                    <a:pt x="625" y="3693"/>
                    <a:pt x="531" y="3709"/>
                  </a:cubicBezTo>
                  <a:cubicBezTo>
                    <a:pt x="1993" y="2768"/>
                    <a:pt x="2721" y="1875"/>
                    <a:pt x="2721" y="1021"/>
                  </a:cubicBezTo>
                  <a:cubicBezTo>
                    <a:pt x="2721" y="728"/>
                    <a:pt x="2626" y="491"/>
                    <a:pt x="2444" y="293"/>
                  </a:cubicBezTo>
                  <a:cubicBezTo>
                    <a:pt x="2262" y="96"/>
                    <a:pt x="2033" y="1"/>
                    <a:pt x="17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5095275" y="1898308"/>
              <a:ext cx="46719" cy="65349"/>
            </a:xfrm>
            <a:custGeom>
              <a:avLst/>
              <a:gdLst/>
              <a:ahLst/>
              <a:cxnLst/>
              <a:rect l="l" t="t" r="r" b="b"/>
              <a:pathLst>
                <a:path w="2990" h="4175" extrusionOk="0">
                  <a:moveTo>
                    <a:pt x="2096" y="0"/>
                  </a:moveTo>
                  <a:cubicBezTo>
                    <a:pt x="1851" y="0"/>
                    <a:pt x="1566" y="64"/>
                    <a:pt x="1242" y="190"/>
                  </a:cubicBezTo>
                  <a:cubicBezTo>
                    <a:pt x="918" y="317"/>
                    <a:pt x="760" y="435"/>
                    <a:pt x="760" y="562"/>
                  </a:cubicBezTo>
                  <a:cubicBezTo>
                    <a:pt x="760" y="601"/>
                    <a:pt x="799" y="664"/>
                    <a:pt x="894" y="751"/>
                  </a:cubicBezTo>
                  <a:cubicBezTo>
                    <a:pt x="989" y="838"/>
                    <a:pt x="1044" y="878"/>
                    <a:pt x="1076" y="878"/>
                  </a:cubicBezTo>
                  <a:cubicBezTo>
                    <a:pt x="1116" y="878"/>
                    <a:pt x="1258" y="815"/>
                    <a:pt x="1503" y="688"/>
                  </a:cubicBezTo>
                  <a:cubicBezTo>
                    <a:pt x="1756" y="562"/>
                    <a:pt x="1962" y="490"/>
                    <a:pt x="2120" y="490"/>
                  </a:cubicBezTo>
                  <a:cubicBezTo>
                    <a:pt x="2325" y="490"/>
                    <a:pt x="2428" y="585"/>
                    <a:pt x="2428" y="775"/>
                  </a:cubicBezTo>
                  <a:cubicBezTo>
                    <a:pt x="2428" y="933"/>
                    <a:pt x="2349" y="1083"/>
                    <a:pt x="2207" y="1242"/>
                  </a:cubicBezTo>
                  <a:cubicBezTo>
                    <a:pt x="2056" y="1392"/>
                    <a:pt x="1898" y="1518"/>
                    <a:pt x="1716" y="1613"/>
                  </a:cubicBezTo>
                  <a:cubicBezTo>
                    <a:pt x="1542" y="1708"/>
                    <a:pt x="1376" y="1803"/>
                    <a:pt x="1202" y="1906"/>
                  </a:cubicBezTo>
                  <a:cubicBezTo>
                    <a:pt x="1036" y="2001"/>
                    <a:pt x="934" y="2080"/>
                    <a:pt x="902" y="2135"/>
                  </a:cubicBezTo>
                  <a:cubicBezTo>
                    <a:pt x="886" y="2151"/>
                    <a:pt x="886" y="2175"/>
                    <a:pt x="886" y="2206"/>
                  </a:cubicBezTo>
                  <a:cubicBezTo>
                    <a:pt x="886" y="2301"/>
                    <a:pt x="1116" y="2380"/>
                    <a:pt x="1574" y="2443"/>
                  </a:cubicBezTo>
                  <a:cubicBezTo>
                    <a:pt x="1748" y="2475"/>
                    <a:pt x="1906" y="2522"/>
                    <a:pt x="2048" y="2586"/>
                  </a:cubicBezTo>
                  <a:cubicBezTo>
                    <a:pt x="2191" y="2649"/>
                    <a:pt x="2262" y="2736"/>
                    <a:pt x="2262" y="2839"/>
                  </a:cubicBezTo>
                  <a:cubicBezTo>
                    <a:pt x="2262" y="3028"/>
                    <a:pt x="2143" y="3195"/>
                    <a:pt x="1906" y="3337"/>
                  </a:cubicBezTo>
                  <a:cubicBezTo>
                    <a:pt x="1669" y="3479"/>
                    <a:pt x="1408" y="3590"/>
                    <a:pt x="1131" y="3653"/>
                  </a:cubicBezTo>
                  <a:cubicBezTo>
                    <a:pt x="855" y="3716"/>
                    <a:pt x="594" y="3780"/>
                    <a:pt x="356" y="3835"/>
                  </a:cubicBezTo>
                  <a:cubicBezTo>
                    <a:pt x="119" y="3890"/>
                    <a:pt x="9" y="3938"/>
                    <a:pt x="9" y="3977"/>
                  </a:cubicBezTo>
                  <a:cubicBezTo>
                    <a:pt x="1" y="4112"/>
                    <a:pt x="183" y="4175"/>
                    <a:pt x="554" y="4175"/>
                  </a:cubicBezTo>
                  <a:cubicBezTo>
                    <a:pt x="918" y="4175"/>
                    <a:pt x="1282" y="4120"/>
                    <a:pt x="1637" y="4001"/>
                  </a:cubicBezTo>
                  <a:cubicBezTo>
                    <a:pt x="1993" y="3882"/>
                    <a:pt x="2302" y="3716"/>
                    <a:pt x="2547" y="3503"/>
                  </a:cubicBezTo>
                  <a:cubicBezTo>
                    <a:pt x="2800" y="3297"/>
                    <a:pt x="2926" y="3084"/>
                    <a:pt x="2926" y="2870"/>
                  </a:cubicBezTo>
                  <a:cubicBezTo>
                    <a:pt x="2926" y="2657"/>
                    <a:pt x="2823" y="2483"/>
                    <a:pt x="2610" y="2349"/>
                  </a:cubicBezTo>
                  <a:cubicBezTo>
                    <a:pt x="2396" y="2222"/>
                    <a:pt x="2112" y="2127"/>
                    <a:pt x="1748" y="2080"/>
                  </a:cubicBezTo>
                  <a:cubicBezTo>
                    <a:pt x="2080" y="1929"/>
                    <a:pt x="2365" y="1740"/>
                    <a:pt x="2618" y="1510"/>
                  </a:cubicBezTo>
                  <a:cubicBezTo>
                    <a:pt x="2863" y="1281"/>
                    <a:pt x="2989" y="1060"/>
                    <a:pt x="2989" y="846"/>
                  </a:cubicBezTo>
                  <a:cubicBezTo>
                    <a:pt x="2989" y="625"/>
                    <a:pt x="2902" y="427"/>
                    <a:pt x="2728" y="253"/>
                  </a:cubicBezTo>
                  <a:cubicBezTo>
                    <a:pt x="2555" y="87"/>
                    <a:pt x="2349" y="0"/>
                    <a:pt x="2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5098853" y="2276488"/>
              <a:ext cx="40547" cy="68354"/>
            </a:xfrm>
            <a:custGeom>
              <a:avLst/>
              <a:gdLst/>
              <a:ahLst/>
              <a:cxnLst/>
              <a:rect l="l" t="t" r="r" b="b"/>
              <a:pathLst>
                <a:path w="2595" h="4367" extrusionOk="0">
                  <a:moveTo>
                    <a:pt x="1527" y="0"/>
                  </a:moveTo>
                  <a:cubicBezTo>
                    <a:pt x="1519" y="0"/>
                    <a:pt x="1511" y="1"/>
                    <a:pt x="1503" y="2"/>
                  </a:cubicBezTo>
                  <a:cubicBezTo>
                    <a:pt x="1440" y="2"/>
                    <a:pt x="1321" y="81"/>
                    <a:pt x="1155" y="255"/>
                  </a:cubicBezTo>
                  <a:cubicBezTo>
                    <a:pt x="989" y="421"/>
                    <a:pt x="823" y="619"/>
                    <a:pt x="657" y="848"/>
                  </a:cubicBezTo>
                  <a:cubicBezTo>
                    <a:pt x="483" y="1069"/>
                    <a:pt x="333" y="1322"/>
                    <a:pt x="199" y="1591"/>
                  </a:cubicBezTo>
                  <a:cubicBezTo>
                    <a:pt x="64" y="1852"/>
                    <a:pt x="1" y="2074"/>
                    <a:pt x="1" y="2247"/>
                  </a:cubicBezTo>
                  <a:cubicBezTo>
                    <a:pt x="1" y="2485"/>
                    <a:pt x="80" y="2674"/>
                    <a:pt x="230" y="2817"/>
                  </a:cubicBezTo>
                  <a:cubicBezTo>
                    <a:pt x="388" y="2951"/>
                    <a:pt x="586" y="3014"/>
                    <a:pt x="815" y="3014"/>
                  </a:cubicBezTo>
                  <a:cubicBezTo>
                    <a:pt x="1155" y="3014"/>
                    <a:pt x="1511" y="2935"/>
                    <a:pt x="1891" y="2761"/>
                  </a:cubicBezTo>
                  <a:lnTo>
                    <a:pt x="1891" y="2761"/>
                  </a:lnTo>
                  <a:cubicBezTo>
                    <a:pt x="1843" y="2935"/>
                    <a:pt x="1788" y="3125"/>
                    <a:pt x="1725" y="3323"/>
                  </a:cubicBezTo>
                  <a:cubicBezTo>
                    <a:pt x="1661" y="3528"/>
                    <a:pt x="1606" y="3686"/>
                    <a:pt x="1574" y="3813"/>
                  </a:cubicBezTo>
                  <a:cubicBezTo>
                    <a:pt x="1535" y="3932"/>
                    <a:pt x="1519" y="4026"/>
                    <a:pt x="1519" y="4098"/>
                  </a:cubicBezTo>
                  <a:cubicBezTo>
                    <a:pt x="1519" y="4161"/>
                    <a:pt x="1543" y="4216"/>
                    <a:pt x="1582" y="4279"/>
                  </a:cubicBezTo>
                  <a:cubicBezTo>
                    <a:pt x="1622" y="4335"/>
                    <a:pt x="1669" y="4366"/>
                    <a:pt x="1709" y="4366"/>
                  </a:cubicBezTo>
                  <a:cubicBezTo>
                    <a:pt x="1843" y="4359"/>
                    <a:pt x="2017" y="3979"/>
                    <a:pt x="2246" y="3220"/>
                  </a:cubicBezTo>
                  <a:cubicBezTo>
                    <a:pt x="2476" y="2453"/>
                    <a:pt x="2594" y="1892"/>
                    <a:pt x="2594" y="1536"/>
                  </a:cubicBezTo>
                  <a:cubicBezTo>
                    <a:pt x="2594" y="1457"/>
                    <a:pt x="2539" y="1370"/>
                    <a:pt x="2436" y="1283"/>
                  </a:cubicBezTo>
                  <a:cubicBezTo>
                    <a:pt x="2333" y="1188"/>
                    <a:pt x="2254" y="1141"/>
                    <a:pt x="2191" y="1141"/>
                  </a:cubicBezTo>
                  <a:cubicBezTo>
                    <a:pt x="2104" y="1141"/>
                    <a:pt x="2065" y="1196"/>
                    <a:pt x="2065" y="1330"/>
                  </a:cubicBezTo>
                  <a:cubicBezTo>
                    <a:pt x="2065" y="1615"/>
                    <a:pt x="2041" y="1915"/>
                    <a:pt x="1993" y="2232"/>
                  </a:cubicBezTo>
                  <a:cubicBezTo>
                    <a:pt x="1986" y="2240"/>
                    <a:pt x="1843" y="2287"/>
                    <a:pt x="1559" y="2398"/>
                  </a:cubicBezTo>
                  <a:cubicBezTo>
                    <a:pt x="1282" y="2500"/>
                    <a:pt x="1053" y="2548"/>
                    <a:pt x="863" y="2548"/>
                  </a:cubicBezTo>
                  <a:cubicBezTo>
                    <a:pt x="641" y="2548"/>
                    <a:pt x="531" y="2437"/>
                    <a:pt x="531" y="2224"/>
                  </a:cubicBezTo>
                  <a:cubicBezTo>
                    <a:pt x="531" y="2042"/>
                    <a:pt x="633" y="1805"/>
                    <a:pt x="847" y="1504"/>
                  </a:cubicBezTo>
                  <a:cubicBezTo>
                    <a:pt x="1053" y="1204"/>
                    <a:pt x="1258" y="935"/>
                    <a:pt x="1472" y="690"/>
                  </a:cubicBezTo>
                  <a:cubicBezTo>
                    <a:pt x="1685" y="437"/>
                    <a:pt x="1788" y="287"/>
                    <a:pt x="1788" y="231"/>
                  </a:cubicBezTo>
                  <a:cubicBezTo>
                    <a:pt x="1788" y="168"/>
                    <a:pt x="1756" y="121"/>
                    <a:pt x="1693" y="73"/>
                  </a:cubicBezTo>
                  <a:cubicBezTo>
                    <a:pt x="1638" y="25"/>
                    <a:pt x="1582" y="0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5101088" y="2676989"/>
              <a:ext cx="52016" cy="64629"/>
            </a:xfrm>
            <a:custGeom>
              <a:avLst/>
              <a:gdLst/>
              <a:ahLst/>
              <a:cxnLst/>
              <a:rect l="l" t="t" r="r" b="b"/>
              <a:pathLst>
                <a:path w="3329" h="4129" extrusionOk="0">
                  <a:moveTo>
                    <a:pt x="2459" y="1"/>
                  </a:moveTo>
                  <a:cubicBezTo>
                    <a:pt x="2040" y="1"/>
                    <a:pt x="1708" y="33"/>
                    <a:pt x="1463" y="112"/>
                  </a:cubicBezTo>
                  <a:cubicBezTo>
                    <a:pt x="1344" y="135"/>
                    <a:pt x="1194" y="301"/>
                    <a:pt x="1012" y="594"/>
                  </a:cubicBezTo>
                  <a:cubicBezTo>
                    <a:pt x="830" y="886"/>
                    <a:pt x="744" y="1116"/>
                    <a:pt x="744" y="1274"/>
                  </a:cubicBezTo>
                  <a:cubicBezTo>
                    <a:pt x="744" y="1432"/>
                    <a:pt x="783" y="1574"/>
                    <a:pt x="862" y="1701"/>
                  </a:cubicBezTo>
                  <a:cubicBezTo>
                    <a:pt x="949" y="1819"/>
                    <a:pt x="1052" y="1930"/>
                    <a:pt x="1170" y="2017"/>
                  </a:cubicBezTo>
                  <a:cubicBezTo>
                    <a:pt x="1297" y="2104"/>
                    <a:pt x="1416" y="2191"/>
                    <a:pt x="1534" y="2270"/>
                  </a:cubicBezTo>
                  <a:cubicBezTo>
                    <a:pt x="1827" y="2476"/>
                    <a:pt x="1977" y="2658"/>
                    <a:pt x="1977" y="2831"/>
                  </a:cubicBezTo>
                  <a:cubicBezTo>
                    <a:pt x="1977" y="3013"/>
                    <a:pt x="1858" y="3203"/>
                    <a:pt x="1621" y="3385"/>
                  </a:cubicBezTo>
                  <a:cubicBezTo>
                    <a:pt x="1384" y="3575"/>
                    <a:pt x="1163" y="3662"/>
                    <a:pt x="965" y="3670"/>
                  </a:cubicBezTo>
                  <a:cubicBezTo>
                    <a:pt x="767" y="3670"/>
                    <a:pt x="538" y="3535"/>
                    <a:pt x="269" y="3266"/>
                  </a:cubicBezTo>
                  <a:cubicBezTo>
                    <a:pt x="174" y="3171"/>
                    <a:pt x="119" y="3124"/>
                    <a:pt x="95" y="3124"/>
                  </a:cubicBezTo>
                  <a:cubicBezTo>
                    <a:pt x="32" y="3124"/>
                    <a:pt x="0" y="3187"/>
                    <a:pt x="0" y="3298"/>
                  </a:cubicBezTo>
                  <a:cubicBezTo>
                    <a:pt x="0" y="3480"/>
                    <a:pt x="111" y="3662"/>
                    <a:pt x="324" y="3851"/>
                  </a:cubicBezTo>
                  <a:cubicBezTo>
                    <a:pt x="546" y="4033"/>
                    <a:pt x="791" y="4128"/>
                    <a:pt x="1060" y="4128"/>
                  </a:cubicBezTo>
                  <a:cubicBezTo>
                    <a:pt x="1408" y="4128"/>
                    <a:pt x="1740" y="3986"/>
                    <a:pt x="2056" y="3701"/>
                  </a:cubicBezTo>
                  <a:cubicBezTo>
                    <a:pt x="2372" y="3417"/>
                    <a:pt x="2530" y="3108"/>
                    <a:pt x="2530" y="2776"/>
                  </a:cubicBezTo>
                  <a:cubicBezTo>
                    <a:pt x="2530" y="2563"/>
                    <a:pt x="2388" y="2341"/>
                    <a:pt x="2103" y="2120"/>
                  </a:cubicBezTo>
                  <a:cubicBezTo>
                    <a:pt x="1985" y="2025"/>
                    <a:pt x="1858" y="1930"/>
                    <a:pt x="1740" y="1843"/>
                  </a:cubicBezTo>
                  <a:cubicBezTo>
                    <a:pt x="1621" y="1756"/>
                    <a:pt x="1518" y="1661"/>
                    <a:pt x="1431" y="1574"/>
                  </a:cubicBezTo>
                  <a:cubicBezTo>
                    <a:pt x="1352" y="1479"/>
                    <a:pt x="1313" y="1392"/>
                    <a:pt x="1313" y="1306"/>
                  </a:cubicBezTo>
                  <a:cubicBezTo>
                    <a:pt x="1313" y="1219"/>
                    <a:pt x="1360" y="1084"/>
                    <a:pt x="1463" y="894"/>
                  </a:cubicBezTo>
                  <a:cubicBezTo>
                    <a:pt x="1566" y="697"/>
                    <a:pt x="1661" y="594"/>
                    <a:pt x="1740" y="578"/>
                  </a:cubicBezTo>
                  <a:cubicBezTo>
                    <a:pt x="1819" y="554"/>
                    <a:pt x="2009" y="523"/>
                    <a:pt x="2309" y="475"/>
                  </a:cubicBezTo>
                  <a:cubicBezTo>
                    <a:pt x="2989" y="373"/>
                    <a:pt x="3329" y="270"/>
                    <a:pt x="3329" y="183"/>
                  </a:cubicBezTo>
                  <a:cubicBezTo>
                    <a:pt x="3329" y="64"/>
                    <a:pt x="3036" y="1"/>
                    <a:pt x="24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5108869" y="3054590"/>
              <a:ext cx="41156" cy="64989"/>
            </a:xfrm>
            <a:custGeom>
              <a:avLst/>
              <a:gdLst/>
              <a:ahLst/>
              <a:cxnLst/>
              <a:rect l="l" t="t" r="r" b="b"/>
              <a:pathLst>
                <a:path w="2634" h="4152" extrusionOk="0">
                  <a:moveTo>
                    <a:pt x="894" y="2127"/>
                  </a:moveTo>
                  <a:cubicBezTo>
                    <a:pt x="1242" y="2167"/>
                    <a:pt x="1526" y="2254"/>
                    <a:pt x="1732" y="2380"/>
                  </a:cubicBezTo>
                  <a:cubicBezTo>
                    <a:pt x="1945" y="2507"/>
                    <a:pt x="2056" y="2649"/>
                    <a:pt x="2056" y="2799"/>
                  </a:cubicBezTo>
                  <a:cubicBezTo>
                    <a:pt x="2056" y="3013"/>
                    <a:pt x="1930" y="3210"/>
                    <a:pt x="1677" y="3392"/>
                  </a:cubicBezTo>
                  <a:cubicBezTo>
                    <a:pt x="1424" y="3582"/>
                    <a:pt x="1171" y="3677"/>
                    <a:pt x="910" y="3677"/>
                  </a:cubicBezTo>
                  <a:cubicBezTo>
                    <a:pt x="799" y="3677"/>
                    <a:pt x="704" y="3637"/>
                    <a:pt x="633" y="3574"/>
                  </a:cubicBezTo>
                  <a:cubicBezTo>
                    <a:pt x="562" y="3503"/>
                    <a:pt x="530" y="3408"/>
                    <a:pt x="530" y="3273"/>
                  </a:cubicBezTo>
                  <a:cubicBezTo>
                    <a:pt x="530" y="2933"/>
                    <a:pt x="649" y="2546"/>
                    <a:pt x="894" y="2127"/>
                  </a:cubicBezTo>
                  <a:close/>
                  <a:moveTo>
                    <a:pt x="2080" y="0"/>
                  </a:moveTo>
                  <a:cubicBezTo>
                    <a:pt x="2001" y="0"/>
                    <a:pt x="1851" y="111"/>
                    <a:pt x="1621" y="332"/>
                  </a:cubicBezTo>
                  <a:cubicBezTo>
                    <a:pt x="1400" y="546"/>
                    <a:pt x="1171" y="814"/>
                    <a:pt x="925" y="1123"/>
                  </a:cubicBezTo>
                  <a:cubicBezTo>
                    <a:pt x="688" y="1439"/>
                    <a:pt x="475" y="1795"/>
                    <a:pt x="285" y="2190"/>
                  </a:cubicBezTo>
                  <a:cubicBezTo>
                    <a:pt x="95" y="2593"/>
                    <a:pt x="0" y="2933"/>
                    <a:pt x="0" y="3226"/>
                  </a:cubicBezTo>
                  <a:cubicBezTo>
                    <a:pt x="0" y="3511"/>
                    <a:pt x="79" y="3732"/>
                    <a:pt x="238" y="3906"/>
                  </a:cubicBezTo>
                  <a:cubicBezTo>
                    <a:pt x="404" y="4072"/>
                    <a:pt x="609" y="4151"/>
                    <a:pt x="854" y="4151"/>
                  </a:cubicBezTo>
                  <a:cubicBezTo>
                    <a:pt x="1273" y="4151"/>
                    <a:pt x="1677" y="4001"/>
                    <a:pt x="2064" y="3700"/>
                  </a:cubicBezTo>
                  <a:cubicBezTo>
                    <a:pt x="2444" y="3400"/>
                    <a:pt x="2633" y="3084"/>
                    <a:pt x="2633" y="2752"/>
                  </a:cubicBezTo>
                  <a:cubicBezTo>
                    <a:pt x="2633" y="2538"/>
                    <a:pt x="2491" y="2333"/>
                    <a:pt x="2198" y="2143"/>
                  </a:cubicBezTo>
                  <a:cubicBezTo>
                    <a:pt x="1906" y="1953"/>
                    <a:pt x="1542" y="1834"/>
                    <a:pt x="1107" y="1795"/>
                  </a:cubicBezTo>
                  <a:cubicBezTo>
                    <a:pt x="1329" y="1471"/>
                    <a:pt x="1708" y="1028"/>
                    <a:pt x="2238" y="467"/>
                  </a:cubicBezTo>
                  <a:cubicBezTo>
                    <a:pt x="2372" y="324"/>
                    <a:pt x="2444" y="229"/>
                    <a:pt x="2444" y="190"/>
                  </a:cubicBezTo>
                  <a:cubicBezTo>
                    <a:pt x="2444" y="150"/>
                    <a:pt x="2404" y="111"/>
                    <a:pt x="2325" y="71"/>
                  </a:cubicBezTo>
                  <a:cubicBezTo>
                    <a:pt x="2238" y="24"/>
                    <a:pt x="2159" y="0"/>
                    <a:pt x="20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5118384" y="3443680"/>
              <a:ext cx="35844" cy="65615"/>
            </a:xfrm>
            <a:custGeom>
              <a:avLst/>
              <a:gdLst/>
              <a:ahLst/>
              <a:cxnLst/>
              <a:rect l="l" t="t" r="r" b="b"/>
              <a:pathLst>
                <a:path w="2294" h="4192" extrusionOk="0">
                  <a:moveTo>
                    <a:pt x="1447" y="1"/>
                  </a:moveTo>
                  <a:cubicBezTo>
                    <a:pt x="1131" y="1"/>
                    <a:pt x="815" y="24"/>
                    <a:pt x="483" y="72"/>
                  </a:cubicBezTo>
                  <a:cubicBezTo>
                    <a:pt x="158" y="119"/>
                    <a:pt x="0" y="167"/>
                    <a:pt x="0" y="206"/>
                  </a:cubicBezTo>
                  <a:cubicBezTo>
                    <a:pt x="0" y="277"/>
                    <a:pt x="40" y="364"/>
                    <a:pt x="135" y="475"/>
                  </a:cubicBezTo>
                  <a:cubicBezTo>
                    <a:pt x="222" y="586"/>
                    <a:pt x="309" y="633"/>
                    <a:pt x="388" y="633"/>
                  </a:cubicBezTo>
                  <a:cubicBezTo>
                    <a:pt x="467" y="633"/>
                    <a:pt x="656" y="617"/>
                    <a:pt x="941" y="570"/>
                  </a:cubicBezTo>
                  <a:cubicBezTo>
                    <a:pt x="1234" y="530"/>
                    <a:pt x="1447" y="507"/>
                    <a:pt x="1574" y="507"/>
                  </a:cubicBezTo>
                  <a:cubicBezTo>
                    <a:pt x="1708" y="507"/>
                    <a:pt x="1779" y="538"/>
                    <a:pt x="1779" y="609"/>
                  </a:cubicBezTo>
                  <a:cubicBezTo>
                    <a:pt x="1779" y="696"/>
                    <a:pt x="1629" y="981"/>
                    <a:pt x="1336" y="1463"/>
                  </a:cubicBezTo>
                  <a:cubicBezTo>
                    <a:pt x="1044" y="1938"/>
                    <a:pt x="751" y="2428"/>
                    <a:pt x="459" y="2926"/>
                  </a:cubicBezTo>
                  <a:cubicBezTo>
                    <a:pt x="158" y="3416"/>
                    <a:pt x="16" y="3733"/>
                    <a:pt x="16" y="3859"/>
                  </a:cubicBezTo>
                  <a:cubicBezTo>
                    <a:pt x="16" y="3930"/>
                    <a:pt x="40" y="4009"/>
                    <a:pt x="87" y="4080"/>
                  </a:cubicBezTo>
                  <a:cubicBezTo>
                    <a:pt x="135" y="4152"/>
                    <a:pt x="182" y="4191"/>
                    <a:pt x="237" y="4191"/>
                  </a:cubicBezTo>
                  <a:cubicBezTo>
                    <a:pt x="285" y="4191"/>
                    <a:pt x="364" y="4112"/>
                    <a:pt x="459" y="3954"/>
                  </a:cubicBezTo>
                  <a:cubicBezTo>
                    <a:pt x="554" y="3796"/>
                    <a:pt x="704" y="3535"/>
                    <a:pt x="909" y="3155"/>
                  </a:cubicBezTo>
                  <a:cubicBezTo>
                    <a:pt x="1115" y="2784"/>
                    <a:pt x="1257" y="2523"/>
                    <a:pt x="1344" y="2373"/>
                  </a:cubicBezTo>
                  <a:cubicBezTo>
                    <a:pt x="1431" y="2222"/>
                    <a:pt x="1526" y="2072"/>
                    <a:pt x="1621" y="1922"/>
                  </a:cubicBezTo>
                  <a:cubicBezTo>
                    <a:pt x="1716" y="1772"/>
                    <a:pt x="1795" y="1637"/>
                    <a:pt x="1858" y="1527"/>
                  </a:cubicBezTo>
                  <a:cubicBezTo>
                    <a:pt x="1929" y="1408"/>
                    <a:pt x="2001" y="1289"/>
                    <a:pt x="2072" y="1171"/>
                  </a:cubicBezTo>
                  <a:cubicBezTo>
                    <a:pt x="2143" y="1044"/>
                    <a:pt x="2198" y="934"/>
                    <a:pt x="2238" y="847"/>
                  </a:cubicBezTo>
                  <a:cubicBezTo>
                    <a:pt x="2277" y="760"/>
                    <a:pt x="2293" y="681"/>
                    <a:pt x="2293" y="609"/>
                  </a:cubicBezTo>
                  <a:cubicBezTo>
                    <a:pt x="2293" y="538"/>
                    <a:pt x="2269" y="443"/>
                    <a:pt x="2214" y="333"/>
                  </a:cubicBezTo>
                  <a:cubicBezTo>
                    <a:pt x="2167" y="222"/>
                    <a:pt x="2111" y="135"/>
                    <a:pt x="2048" y="88"/>
                  </a:cubicBezTo>
                  <a:cubicBezTo>
                    <a:pt x="1961" y="32"/>
                    <a:pt x="1763" y="1"/>
                    <a:pt x="14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5117025" y="3831658"/>
              <a:ext cx="47328" cy="65615"/>
            </a:xfrm>
            <a:custGeom>
              <a:avLst/>
              <a:gdLst/>
              <a:ahLst/>
              <a:cxnLst/>
              <a:rect l="l" t="t" r="r" b="b"/>
              <a:pathLst>
                <a:path w="3029" h="4192" extrusionOk="0">
                  <a:moveTo>
                    <a:pt x="1487" y="2444"/>
                  </a:moveTo>
                  <a:cubicBezTo>
                    <a:pt x="1748" y="2673"/>
                    <a:pt x="1874" y="2847"/>
                    <a:pt x="1874" y="2958"/>
                  </a:cubicBezTo>
                  <a:cubicBezTo>
                    <a:pt x="1874" y="3156"/>
                    <a:pt x="1763" y="3338"/>
                    <a:pt x="1526" y="3504"/>
                  </a:cubicBezTo>
                  <a:cubicBezTo>
                    <a:pt x="1297" y="3662"/>
                    <a:pt x="1076" y="3741"/>
                    <a:pt x="854" y="3741"/>
                  </a:cubicBezTo>
                  <a:cubicBezTo>
                    <a:pt x="775" y="3741"/>
                    <a:pt x="696" y="3709"/>
                    <a:pt x="625" y="3654"/>
                  </a:cubicBezTo>
                  <a:cubicBezTo>
                    <a:pt x="562" y="3591"/>
                    <a:pt x="522" y="3527"/>
                    <a:pt x="522" y="3456"/>
                  </a:cubicBezTo>
                  <a:cubicBezTo>
                    <a:pt x="522" y="3377"/>
                    <a:pt x="577" y="3282"/>
                    <a:pt x="672" y="3164"/>
                  </a:cubicBezTo>
                  <a:cubicBezTo>
                    <a:pt x="775" y="3045"/>
                    <a:pt x="878" y="2942"/>
                    <a:pt x="996" y="2847"/>
                  </a:cubicBezTo>
                  <a:cubicBezTo>
                    <a:pt x="1107" y="2745"/>
                    <a:pt x="1273" y="2610"/>
                    <a:pt x="1487" y="2444"/>
                  </a:cubicBezTo>
                  <a:close/>
                  <a:moveTo>
                    <a:pt x="2088" y="1"/>
                  </a:moveTo>
                  <a:cubicBezTo>
                    <a:pt x="1779" y="1"/>
                    <a:pt x="1479" y="56"/>
                    <a:pt x="1170" y="167"/>
                  </a:cubicBezTo>
                  <a:cubicBezTo>
                    <a:pt x="870" y="278"/>
                    <a:pt x="712" y="388"/>
                    <a:pt x="712" y="507"/>
                  </a:cubicBezTo>
                  <a:cubicBezTo>
                    <a:pt x="712" y="562"/>
                    <a:pt x="759" y="618"/>
                    <a:pt x="838" y="681"/>
                  </a:cubicBezTo>
                  <a:cubicBezTo>
                    <a:pt x="925" y="736"/>
                    <a:pt x="996" y="768"/>
                    <a:pt x="1052" y="768"/>
                  </a:cubicBezTo>
                  <a:cubicBezTo>
                    <a:pt x="1107" y="768"/>
                    <a:pt x="1265" y="720"/>
                    <a:pt x="1518" y="626"/>
                  </a:cubicBezTo>
                  <a:cubicBezTo>
                    <a:pt x="1779" y="531"/>
                    <a:pt x="2009" y="475"/>
                    <a:pt x="2206" y="475"/>
                  </a:cubicBezTo>
                  <a:cubicBezTo>
                    <a:pt x="2404" y="475"/>
                    <a:pt x="2507" y="554"/>
                    <a:pt x="2507" y="705"/>
                  </a:cubicBezTo>
                  <a:cubicBezTo>
                    <a:pt x="2507" y="792"/>
                    <a:pt x="2451" y="902"/>
                    <a:pt x="2341" y="1029"/>
                  </a:cubicBezTo>
                  <a:cubicBezTo>
                    <a:pt x="2230" y="1163"/>
                    <a:pt x="2119" y="1274"/>
                    <a:pt x="2001" y="1377"/>
                  </a:cubicBezTo>
                  <a:cubicBezTo>
                    <a:pt x="1882" y="1480"/>
                    <a:pt x="1708" y="1630"/>
                    <a:pt x="1471" y="1812"/>
                  </a:cubicBezTo>
                  <a:cubicBezTo>
                    <a:pt x="1392" y="1740"/>
                    <a:pt x="1273" y="1646"/>
                    <a:pt x="1115" y="1527"/>
                  </a:cubicBezTo>
                  <a:cubicBezTo>
                    <a:pt x="965" y="1408"/>
                    <a:pt x="823" y="1298"/>
                    <a:pt x="704" y="1203"/>
                  </a:cubicBezTo>
                  <a:cubicBezTo>
                    <a:pt x="585" y="1100"/>
                    <a:pt x="498" y="1029"/>
                    <a:pt x="443" y="973"/>
                  </a:cubicBezTo>
                  <a:lnTo>
                    <a:pt x="269" y="807"/>
                  </a:lnTo>
                  <a:cubicBezTo>
                    <a:pt x="206" y="736"/>
                    <a:pt x="158" y="705"/>
                    <a:pt x="119" y="705"/>
                  </a:cubicBezTo>
                  <a:cubicBezTo>
                    <a:pt x="87" y="705"/>
                    <a:pt x="56" y="736"/>
                    <a:pt x="32" y="807"/>
                  </a:cubicBezTo>
                  <a:cubicBezTo>
                    <a:pt x="16" y="879"/>
                    <a:pt x="0" y="950"/>
                    <a:pt x="0" y="1021"/>
                  </a:cubicBezTo>
                  <a:cubicBezTo>
                    <a:pt x="0" y="1084"/>
                    <a:pt x="32" y="1155"/>
                    <a:pt x="87" y="1234"/>
                  </a:cubicBezTo>
                  <a:cubicBezTo>
                    <a:pt x="182" y="1385"/>
                    <a:pt x="522" y="1677"/>
                    <a:pt x="1091" y="2120"/>
                  </a:cubicBezTo>
                  <a:cubicBezTo>
                    <a:pt x="751" y="2405"/>
                    <a:pt x="483" y="2658"/>
                    <a:pt x="285" y="2879"/>
                  </a:cubicBezTo>
                  <a:cubicBezTo>
                    <a:pt x="95" y="3100"/>
                    <a:pt x="0" y="3306"/>
                    <a:pt x="0" y="3488"/>
                  </a:cubicBezTo>
                  <a:cubicBezTo>
                    <a:pt x="0" y="3670"/>
                    <a:pt x="95" y="3828"/>
                    <a:pt x="285" y="3978"/>
                  </a:cubicBezTo>
                  <a:cubicBezTo>
                    <a:pt x="475" y="4120"/>
                    <a:pt x="672" y="4191"/>
                    <a:pt x="870" y="4191"/>
                  </a:cubicBezTo>
                  <a:cubicBezTo>
                    <a:pt x="1068" y="4191"/>
                    <a:pt x="1289" y="4136"/>
                    <a:pt x="1526" y="4033"/>
                  </a:cubicBezTo>
                  <a:cubicBezTo>
                    <a:pt x="1771" y="3931"/>
                    <a:pt x="1977" y="3788"/>
                    <a:pt x="2151" y="3606"/>
                  </a:cubicBezTo>
                  <a:cubicBezTo>
                    <a:pt x="2325" y="3417"/>
                    <a:pt x="2412" y="3227"/>
                    <a:pt x="2412" y="3037"/>
                  </a:cubicBezTo>
                  <a:cubicBezTo>
                    <a:pt x="2412" y="2792"/>
                    <a:pt x="2230" y="2492"/>
                    <a:pt x="1858" y="2144"/>
                  </a:cubicBezTo>
                  <a:cubicBezTo>
                    <a:pt x="2230" y="1851"/>
                    <a:pt x="2515" y="1590"/>
                    <a:pt x="2720" y="1361"/>
                  </a:cubicBezTo>
                  <a:cubicBezTo>
                    <a:pt x="2926" y="1132"/>
                    <a:pt x="3028" y="910"/>
                    <a:pt x="3028" y="697"/>
                  </a:cubicBezTo>
                  <a:cubicBezTo>
                    <a:pt x="3028" y="483"/>
                    <a:pt x="2949" y="317"/>
                    <a:pt x="2791" y="191"/>
                  </a:cubicBezTo>
                  <a:cubicBezTo>
                    <a:pt x="2633" y="64"/>
                    <a:pt x="2396" y="1"/>
                    <a:pt x="20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5420931" y="4113466"/>
              <a:ext cx="48453" cy="66226"/>
            </a:xfrm>
            <a:custGeom>
              <a:avLst/>
              <a:gdLst/>
              <a:ahLst/>
              <a:cxnLst/>
              <a:rect l="l" t="t" r="r" b="b"/>
              <a:pathLst>
                <a:path w="3101" h="4231" extrusionOk="0">
                  <a:moveTo>
                    <a:pt x="1843" y="586"/>
                  </a:moveTo>
                  <a:cubicBezTo>
                    <a:pt x="1906" y="925"/>
                    <a:pt x="1977" y="1432"/>
                    <a:pt x="2048" y="2111"/>
                  </a:cubicBezTo>
                  <a:cubicBezTo>
                    <a:pt x="1732" y="2159"/>
                    <a:pt x="1440" y="2222"/>
                    <a:pt x="1155" y="2301"/>
                  </a:cubicBezTo>
                  <a:cubicBezTo>
                    <a:pt x="1432" y="1566"/>
                    <a:pt x="1661" y="997"/>
                    <a:pt x="1843" y="586"/>
                  </a:cubicBezTo>
                  <a:close/>
                  <a:moveTo>
                    <a:pt x="1977" y="0"/>
                  </a:moveTo>
                  <a:cubicBezTo>
                    <a:pt x="1874" y="0"/>
                    <a:pt x="1764" y="40"/>
                    <a:pt x="1653" y="119"/>
                  </a:cubicBezTo>
                  <a:cubicBezTo>
                    <a:pt x="1550" y="190"/>
                    <a:pt x="1471" y="285"/>
                    <a:pt x="1432" y="396"/>
                  </a:cubicBezTo>
                  <a:cubicBezTo>
                    <a:pt x="1384" y="506"/>
                    <a:pt x="1281" y="752"/>
                    <a:pt x="1123" y="1147"/>
                  </a:cubicBezTo>
                  <a:cubicBezTo>
                    <a:pt x="957" y="1534"/>
                    <a:pt x="831" y="1843"/>
                    <a:pt x="744" y="2072"/>
                  </a:cubicBezTo>
                  <a:cubicBezTo>
                    <a:pt x="704" y="2183"/>
                    <a:pt x="649" y="2309"/>
                    <a:pt x="586" y="2451"/>
                  </a:cubicBezTo>
                  <a:cubicBezTo>
                    <a:pt x="198" y="2578"/>
                    <a:pt x="1" y="2681"/>
                    <a:pt x="1" y="2760"/>
                  </a:cubicBezTo>
                  <a:cubicBezTo>
                    <a:pt x="1" y="2839"/>
                    <a:pt x="32" y="2902"/>
                    <a:pt x="88" y="2950"/>
                  </a:cubicBezTo>
                  <a:cubicBezTo>
                    <a:pt x="151" y="3005"/>
                    <a:pt x="222" y="3029"/>
                    <a:pt x="301" y="3029"/>
                  </a:cubicBezTo>
                  <a:lnTo>
                    <a:pt x="348" y="3029"/>
                  </a:lnTo>
                  <a:cubicBezTo>
                    <a:pt x="119" y="3551"/>
                    <a:pt x="9" y="3835"/>
                    <a:pt x="9" y="3875"/>
                  </a:cubicBezTo>
                  <a:cubicBezTo>
                    <a:pt x="9" y="3962"/>
                    <a:pt x="40" y="4041"/>
                    <a:pt x="111" y="4120"/>
                  </a:cubicBezTo>
                  <a:cubicBezTo>
                    <a:pt x="190" y="4199"/>
                    <a:pt x="262" y="4230"/>
                    <a:pt x="325" y="4230"/>
                  </a:cubicBezTo>
                  <a:cubicBezTo>
                    <a:pt x="388" y="4230"/>
                    <a:pt x="594" y="3780"/>
                    <a:pt x="941" y="2871"/>
                  </a:cubicBezTo>
                  <a:cubicBezTo>
                    <a:pt x="1234" y="2784"/>
                    <a:pt x="1455" y="2728"/>
                    <a:pt x="1606" y="2689"/>
                  </a:cubicBezTo>
                  <a:cubicBezTo>
                    <a:pt x="1748" y="2649"/>
                    <a:pt x="1914" y="2610"/>
                    <a:pt x="2088" y="2562"/>
                  </a:cubicBezTo>
                  <a:cubicBezTo>
                    <a:pt x="2120" y="2926"/>
                    <a:pt x="2151" y="3297"/>
                    <a:pt x="2175" y="3677"/>
                  </a:cubicBezTo>
                  <a:cubicBezTo>
                    <a:pt x="2199" y="3883"/>
                    <a:pt x="2230" y="4025"/>
                    <a:pt x="2270" y="4112"/>
                  </a:cubicBezTo>
                  <a:cubicBezTo>
                    <a:pt x="2309" y="4191"/>
                    <a:pt x="2365" y="4230"/>
                    <a:pt x="2436" y="4230"/>
                  </a:cubicBezTo>
                  <a:cubicBezTo>
                    <a:pt x="2562" y="4230"/>
                    <a:pt x="2626" y="3985"/>
                    <a:pt x="2626" y="3487"/>
                  </a:cubicBezTo>
                  <a:cubicBezTo>
                    <a:pt x="2626" y="3195"/>
                    <a:pt x="2610" y="2847"/>
                    <a:pt x="2578" y="2436"/>
                  </a:cubicBezTo>
                  <a:cubicBezTo>
                    <a:pt x="2926" y="2341"/>
                    <a:pt x="3100" y="2254"/>
                    <a:pt x="3100" y="2175"/>
                  </a:cubicBezTo>
                  <a:cubicBezTo>
                    <a:pt x="3100" y="2072"/>
                    <a:pt x="3005" y="2025"/>
                    <a:pt x="2831" y="2025"/>
                  </a:cubicBezTo>
                  <a:cubicBezTo>
                    <a:pt x="2744" y="2025"/>
                    <a:pt x="2649" y="2025"/>
                    <a:pt x="2539" y="2040"/>
                  </a:cubicBezTo>
                  <a:cubicBezTo>
                    <a:pt x="2483" y="1463"/>
                    <a:pt x="2404" y="981"/>
                    <a:pt x="2301" y="586"/>
                  </a:cubicBezTo>
                  <a:cubicBezTo>
                    <a:pt x="2207" y="198"/>
                    <a:pt x="2096" y="0"/>
                    <a:pt x="19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5800572" y="4114827"/>
              <a:ext cx="52766" cy="64864"/>
            </a:xfrm>
            <a:custGeom>
              <a:avLst/>
              <a:gdLst/>
              <a:ahLst/>
              <a:cxnLst/>
              <a:rect l="l" t="t" r="r" b="b"/>
              <a:pathLst>
                <a:path w="3377" h="4144" extrusionOk="0">
                  <a:moveTo>
                    <a:pt x="2136" y="491"/>
                  </a:moveTo>
                  <a:cubicBezTo>
                    <a:pt x="2325" y="491"/>
                    <a:pt x="2483" y="530"/>
                    <a:pt x="2618" y="609"/>
                  </a:cubicBezTo>
                  <a:cubicBezTo>
                    <a:pt x="2752" y="680"/>
                    <a:pt x="2816" y="775"/>
                    <a:pt x="2816" y="910"/>
                  </a:cubicBezTo>
                  <a:cubicBezTo>
                    <a:pt x="2816" y="989"/>
                    <a:pt x="2792" y="1068"/>
                    <a:pt x="2744" y="1139"/>
                  </a:cubicBezTo>
                  <a:cubicBezTo>
                    <a:pt x="2697" y="1218"/>
                    <a:pt x="2642" y="1273"/>
                    <a:pt x="2586" y="1321"/>
                  </a:cubicBezTo>
                  <a:cubicBezTo>
                    <a:pt x="2531" y="1368"/>
                    <a:pt x="2452" y="1416"/>
                    <a:pt x="2333" y="1479"/>
                  </a:cubicBezTo>
                  <a:cubicBezTo>
                    <a:pt x="2215" y="1534"/>
                    <a:pt x="2056" y="1605"/>
                    <a:pt x="1859" y="1685"/>
                  </a:cubicBezTo>
                  <a:cubicBezTo>
                    <a:pt x="1653" y="1764"/>
                    <a:pt x="1511" y="1827"/>
                    <a:pt x="1416" y="1890"/>
                  </a:cubicBezTo>
                  <a:cubicBezTo>
                    <a:pt x="1550" y="1345"/>
                    <a:pt x="1622" y="1012"/>
                    <a:pt x="1622" y="910"/>
                  </a:cubicBezTo>
                  <a:cubicBezTo>
                    <a:pt x="1622" y="799"/>
                    <a:pt x="1566" y="680"/>
                    <a:pt x="1456" y="562"/>
                  </a:cubicBezTo>
                  <a:cubicBezTo>
                    <a:pt x="1724" y="514"/>
                    <a:pt x="1954" y="491"/>
                    <a:pt x="2136" y="491"/>
                  </a:cubicBezTo>
                  <a:close/>
                  <a:moveTo>
                    <a:pt x="1345" y="2127"/>
                  </a:moveTo>
                  <a:cubicBezTo>
                    <a:pt x="1424" y="2238"/>
                    <a:pt x="1519" y="2293"/>
                    <a:pt x="1630" y="2293"/>
                  </a:cubicBezTo>
                  <a:cubicBezTo>
                    <a:pt x="1898" y="2293"/>
                    <a:pt x="2175" y="2333"/>
                    <a:pt x="2444" y="2412"/>
                  </a:cubicBezTo>
                  <a:cubicBezTo>
                    <a:pt x="2721" y="2491"/>
                    <a:pt x="2863" y="2594"/>
                    <a:pt x="2863" y="2712"/>
                  </a:cubicBezTo>
                  <a:cubicBezTo>
                    <a:pt x="2863" y="2855"/>
                    <a:pt x="2752" y="3005"/>
                    <a:pt x="2539" y="3155"/>
                  </a:cubicBezTo>
                  <a:cubicBezTo>
                    <a:pt x="2325" y="3305"/>
                    <a:pt x="2064" y="3432"/>
                    <a:pt x="1756" y="3527"/>
                  </a:cubicBezTo>
                  <a:cubicBezTo>
                    <a:pt x="1448" y="3614"/>
                    <a:pt x="1155" y="3661"/>
                    <a:pt x="870" y="3669"/>
                  </a:cubicBezTo>
                  <a:cubicBezTo>
                    <a:pt x="950" y="3590"/>
                    <a:pt x="1108" y="3076"/>
                    <a:pt x="1345" y="2127"/>
                  </a:cubicBezTo>
                  <a:close/>
                  <a:moveTo>
                    <a:pt x="1622" y="0"/>
                  </a:moveTo>
                  <a:cubicBezTo>
                    <a:pt x="1384" y="0"/>
                    <a:pt x="1179" y="24"/>
                    <a:pt x="1013" y="79"/>
                  </a:cubicBezTo>
                  <a:cubicBezTo>
                    <a:pt x="847" y="127"/>
                    <a:pt x="760" y="182"/>
                    <a:pt x="760" y="253"/>
                  </a:cubicBezTo>
                  <a:cubicBezTo>
                    <a:pt x="760" y="309"/>
                    <a:pt x="799" y="380"/>
                    <a:pt x="870" y="467"/>
                  </a:cubicBezTo>
                  <a:cubicBezTo>
                    <a:pt x="950" y="554"/>
                    <a:pt x="1021" y="601"/>
                    <a:pt x="1092" y="601"/>
                  </a:cubicBezTo>
                  <a:lnTo>
                    <a:pt x="1139" y="601"/>
                  </a:lnTo>
                  <a:cubicBezTo>
                    <a:pt x="1131" y="1099"/>
                    <a:pt x="981" y="1811"/>
                    <a:pt x="689" y="2744"/>
                  </a:cubicBezTo>
                  <a:cubicBezTo>
                    <a:pt x="594" y="3052"/>
                    <a:pt x="546" y="3234"/>
                    <a:pt x="546" y="3305"/>
                  </a:cubicBezTo>
                  <a:cubicBezTo>
                    <a:pt x="546" y="3369"/>
                    <a:pt x="570" y="3440"/>
                    <a:pt x="617" y="3519"/>
                  </a:cubicBezTo>
                  <a:cubicBezTo>
                    <a:pt x="673" y="3590"/>
                    <a:pt x="720" y="3645"/>
                    <a:pt x="776" y="3669"/>
                  </a:cubicBezTo>
                  <a:cubicBezTo>
                    <a:pt x="625" y="3669"/>
                    <a:pt x="475" y="3622"/>
                    <a:pt x="333" y="3543"/>
                  </a:cubicBezTo>
                  <a:cubicBezTo>
                    <a:pt x="198" y="3456"/>
                    <a:pt x="119" y="3408"/>
                    <a:pt x="104" y="3408"/>
                  </a:cubicBezTo>
                  <a:cubicBezTo>
                    <a:pt x="32" y="3408"/>
                    <a:pt x="1" y="3471"/>
                    <a:pt x="1" y="3582"/>
                  </a:cubicBezTo>
                  <a:cubicBezTo>
                    <a:pt x="1" y="3693"/>
                    <a:pt x="96" y="3811"/>
                    <a:pt x="277" y="3946"/>
                  </a:cubicBezTo>
                  <a:cubicBezTo>
                    <a:pt x="459" y="4072"/>
                    <a:pt x="673" y="4143"/>
                    <a:pt x="902" y="4143"/>
                  </a:cubicBezTo>
                  <a:cubicBezTo>
                    <a:pt x="1305" y="4143"/>
                    <a:pt x="1693" y="4072"/>
                    <a:pt x="2080" y="3946"/>
                  </a:cubicBezTo>
                  <a:cubicBezTo>
                    <a:pt x="2460" y="3811"/>
                    <a:pt x="2768" y="3637"/>
                    <a:pt x="3013" y="3416"/>
                  </a:cubicBezTo>
                  <a:cubicBezTo>
                    <a:pt x="3258" y="3195"/>
                    <a:pt x="3377" y="2965"/>
                    <a:pt x="3377" y="2736"/>
                  </a:cubicBezTo>
                  <a:cubicBezTo>
                    <a:pt x="3377" y="2546"/>
                    <a:pt x="3266" y="2388"/>
                    <a:pt x="3053" y="2246"/>
                  </a:cubicBezTo>
                  <a:cubicBezTo>
                    <a:pt x="2839" y="2104"/>
                    <a:pt x="2562" y="2017"/>
                    <a:pt x="2230" y="2001"/>
                  </a:cubicBezTo>
                  <a:lnTo>
                    <a:pt x="2175" y="1993"/>
                  </a:lnTo>
                  <a:cubicBezTo>
                    <a:pt x="2562" y="1874"/>
                    <a:pt x="2855" y="1716"/>
                    <a:pt x="3053" y="1526"/>
                  </a:cubicBezTo>
                  <a:cubicBezTo>
                    <a:pt x="3250" y="1329"/>
                    <a:pt x="3353" y="1115"/>
                    <a:pt x="3353" y="878"/>
                  </a:cubicBezTo>
                  <a:cubicBezTo>
                    <a:pt x="3353" y="593"/>
                    <a:pt x="3203" y="380"/>
                    <a:pt x="2902" y="230"/>
                  </a:cubicBezTo>
                  <a:cubicBezTo>
                    <a:pt x="2602" y="79"/>
                    <a:pt x="2175" y="0"/>
                    <a:pt x="16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188994" y="4113967"/>
              <a:ext cx="44984" cy="64739"/>
            </a:xfrm>
            <a:custGeom>
              <a:avLst/>
              <a:gdLst/>
              <a:ahLst/>
              <a:cxnLst/>
              <a:rect l="l" t="t" r="r" b="b"/>
              <a:pathLst>
                <a:path w="2879" h="4136" extrusionOk="0">
                  <a:moveTo>
                    <a:pt x="2396" y="0"/>
                  </a:moveTo>
                  <a:cubicBezTo>
                    <a:pt x="2048" y="0"/>
                    <a:pt x="1676" y="174"/>
                    <a:pt x="1297" y="514"/>
                  </a:cubicBezTo>
                  <a:cubicBezTo>
                    <a:pt x="917" y="854"/>
                    <a:pt x="601" y="1257"/>
                    <a:pt x="356" y="1732"/>
                  </a:cubicBezTo>
                  <a:cubicBezTo>
                    <a:pt x="119" y="2198"/>
                    <a:pt x="0" y="2617"/>
                    <a:pt x="0" y="2989"/>
                  </a:cubicBezTo>
                  <a:cubicBezTo>
                    <a:pt x="0" y="3273"/>
                    <a:pt x="119" y="3542"/>
                    <a:pt x="364" y="3779"/>
                  </a:cubicBezTo>
                  <a:cubicBezTo>
                    <a:pt x="609" y="4017"/>
                    <a:pt x="870" y="4135"/>
                    <a:pt x="1147" y="4135"/>
                  </a:cubicBezTo>
                  <a:cubicBezTo>
                    <a:pt x="1360" y="4135"/>
                    <a:pt x="1605" y="4080"/>
                    <a:pt x="1874" y="3961"/>
                  </a:cubicBezTo>
                  <a:cubicBezTo>
                    <a:pt x="2143" y="3843"/>
                    <a:pt x="2364" y="3708"/>
                    <a:pt x="2546" y="3558"/>
                  </a:cubicBezTo>
                  <a:cubicBezTo>
                    <a:pt x="2728" y="3408"/>
                    <a:pt x="2823" y="3289"/>
                    <a:pt x="2823" y="3202"/>
                  </a:cubicBezTo>
                  <a:cubicBezTo>
                    <a:pt x="2823" y="3115"/>
                    <a:pt x="2783" y="3068"/>
                    <a:pt x="2720" y="3068"/>
                  </a:cubicBezTo>
                  <a:cubicBezTo>
                    <a:pt x="2689" y="3068"/>
                    <a:pt x="2515" y="3155"/>
                    <a:pt x="2198" y="3321"/>
                  </a:cubicBezTo>
                  <a:cubicBezTo>
                    <a:pt x="2072" y="3392"/>
                    <a:pt x="1914" y="3455"/>
                    <a:pt x="1724" y="3511"/>
                  </a:cubicBezTo>
                  <a:cubicBezTo>
                    <a:pt x="1526" y="3558"/>
                    <a:pt x="1344" y="3582"/>
                    <a:pt x="1163" y="3582"/>
                  </a:cubicBezTo>
                  <a:cubicBezTo>
                    <a:pt x="981" y="3582"/>
                    <a:pt x="830" y="3534"/>
                    <a:pt x="712" y="3439"/>
                  </a:cubicBezTo>
                  <a:cubicBezTo>
                    <a:pt x="601" y="3337"/>
                    <a:pt x="546" y="3171"/>
                    <a:pt x="546" y="2957"/>
                  </a:cubicBezTo>
                  <a:cubicBezTo>
                    <a:pt x="546" y="2736"/>
                    <a:pt x="617" y="2483"/>
                    <a:pt x="759" y="2182"/>
                  </a:cubicBezTo>
                  <a:cubicBezTo>
                    <a:pt x="894" y="1882"/>
                    <a:pt x="1060" y="1621"/>
                    <a:pt x="1257" y="1384"/>
                  </a:cubicBezTo>
                  <a:cubicBezTo>
                    <a:pt x="1455" y="1154"/>
                    <a:pt x="1661" y="957"/>
                    <a:pt x="1874" y="799"/>
                  </a:cubicBezTo>
                  <a:cubicBezTo>
                    <a:pt x="2096" y="640"/>
                    <a:pt x="2285" y="561"/>
                    <a:pt x="2443" y="561"/>
                  </a:cubicBezTo>
                  <a:cubicBezTo>
                    <a:pt x="2507" y="561"/>
                    <a:pt x="2586" y="577"/>
                    <a:pt x="2665" y="609"/>
                  </a:cubicBezTo>
                  <a:cubicBezTo>
                    <a:pt x="2752" y="633"/>
                    <a:pt x="2807" y="648"/>
                    <a:pt x="2831" y="648"/>
                  </a:cubicBezTo>
                  <a:cubicBezTo>
                    <a:pt x="2862" y="648"/>
                    <a:pt x="2878" y="609"/>
                    <a:pt x="2878" y="522"/>
                  </a:cubicBezTo>
                  <a:cubicBezTo>
                    <a:pt x="2878" y="435"/>
                    <a:pt x="2823" y="332"/>
                    <a:pt x="2712" y="198"/>
                  </a:cubicBezTo>
                  <a:cubicBezTo>
                    <a:pt x="2609" y="71"/>
                    <a:pt x="2499" y="0"/>
                    <a:pt x="23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582838" y="4112229"/>
              <a:ext cx="49313" cy="65600"/>
            </a:xfrm>
            <a:custGeom>
              <a:avLst/>
              <a:gdLst/>
              <a:ahLst/>
              <a:cxnLst/>
              <a:rect l="l" t="t" r="r" b="b"/>
              <a:pathLst>
                <a:path w="3156" h="4191" extrusionOk="0">
                  <a:moveTo>
                    <a:pt x="1147" y="672"/>
                  </a:moveTo>
                  <a:cubicBezTo>
                    <a:pt x="1535" y="799"/>
                    <a:pt x="1875" y="1004"/>
                    <a:pt x="2167" y="1297"/>
                  </a:cubicBezTo>
                  <a:cubicBezTo>
                    <a:pt x="2460" y="1582"/>
                    <a:pt x="2610" y="1843"/>
                    <a:pt x="2610" y="2088"/>
                  </a:cubicBezTo>
                  <a:cubicBezTo>
                    <a:pt x="2610" y="2222"/>
                    <a:pt x="2491" y="2412"/>
                    <a:pt x="2270" y="2641"/>
                  </a:cubicBezTo>
                  <a:cubicBezTo>
                    <a:pt x="2048" y="2878"/>
                    <a:pt x="1764" y="3092"/>
                    <a:pt x="1424" y="3297"/>
                  </a:cubicBezTo>
                  <a:cubicBezTo>
                    <a:pt x="1092" y="3503"/>
                    <a:pt x="783" y="3622"/>
                    <a:pt x="515" y="3653"/>
                  </a:cubicBezTo>
                  <a:cubicBezTo>
                    <a:pt x="562" y="3345"/>
                    <a:pt x="625" y="3060"/>
                    <a:pt x="696" y="2799"/>
                  </a:cubicBezTo>
                  <a:cubicBezTo>
                    <a:pt x="878" y="2175"/>
                    <a:pt x="1005" y="1732"/>
                    <a:pt x="1068" y="1471"/>
                  </a:cubicBezTo>
                  <a:cubicBezTo>
                    <a:pt x="1139" y="1202"/>
                    <a:pt x="1179" y="1020"/>
                    <a:pt x="1179" y="925"/>
                  </a:cubicBezTo>
                  <a:cubicBezTo>
                    <a:pt x="1179" y="831"/>
                    <a:pt x="1171" y="744"/>
                    <a:pt x="1147" y="672"/>
                  </a:cubicBezTo>
                  <a:close/>
                  <a:moveTo>
                    <a:pt x="420" y="0"/>
                  </a:moveTo>
                  <a:cubicBezTo>
                    <a:pt x="341" y="0"/>
                    <a:pt x="301" y="32"/>
                    <a:pt x="301" y="111"/>
                  </a:cubicBezTo>
                  <a:cubicBezTo>
                    <a:pt x="301" y="182"/>
                    <a:pt x="341" y="261"/>
                    <a:pt x="412" y="348"/>
                  </a:cubicBezTo>
                  <a:cubicBezTo>
                    <a:pt x="491" y="427"/>
                    <a:pt x="586" y="498"/>
                    <a:pt x="712" y="546"/>
                  </a:cubicBezTo>
                  <a:cubicBezTo>
                    <a:pt x="696" y="807"/>
                    <a:pt x="570" y="1352"/>
                    <a:pt x="341" y="2175"/>
                  </a:cubicBezTo>
                  <a:cubicBezTo>
                    <a:pt x="111" y="2997"/>
                    <a:pt x="1" y="3471"/>
                    <a:pt x="1" y="3606"/>
                  </a:cubicBezTo>
                  <a:cubicBezTo>
                    <a:pt x="1" y="3740"/>
                    <a:pt x="48" y="3867"/>
                    <a:pt x="143" y="4001"/>
                  </a:cubicBezTo>
                  <a:cubicBezTo>
                    <a:pt x="238" y="4128"/>
                    <a:pt x="325" y="4191"/>
                    <a:pt x="404" y="4191"/>
                  </a:cubicBezTo>
                  <a:cubicBezTo>
                    <a:pt x="689" y="4191"/>
                    <a:pt x="1052" y="4072"/>
                    <a:pt x="1495" y="3843"/>
                  </a:cubicBezTo>
                  <a:cubicBezTo>
                    <a:pt x="1930" y="3614"/>
                    <a:pt x="2317" y="3337"/>
                    <a:pt x="2649" y="3013"/>
                  </a:cubicBezTo>
                  <a:cubicBezTo>
                    <a:pt x="2981" y="2681"/>
                    <a:pt x="3155" y="2396"/>
                    <a:pt x="3155" y="2159"/>
                  </a:cubicBezTo>
                  <a:cubicBezTo>
                    <a:pt x="3155" y="1787"/>
                    <a:pt x="2997" y="1431"/>
                    <a:pt x="2697" y="1091"/>
                  </a:cubicBezTo>
                  <a:cubicBezTo>
                    <a:pt x="2388" y="751"/>
                    <a:pt x="2025" y="483"/>
                    <a:pt x="1606" y="285"/>
                  </a:cubicBezTo>
                  <a:cubicBezTo>
                    <a:pt x="1187" y="95"/>
                    <a:pt x="791" y="0"/>
                    <a:pt x="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966681" y="4111603"/>
              <a:ext cx="50297" cy="64629"/>
            </a:xfrm>
            <a:custGeom>
              <a:avLst/>
              <a:gdLst/>
              <a:ahLst/>
              <a:cxnLst/>
              <a:rect l="l" t="t" r="r" b="b"/>
              <a:pathLst>
                <a:path w="3219" h="4129" extrusionOk="0">
                  <a:moveTo>
                    <a:pt x="2025" y="1"/>
                  </a:moveTo>
                  <a:cubicBezTo>
                    <a:pt x="1226" y="1"/>
                    <a:pt x="799" y="80"/>
                    <a:pt x="728" y="222"/>
                  </a:cubicBezTo>
                  <a:cubicBezTo>
                    <a:pt x="712" y="270"/>
                    <a:pt x="704" y="317"/>
                    <a:pt x="704" y="357"/>
                  </a:cubicBezTo>
                  <a:cubicBezTo>
                    <a:pt x="704" y="665"/>
                    <a:pt x="649" y="1037"/>
                    <a:pt x="530" y="1479"/>
                  </a:cubicBezTo>
                  <a:cubicBezTo>
                    <a:pt x="412" y="1922"/>
                    <a:pt x="293" y="2341"/>
                    <a:pt x="175" y="2729"/>
                  </a:cubicBezTo>
                  <a:cubicBezTo>
                    <a:pt x="56" y="3124"/>
                    <a:pt x="1" y="3401"/>
                    <a:pt x="1" y="3559"/>
                  </a:cubicBezTo>
                  <a:cubicBezTo>
                    <a:pt x="1" y="3725"/>
                    <a:pt x="72" y="3859"/>
                    <a:pt x="206" y="3962"/>
                  </a:cubicBezTo>
                  <a:cubicBezTo>
                    <a:pt x="341" y="4073"/>
                    <a:pt x="499" y="4128"/>
                    <a:pt x="681" y="4128"/>
                  </a:cubicBezTo>
                  <a:cubicBezTo>
                    <a:pt x="1092" y="4128"/>
                    <a:pt x="1511" y="4049"/>
                    <a:pt x="1946" y="3899"/>
                  </a:cubicBezTo>
                  <a:cubicBezTo>
                    <a:pt x="2388" y="3749"/>
                    <a:pt x="2602" y="3606"/>
                    <a:pt x="2602" y="3464"/>
                  </a:cubicBezTo>
                  <a:cubicBezTo>
                    <a:pt x="2602" y="3377"/>
                    <a:pt x="2578" y="3337"/>
                    <a:pt x="2515" y="3337"/>
                  </a:cubicBezTo>
                  <a:cubicBezTo>
                    <a:pt x="2491" y="3337"/>
                    <a:pt x="2388" y="3361"/>
                    <a:pt x="2207" y="3409"/>
                  </a:cubicBezTo>
                  <a:cubicBezTo>
                    <a:pt x="1661" y="3551"/>
                    <a:pt x="1155" y="3630"/>
                    <a:pt x="704" y="3630"/>
                  </a:cubicBezTo>
                  <a:cubicBezTo>
                    <a:pt x="657" y="3630"/>
                    <a:pt x="617" y="3614"/>
                    <a:pt x="586" y="3583"/>
                  </a:cubicBezTo>
                  <a:cubicBezTo>
                    <a:pt x="554" y="3551"/>
                    <a:pt x="538" y="3511"/>
                    <a:pt x="538" y="3464"/>
                  </a:cubicBezTo>
                  <a:cubicBezTo>
                    <a:pt x="538" y="3322"/>
                    <a:pt x="649" y="2918"/>
                    <a:pt x="862" y="2238"/>
                  </a:cubicBezTo>
                  <a:cubicBezTo>
                    <a:pt x="1289" y="2238"/>
                    <a:pt x="1661" y="2207"/>
                    <a:pt x="1985" y="2136"/>
                  </a:cubicBezTo>
                  <a:cubicBezTo>
                    <a:pt x="2309" y="2072"/>
                    <a:pt x="2475" y="1970"/>
                    <a:pt x="2475" y="1827"/>
                  </a:cubicBezTo>
                  <a:cubicBezTo>
                    <a:pt x="2475" y="1772"/>
                    <a:pt x="2412" y="1748"/>
                    <a:pt x="2294" y="1748"/>
                  </a:cubicBezTo>
                  <a:cubicBezTo>
                    <a:pt x="2183" y="1748"/>
                    <a:pt x="2009" y="1756"/>
                    <a:pt x="1780" y="1780"/>
                  </a:cubicBezTo>
                  <a:cubicBezTo>
                    <a:pt x="1550" y="1796"/>
                    <a:pt x="1368" y="1804"/>
                    <a:pt x="1226" y="1804"/>
                  </a:cubicBezTo>
                  <a:lnTo>
                    <a:pt x="989" y="1804"/>
                  </a:lnTo>
                  <a:cubicBezTo>
                    <a:pt x="1139" y="1258"/>
                    <a:pt x="1210" y="855"/>
                    <a:pt x="1210" y="586"/>
                  </a:cubicBezTo>
                  <a:lnTo>
                    <a:pt x="1210" y="570"/>
                  </a:lnTo>
                  <a:cubicBezTo>
                    <a:pt x="1574" y="507"/>
                    <a:pt x="1803" y="467"/>
                    <a:pt x="1898" y="459"/>
                  </a:cubicBezTo>
                  <a:cubicBezTo>
                    <a:pt x="1993" y="452"/>
                    <a:pt x="2159" y="436"/>
                    <a:pt x="2388" y="412"/>
                  </a:cubicBezTo>
                  <a:cubicBezTo>
                    <a:pt x="2626" y="388"/>
                    <a:pt x="2815" y="365"/>
                    <a:pt x="2958" y="333"/>
                  </a:cubicBezTo>
                  <a:cubicBezTo>
                    <a:pt x="3132" y="309"/>
                    <a:pt x="3219" y="254"/>
                    <a:pt x="3219" y="175"/>
                  </a:cubicBezTo>
                  <a:cubicBezTo>
                    <a:pt x="3219" y="64"/>
                    <a:pt x="2815" y="1"/>
                    <a:pt x="20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7347431" y="4114452"/>
              <a:ext cx="49438" cy="64739"/>
            </a:xfrm>
            <a:custGeom>
              <a:avLst/>
              <a:gdLst/>
              <a:ahLst/>
              <a:cxnLst/>
              <a:rect l="l" t="t" r="r" b="b"/>
              <a:pathLst>
                <a:path w="3164" h="4136" extrusionOk="0">
                  <a:moveTo>
                    <a:pt x="1946" y="1"/>
                  </a:moveTo>
                  <a:cubicBezTo>
                    <a:pt x="1566" y="1"/>
                    <a:pt x="1282" y="16"/>
                    <a:pt x="1084" y="56"/>
                  </a:cubicBezTo>
                  <a:cubicBezTo>
                    <a:pt x="894" y="88"/>
                    <a:pt x="776" y="151"/>
                    <a:pt x="736" y="230"/>
                  </a:cubicBezTo>
                  <a:cubicBezTo>
                    <a:pt x="705" y="270"/>
                    <a:pt x="697" y="317"/>
                    <a:pt x="697" y="372"/>
                  </a:cubicBezTo>
                  <a:cubicBezTo>
                    <a:pt x="689" y="681"/>
                    <a:pt x="570" y="1289"/>
                    <a:pt x="341" y="2207"/>
                  </a:cubicBezTo>
                  <a:cubicBezTo>
                    <a:pt x="112" y="3124"/>
                    <a:pt x="1" y="3622"/>
                    <a:pt x="1" y="3693"/>
                  </a:cubicBezTo>
                  <a:cubicBezTo>
                    <a:pt x="1" y="3764"/>
                    <a:pt x="40" y="3851"/>
                    <a:pt x="127" y="3970"/>
                  </a:cubicBezTo>
                  <a:cubicBezTo>
                    <a:pt x="206" y="4081"/>
                    <a:pt x="278" y="4136"/>
                    <a:pt x="325" y="4136"/>
                  </a:cubicBezTo>
                  <a:cubicBezTo>
                    <a:pt x="349" y="4136"/>
                    <a:pt x="373" y="4104"/>
                    <a:pt x="396" y="4033"/>
                  </a:cubicBezTo>
                  <a:lnTo>
                    <a:pt x="436" y="3930"/>
                  </a:lnTo>
                  <a:cubicBezTo>
                    <a:pt x="452" y="3891"/>
                    <a:pt x="467" y="3835"/>
                    <a:pt x="483" y="3772"/>
                  </a:cubicBezTo>
                  <a:cubicBezTo>
                    <a:pt x="499" y="3709"/>
                    <a:pt x="507" y="3646"/>
                    <a:pt x="523" y="3598"/>
                  </a:cubicBezTo>
                  <a:cubicBezTo>
                    <a:pt x="539" y="3543"/>
                    <a:pt x="554" y="3480"/>
                    <a:pt x="578" y="3393"/>
                  </a:cubicBezTo>
                  <a:cubicBezTo>
                    <a:pt x="594" y="3306"/>
                    <a:pt x="641" y="3124"/>
                    <a:pt x="705" y="2847"/>
                  </a:cubicBezTo>
                  <a:cubicBezTo>
                    <a:pt x="776" y="2570"/>
                    <a:pt x="815" y="2412"/>
                    <a:pt x="823" y="2373"/>
                  </a:cubicBezTo>
                  <a:lnTo>
                    <a:pt x="839" y="2373"/>
                  </a:lnTo>
                  <a:cubicBezTo>
                    <a:pt x="1242" y="2373"/>
                    <a:pt x="1614" y="2333"/>
                    <a:pt x="1954" y="2246"/>
                  </a:cubicBezTo>
                  <a:cubicBezTo>
                    <a:pt x="2302" y="2167"/>
                    <a:pt x="2476" y="2064"/>
                    <a:pt x="2476" y="1938"/>
                  </a:cubicBezTo>
                  <a:cubicBezTo>
                    <a:pt x="2476" y="1875"/>
                    <a:pt x="2397" y="1843"/>
                    <a:pt x="2246" y="1843"/>
                  </a:cubicBezTo>
                  <a:cubicBezTo>
                    <a:pt x="2183" y="1843"/>
                    <a:pt x="2009" y="1859"/>
                    <a:pt x="1725" y="1882"/>
                  </a:cubicBezTo>
                  <a:cubicBezTo>
                    <a:pt x="1546" y="1898"/>
                    <a:pt x="1370" y="1906"/>
                    <a:pt x="1203" y="1906"/>
                  </a:cubicBezTo>
                  <a:cubicBezTo>
                    <a:pt x="1111" y="1906"/>
                    <a:pt x="1021" y="1904"/>
                    <a:pt x="934" y="1898"/>
                  </a:cubicBezTo>
                  <a:cubicBezTo>
                    <a:pt x="1092" y="1234"/>
                    <a:pt x="1171" y="807"/>
                    <a:pt x="1171" y="617"/>
                  </a:cubicBezTo>
                  <a:cubicBezTo>
                    <a:pt x="1171" y="594"/>
                    <a:pt x="1163" y="578"/>
                    <a:pt x="1163" y="562"/>
                  </a:cubicBezTo>
                  <a:cubicBezTo>
                    <a:pt x="1211" y="562"/>
                    <a:pt x="1313" y="546"/>
                    <a:pt x="1479" y="530"/>
                  </a:cubicBezTo>
                  <a:cubicBezTo>
                    <a:pt x="1638" y="507"/>
                    <a:pt x="1764" y="499"/>
                    <a:pt x="1859" y="491"/>
                  </a:cubicBezTo>
                  <a:cubicBezTo>
                    <a:pt x="1954" y="475"/>
                    <a:pt x="2057" y="467"/>
                    <a:pt x="2167" y="451"/>
                  </a:cubicBezTo>
                  <a:cubicBezTo>
                    <a:pt x="2286" y="443"/>
                    <a:pt x="2381" y="436"/>
                    <a:pt x="2452" y="428"/>
                  </a:cubicBezTo>
                  <a:cubicBezTo>
                    <a:pt x="2523" y="420"/>
                    <a:pt x="2594" y="412"/>
                    <a:pt x="2681" y="404"/>
                  </a:cubicBezTo>
                  <a:cubicBezTo>
                    <a:pt x="2760" y="396"/>
                    <a:pt x="2832" y="380"/>
                    <a:pt x="2879" y="372"/>
                  </a:cubicBezTo>
                  <a:cubicBezTo>
                    <a:pt x="2934" y="364"/>
                    <a:pt x="2990" y="349"/>
                    <a:pt x="3061" y="325"/>
                  </a:cubicBezTo>
                  <a:cubicBezTo>
                    <a:pt x="3124" y="309"/>
                    <a:pt x="3164" y="277"/>
                    <a:pt x="3164" y="230"/>
                  </a:cubicBezTo>
                  <a:cubicBezTo>
                    <a:pt x="3164" y="159"/>
                    <a:pt x="3053" y="103"/>
                    <a:pt x="2832" y="64"/>
                  </a:cubicBezTo>
                  <a:cubicBezTo>
                    <a:pt x="2618" y="24"/>
                    <a:pt x="2325" y="1"/>
                    <a:pt x="1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7736963" y="4114076"/>
              <a:ext cx="45359" cy="74897"/>
            </a:xfrm>
            <a:custGeom>
              <a:avLst/>
              <a:gdLst/>
              <a:ahLst/>
              <a:cxnLst/>
              <a:rect l="l" t="t" r="r" b="b"/>
              <a:pathLst>
                <a:path w="2903" h="4785" extrusionOk="0">
                  <a:moveTo>
                    <a:pt x="2412" y="1"/>
                  </a:moveTo>
                  <a:cubicBezTo>
                    <a:pt x="2080" y="1"/>
                    <a:pt x="1716" y="175"/>
                    <a:pt x="1337" y="531"/>
                  </a:cubicBezTo>
                  <a:cubicBezTo>
                    <a:pt x="949" y="879"/>
                    <a:pt x="633" y="1298"/>
                    <a:pt x="380" y="1788"/>
                  </a:cubicBezTo>
                  <a:cubicBezTo>
                    <a:pt x="127" y="2278"/>
                    <a:pt x="1" y="2721"/>
                    <a:pt x="1" y="3124"/>
                  </a:cubicBezTo>
                  <a:cubicBezTo>
                    <a:pt x="1" y="3377"/>
                    <a:pt x="111" y="3614"/>
                    <a:pt x="341" y="3836"/>
                  </a:cubicBezTo>
                  <a:cubicBezTo>
                    <a:pt x="562" y="4049"/>
                    <a:pt x="791" y="4152"/>
                    <a:pt x="1021" y="4152"/>
                  </a:cubicBezTo>
                  <a:cubicBezTo>
                    <a:pt x="1258" y="4152"/>
                    <a:pt x="1495" y="4057"/>
                    <a:pt x="1740" y="3867"/>
                  </a:cubicBezTo>
                  <a:cubicBezTo>
                    <a:pt x="1985" y="3678"/>
                    <a:pt x="2207" y="3417"/>
                    <a:pt x="2396" y="3085"/>
                  </a:cubicBezTo>
                  <a:lnTo>
                    <a:pt x="2396" y="3085"/>
                  </a:lnTo>
                  <a:cubicBezTo>
                    <a:pt x="2357" y="3211"/>
                    <a:pt x="2309" y="3377"/>
                    <a:pt x="2246" y="3575"/>
                  </a:cubicBezTo>
                  <a:cubicBezTo>
                    <a:pt x="2183" y="3772"/>
                    <a:pt x="2120" y="3970"/>
                    <a:pt x="2056" y="4160"/>
                  </a:cubicBezTo>
                  <a:cubicBezTo>
                    <a:pt x="2001" y="4350"/>
                    <a:pt x="1977" y="4500"/>
                    <a:pt x="1977" y="4611"/>
                  </a:cubicBezTo>
                  <a:cubicBezTo>
                    <a:pt x="1977" y="4721"/>
                    <a:pt x="2025" y="4784"/>
                    <a:pt x="2127" y="4784"/>
                  </a:cubicBezTo>
                  <a:cubicBezTo>
                    <a:pt x="2230" y="4784"/>
                    <a:pt x="2380" y="4484"/>
                    <a:pt x="2578" y="3891"/>
                  </a:cubicBezTo>
                  <a:cubicBezTo>
                    <a:pt x="2776" y="3298"/>
                    <a:pt x="2871" y="2926"/>
                    <a:pt x="2871" y="2768"/>
                  </a:cubicBezTo>
                  <a:cubicBezTo>
                    <a:pt x="2871" y="2602"/>
                    <a:pt x="2823" y="2460"/>
                    <a:pt x="2736" y="2341"/>
                  </a:cubicBezTo>
                  <a:cubicBezTo>
                    <a:pt x="2649" y="2223"/>
                    <a:pt x="2531" y="2159"/>
                    <a:pt x="2388" y="2159"/>
                  </a:cubicBezTo>
                  <a:cubicBezTo>
                    <a:pt x="2135" y="2159"/>
                    <a:pt x="1922" y="2183"/>
                    <a:pt x="1748" y="2223"/>
                  </a:cubicBezTo>
                  <a:cubicBezTo>
                    <a:pt x="1582" y="2254"/>
                    <a:pt x="1495" y="2302"/>
                    <a:pt x="1495" y="2365"/>
                  </a:cubicBezTo>
                  <a:cubicBezTo>
                    <a:pt x="1495" y="2420"/>
                    <a:pt x="1534" y="2476"/>
                    <a:pt x="1606" y="2531"/>
                  </a:cubicBezTo>
                  <a:cubicBezTo>
                    <a:pt x="1685" y="2586"/>
                    <a:pt x="1772" y="2618"/>
                    <a:pt x="1882" y="2618"/>
                  </a:cubicBezTo>
                  <a:cubicBezTo>
                    <a:pt x="1985" y="2618"/>
                    <a:pt x="2151" y="2586"/>
                    <a:pt x="2373" y="2531"/>
                  </a:cubicBezTo>
                  <a:lnTo>
                    <a:pt x="2373" y="2531"/>
                  </a:lnTo>
                  <a:cubicBezTo>
                    <a:pt x="2159" y="2855"/>
                    <a:pt x="1922" y="3124"/>
                    <a:pt x="1661" y="3338"/>
                  </a:cubicBezTo>
                  <a:cubicBezTo>
                    <a:pt x="1408" y="3543"/>
                    <a:pt x="1187" y="3646"/>
                    <a:pt x="997" y="3646"/>
                  </a:cubicBezTo>
                  <a:cubicBezTo>
                    <a:pt x="878" y="3646"/>
                    <a:pt x="768" y="3591"/>
                    <a:pt x="681" y="3496"/>
                  </a:cubicBezTo>
                  <a:cubicBezTo>
                    <a:pt x="586" y="3393"/>
                    <a:pt x="538" y="3266"/>
                    <a:pt x="538" y="3124"/>
                  </a:cubicBezTo>
                  <a:cubicBezTo>
                    <a:pt x="538" y="2776"/>
                    <a:pt x="649" y="2397"/>
                    <a:pt x="862" y="1986"/>
                  </a:cubicBezTo>
                  <a:cubicBezTo>
                    <a:pt x="1076" y="1574"/>
                    <a:pt x="1329" y="1234"/>
                    <a:pt x="1629" y="966"/>
                  </a:cubicBezTo>
                  <a:cubicBezTo>
                    <a:pt x="1938" y="689"/>
                    <a:pt x="2214" y="554"/>
                    <a:pt x="2460" y="554"/>
                  </a:cubicBezTo>
                  <a:cubicBezTo>
                    <a:pt x="2547" y="554"/>
                    <a:pt x="2634" y="570"/>
                    <a:pt x="2705" y="602"/>
                  </a:cubicBezTo>
                  <a:cubicBezTo>
                    <a:pt x="2784" y="626"/>
                    <a:pt x="2823" y="641"/>
                    <a:pt x="2839" y="641"/>
                  </a:cubicBezTo>
                  <a:cubicBezTo>
                    <a:pt x="2879" y="641"/>
                    <a:pt x="2902" y="602"/>
                    <a:pt x="2902" y="523"/>
                  </a:cubicBezTo>
                  <a:cubicBezTo>
                    <a:pt x="2902" y="444"/>
                    <a:pt x="2847" y="333"/>
                    <a:pt x="2744" y="207"/>
                  </a:cubicBezTo>
                  <a:cubicBezTo>
                    <a:pt x="2634" y="72"/>
                    <a:pt x="2523" y="1"/>
                    <a:pt x="24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8120806" y="4109130"/>
              <a:ext cx="51656" cy="65365"/>
            </a:xfrm>
            <a:custGeom>
              <a:avLst/>
              <a:gdLst/>
              <a:ahLst/>
              <a:cxnLst/>
              <a:rect l="l" t="t" r="r" b="b"/>
              <a:pathLst>
                <a:path w="3306" h="4176" extrusionOk="0">
                  <a:moveTo>
                    <a:pt x="910" y="1"/>
                  </a:moveTo>
                  <a:cubicBezTo>
                    <a:pt x="862" y="1"/>
                    <a:pt x="823" y="17"/>
                    <a:pt x="807" y="48"/>
                  </a:cubicBezTo>
                  <a:cubicBezTo>
                    <a:pt x="791" y="72"/>
                    <a:pt x="783" y="111"/>
                    <a:pt x="783" y="183"/>
                  </a:cubicBezTo>
                  <a:cubicBezTo>
                    <a:pt x="783" y="428"/>
                    <a:pt x="649" y="1076"/>
                    <a:pt x="380" y="2112"/>
                  </a:cubicBezTo>
                  <a:cubicBezTo>
                    <a:pt x="175" y="2175"/>
                    <a:pt x="72" y="2230"/>
                    <a:pt x="72" y="2278"/>
                  </a:cubicBezTo>
                  <a:cubicBezTo>
                    <a:pt x="72" y="2341"/>
                    <a:pt x="95" y="2404"/>
                    <a:pt x="127" y="2452"/>
                  </a:cubicBezTo>
                  <a:cubicBezTo>
                    <a:pt x="167" y="2499"/>
                    <a:pt x="214" y="2531"/>
                    <a:pt x="261" y="2555"/>
                  </a:cubicBezTo>
                  <a:cubicBezTo>
                    <a:pt x="88" y="3235"/>
                    <a:pt x="1" y="3622"/>
                    <a:pt x="1" y="3717"/>
                  </a:cubicBezTo>
                  <a:cubicBezTo>
                    <a:pt x="1" y="3812"/>
                    <a:pt x="48" y="3914"/>
                    <a:pt x="127" y="4017"/>
                  </a:cubicBezTo>
                  <a:cubicBezTo>
                    <a:pt x="214" y="4120"/>
                    <a:pt x="277" y="4175"/>
                    <a:pt x="325" y="4175"/>
                  </a:cubicBezTo>
                  <a:cubicBezTo>
                    <a:pt x="364" y="4175"/>
                    <a:pt x="412" y="4065"/>
                    <a:pt x="467" y="3859"/>
                  </a:cubicBezTo>
                  <a:cubicBezTo>
                    <a:pt x="499" y="3748"/>
                    <a:pt x="522" y="3646"/>
                    <a:pt x="554" y="3535"/>
                  </a:cubicBezTo>
                  <a:cubicBezTo>
                    <a:pt x="586" y="3432"/>
                    <a:pt x="617" y="3282"/>
                    <a:pt x="665" y="3092"/>
                  </a:cubicBezTo>
                  <a:cubicBezTo>
                    <a:pt x="720" y="2902"/>
                    <a:pt x="775" y="2697"/>
                    <a:pt x="831" y="2491"/>
                  </a:cubicBezTo>
                  <a:cubicBezTo>
                    <a:pt x="1289" y="2388"/>
                    <a:pt x="1811" y="2302"/>
                    <a:pt x="2388" y="2222"/>
                  </a:cubicBezTo>
                  <a:lnTo>
                    <a:pt x="2388" y="2222"/>
                  </a:lnTo>
                  <a:cubicBezTo>
                    <a:pt x="2151" y="3140"/>
                    <a:pt x="2033" y="3646"/>
                    <a:pt x="2033" y="3748"/>
                  </a:cubicBezTo>
                  <a:cubicBezTo>
                    <a:pt x="2033" y="3843"/>
                    <a:pt x="2064" y="3938"/>
                    <a:pt x="2135" y="4033"/>
                  </a:cubicBezTo>
                  <a:cubicBezTo>
                    <a:pt x="2214" y="4128"/>
                    <a:pt x="2278" y="4175"/>
                    <a:pt x="2333" y="4175"/>
                  </a:cubicBezTo>
                  <a:cubicBezTo>
                    <a:pt x="2373" y="4175"/>
                    <a:pt x="2428" y="4065"/>
                    <a:pt x="2483" y="3859"/>
                  </a:cubicBezTo>
                  <a:cubicBezTo>
                    <a:pt x="2515" y="3748"/>
                    <a:pt x="2546" y="3646"/>
                    <a:pt x="2570" y="3535"/>
                  </a:cubicBezTo>
                  <a:cubicBezTo>
                    <a:pt x="2602" y="3432"/>
                    <a:pt x="2633" y="3290"/>
                    <a:pt x="2681" y="3108"/>
                  </a:cubicBezTo>
                  <a:cubicBezTo>
                    <a:pt x="2728" y="2926"/>
                    <a:pt x="2815" y="2602"/>
                    <a:pt x="2942" y="2135"/>
                  </a:cubicBezTo>
                  <a:cubicBezTo>
                    <a:pt x="3187" y="2088"/>
                    <a:pt x="3306" y="2025"/>
                    <a:pt x="3306" y="1946"/>
                  </a:cubicBezTo>
                  <a:cubicBezTo>
                    <a:pt x="3306" y="1859"/>
                    <a:pt x="3219" y="1803"/>
                    <a:pt x="3037" y="1780"/>
                  </a:cubicBezTo>
                  <a:cubicBezTo>
                    <a:pt x="3211" y="1108"/>
                    <a:pt x="3298" y="704"/>
                    <a:pt x="3298" y="570"/>
                  </a:cubicBezTo>
                  <a:cubicBezTo>
                    <a:pt x="3298" y="436"/>
                    <a:pt x="3258" y="309"/>
                    <a:pt x="3163" y="190"/>
                  </a:cubicBezTo>
                  <a:cubicBezTo>
                    <a:pt x="3076" y="64"/>
                    <a:pt x="2997" y="1"/>
                    <a:pt x="2926" y="1"/>
                  </a:cubicBezTo>
                  <a:cubicBezTo>
                    <a:pt x="2847" y="1"/>
                    <a:pt x="2807" y="64"/>
                    <a:pt x="2807" y="183"/>
                  </a:cubicBezTo>
                  <a:cubicBezTo>
                    <a:pt x="2807" y="412"/>
                    <a:pt x="2705" y="942"/>
                    <a:pt x="2507" y="1764"/>
                  </a:cubicBezTo>
                  <a:cubicBezTo>
                    <a:pt x="2001" y="1795"/>
                    <a:pt x="1495" y="1867"/>
                    <a:pt x="973" y="1969"/>
                  </a:cubicBezTo>
                  <a:cubicBezTo>
                    <a:pt x="1163" y="1210"/>
                    <a:pt x="1258" y="752"/>
                    <a:pt x="1258" y="602"/>
                  </a:cubicBezTo>
                  <a:cubicBezTo>
                    <a:pt x="1258" y="451"/>
                    <a:pt x="1210" y="309"/>
                    <a:pt x="1123" y="190"/>
                  </a:cubicBezTo>
                  <a:cubicBezTo>
                    <a:pt x="1036" y="64"/>
                    <a:pt x="965" y="1"/>
                    <a:pt x="9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33"/>
          <p:cNvSpPr txBox="1"/>
          <p:nvPr/>
        </p:nvSpPr>
        <p:spPr>
          <a:xfrm>
            <a:off x="872475" y="4424050"/>
            <a:ext cx="331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NON-RANDOM SAMPLING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4878800" y="4424050"/>
            <a:ext cx="331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RANDOM SAMPLING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2" name="Google Shape;332;p33"/>
          <p:cNvSpPr txBox="1"/>
          <p:nvPr/>
        </p:nvSpPr>
        <p:spPr>
          <a:xfrm>
            <a:off x="1305825" y="278400"/>
            <a:ext cx="6362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Random sampling attempts to offer as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representative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measure as possible of the total population. This helps to avoid bias which would skew the data in one direction.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1048</Words>
  <Application>Microsoft Office PowerPoint</Application>
  <PresentationFormat>On-screen Show (16:9)</PresentationFormat>
  <Paragraphs>127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Kalam</vt:lpstr>
      <vt:lpstr>Cambria</vt:lpstr>
      <vt:lpstr>Times New Roman</vt:lpstr>
      <vt:lpstr>gg sans</vt:lpstr>
      <vt:lpstr>Simple Dark</vt:lpstr>
      <vt:lpstr>AQA A Level Biology 35 - Investigating Variation</vt:lpstr>
      <vt:lpstr>Assessing Genetic Diversity  </vt:lpstr>
      <vt:lpstr>PowerPoint Presentation</vt:lpstr>
      <vt:lpstr>Assessing Genetic Diversity  </vt:lpstr>
      <vt:lpstr>Causes of Variation  </vt:lpstr>
      <vt:lpstr>PowerPoint Presentation</vt:lpstr>
      <vt:lpstr>Sampling Populations  </vt:lpstr>
      <vt:lpstr>PowerPoint Presentation</vt:lpstr>
      <vt:lpstr>PowerPoint Presentation</vt:lpstr>
      <vt:lpstr>PowerPoint Presentation</vt:lpstr>
      <vt:lpstr>Statistical Analysis  </vt:lpstr>
      <vt:lpstr>PowerPoint Presentation</vt:lpstr>
      <vt:lpstr>Standard Deviation  </vt:lpstr>
      <vt:lpstr>PowerPoint Presentation</vt:lpstr>
      <vt:lpstr>Calculating Standard Deviation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35 - Investigating Variation</dc:title>
  <cp:lastModifiedBy>Chezka Mae Madrona</cp:lastModifiedBy>
  <cp:revision>2</cp:revision>
  <dcterms:modified xsi:type="dcterms:W3CDTF">2025-07-25T10:47:20Z</dcterms:modified>
</cp:coreProperties>
</file>