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bb2be122b4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bb2be122b4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bb2be122b4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bb2be122b4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bb2be122b4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bb2be122b4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bb2be122b4_0_7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bb2be122b4_0_7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bb2be122b4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bb2be122b4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bb2be122b4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bb2be122b4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13b2b60f216_1_9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13b2b60f216_1_9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7864f5274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7864f5274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bab44f4f5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bab44f4f5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b0017b2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b0017b2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bb2be122b4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bb2be122b4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bb0017afe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bb0017afe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bb2be122b4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bb2be122b4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bb2be122b4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bb2be122b4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3b2b60f216_1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13b2b60f216_1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BD92268-6109-9695-3EB6-C0E9EE4D9292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4795F-708A-832F-8FCD-C55C0DD2E74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EBAEE-B7B0-7867-2ECE-7C12193748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00650-3E14-C8D7-B057-0E9CFBBBA7E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cPHFQP9GN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33 - Classifying Organisms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Phylogeny, Taxonomy and Methods of Classification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259" name="Google Shape;1259;p22"/>
          <p:cNvSpPr txBox="1"/>
          <p:nvPr/>
        </p:nvSpPr>
        <p:spPr>
          <a:xfrm>
            <a:off x="5987400" y="1725150"/>
            <a:ext cx="26397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Mugil cephalus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has at least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8 common names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, including the common mullet.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Using the binomial naming system helps to avoid confusion in scientific literature.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60" name="Google Shape;1260;p22"/>
          <p:cNvPicPr preferRelativeResize="0"/>
          <p:nvPr/>
        </p:nvPicPr>
        <p:blipFill rotWithShape="1">
          <a:blip r:embed="rId3">
            <a:alphaModFix/>
          </a:blip>
          <a:srcRect l="14420" r="14541"/>
          <a:stretch/>
        </p:blipFill>
        <p:spPr>
          <a:xfrm>
            <a:off x="0" y="0"/>
            <a:ext cx="548192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1" name="Google Shape;1261;p22"/>
          <p:cNvCxnSpPr/>
          <p:nvPr/>
        </p:nvCxnSpPr>
        <p:spPr>
          <a:xfrm>
            <a:off x="548192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Classifying Using Courtship Behaviour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67" name="Google Shape;126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Courtship behaviour </a:t>
            </a:r>
            <a:r>
              <a:rPr lang="en">
                <a:solidFill>
                  <a:srgbClr val="CCCCCC"/>
                </a:solidFill>
              </a:rPr>
              <a:t>helps an organism to </a:t>
            </a:r>
            <a:r>
              <a:rPr lang="en" b="1">
                <a:solidFill>
                  <a:srgbClr val="CCCCCC"/>
                </a:solidFill>
              </a:rPr>
              <a:t>attract mates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courtship rituals are </a:t>
            </a:r>
            <a:r>
              <a:rPr lang="en" b="1">
                <a:solidFill>
                  <a:srgbClr val="CCCCCC"/>
                </a:solidFill>
              </a:rPr>
              <a:t>simple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gypsy moth (</a:t>
            </a:r>
            <a:r>
              <a:rPr lang="en" i="1">
                <a:solidFill>
                  <a:srgbClr val="CCCCCC"/>
                </a:solidFill>
              </a:rPr>
              <a:t>Lymantria dispar</a:t>
            </a:r>
            <a:r>
              <a:rPr lang="en">
                <a:solidFill>
                  <a:srgbClr val="CCCCCC"/>
                </a:solidFill>
              </a:rPr>
              <a:t>) will release chemicals called </a:t>
            </a:r>
            <a:r>
              <a:rPr lang="en" b="1">
                <a:solidFill>
                  <a:srgbClr val="CCCCCC"/>
                </a:solidFill>
              </a:rPr>
              <a:t>pheromones </a:t>
            </a:r>
            <a:r>
              <a:rPr lang="en">
                <a:solidFill>
                  <a:srgbClr val="CCCCCC"/>
                </a:solidFill>
              </a:rPr>
              <a:t>to attract mates.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Other rituals are </a:t>
            </a:r>
            <a:r>
              <a:rPr lang="en" b="1">
                <a:solidFill>
                  <a:srgbClr val="CCCCCC"/>
                </a:solidFill>
              </a:rPr>
              <a:t>more complex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The blue-footed booby (</a:t>
            </a:r>
            <a:r>
              <a:rPr lang="en" i="1">
                <a:solidFill>
                  <a:srgbClr val="CCCCCC"/>
                </a:solidFill>
              </a:rPr>
              <a:t>Sula nebouxii</a:t>
            </a:r>
            <a:r>
              <a:rPr lang="en">
                <a:solidFill>
                  <a:srgbClr val="CCCCCC"/>
                </a:solidFill>
              </a:rPr>
              <a:t>) will perform a </a:t>
            </a:r>
            <a:r>
              <a:rPr lang="en" b="1" u="sng">
                <a:solidFill>
                  <a:schemeClr val="hlink"/>
                </a:solidFill>
                <a:hlinkClick r:id="rId3"/>
              </a:rPr>
              <a:t>ritualised dance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with many different components.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Courtship behaviour is </a:t>
            </a:r>
            <a:r>
              <a:rPr lang="en" b="1">
                <a:solidFill>
                  <a:srgbClr val="CCCCCC"/>
                </a:solidFill>
              </a:rPr>
              <a:t>specific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each species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Only members of the same species will respond to specific courtship rituals.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helps to </a:t>
            </a:r>
            <a:r>
              <a:rPr lang="en" b="1">
                <a:solidFill>
                  <a:srgbClr val="CCCCCC"/>
                </a:solidFill>
              </a:rPr>
              <a:t>prevent interbreeding </a:t>
            </a:r>
            <a:r>
              <a:rPr lang="en">
                <a:solidFill>
                  <a:srgbClr val="CCCCCC"/>
                </a:solidFill>
              </a:rPr>
              <a:t>between different species.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Scientists can use courtship behaviour to </a:t>
            </a:r>
            <a:r>
              <a:rPr lang="en" b="1">
                <a:solidFill>
                  <a:srgbClr val="CCCCCC"/>
                </a:solidFill>
              </a:rPr>
              <a:t>classify organisms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Similar organisms will have exhibit very </a:t>
            </a:r>
            <a:r>
              <a:rPr lang="en" b="1">
                <a:solidFill>
                  <a:srgbClr val="CCCCCC"/>
                </a:solidFill>
              </a:rPr>
              <a:t>similar displays</a:t>
            </a:r>
            <a:r>
              <a:rPr lang="en">
                <a:solidFill>
                  <a:srgbClr val="CCCCCC"/>
                </a:solidFill>
              </a:rPr>
              <a:t> of </a:t>
            </a:r>
            <a:r>
              <a:rPr lang="en" b="1">
                <a:solidFill>
                  <a:srgbClr val="CCCCCC"/>
                </a:solidFill>
              </a:rPr>
              <a:t>courtship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68" name="Google Shape;126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Google Shape;1273;p24"/>
          <p:cNvPicPr preferRelativeResize="0"/>
          <p:nvPr/>
        </p:nvPicPr>
        <p:blipFill rotWithShape="1">
          <a:blip r:embed="rId3">
            <a:alphaModFix/>
          </a:blip>
          <a:srcRect l="3319" t="4480" r="35993" b="11138"/>
          <a:stretch/>
        </p:blipFill>
        <p:spPr>
          <a:xfrm>
            <a:off x="0" y="0"/>
            <a:ext cx="55492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275" name="Google Shape;1275;p24"/>
          <p:cNvSpPr txBox="1"/>
          <p:nvPr/>
        </p:nvSpPr>
        <p:spPr>
          <a:xfrm>
            <a:off x="6223325" y="1725150"/>
            <a:ext cx="21804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blue-footed booby has an enormously complex mating ritual.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form of courtship behaviour can be used to help classify organisms.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76" name="Google Shape;1276;p24"/>
          <p:cNvCxnSpPr/>
          <p:nvPr/>
        </p:nvCxnSpPr>
        <p:spPr>
          <a:xfrm>
            <a:off x="55493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Classifying Organisms Using DNA or Amino Acids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82" name="Google Shape;128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Traditional methods of classification relied on </a:t>
            </a:r>
            <a:r>
              <a:rPr lang="en" sz="1700" b="1">
                <a:solidFill>
                  <a:srgbClr val="CCCCCC"/>
                </a:solidFill>
              </a:rPr>
              <a:t>morphology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how </a:t>
            </a:r>
            <a:r>
              <a:rPr lang="en" sz="1300" b="1">
                <a:solidFill>
                  <a:srgbClr val="CCCCCC"/>
                </a:solidFill>
              </a:rPr>
              <a:t>similar </a:t>
            </a:r>
            <a:r>
              <a:rPr lang="en" sz="1300">
                <a:solidFill>
                  <a:srgbClr val="CCCCCC"/>
                </a:solidFill>
              </a:rPr>
              <a:t>an </a:t>
            </a:r>
            <a:r>
              <a:rPr lang="en" sz="1300" b="1">
                <a:solidFill>
                  <a:srgbClr val="CCCCCC"/>
                </a:solidFill>
              </a:rPr>
              <a:t>organism looks </a:t>
            </a:r>
            <a:r>
              <a:rPr lang="en" sz="1300">
                <a:solidFill>
                  <a:srgbClr val="CCCCCC"/>
                </a:solidFill>
              </a:rPr>
              <a:t>to another organism.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Emerging technologies have created </a:t>
            </a:r>
            <a:r>
              <a:rPr lang="en" sz="1700" b="1">
                <a:solidFill>
                  <a:srgbClr val="CCCCCC"/>
                </a:solidFill>
              </a:rPr>
              <a:t>new ways </a:t>
            </a:r>
            <a:r>
              <a:rPr lang="en" sz="1700">
                <a:solidFill>
                  <a:srgbClr val="CCCCCC"/>
                </a:solidFill>
              </a:rPr>
              <a:t>to classify organisms.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Scientists can compare the </a:t>
            </a:r>
            <a:r>
              <a:rPr lang="en" sz="1700" b="1">
                <a:solidFill>
                  <a:srgbClr val="CCCCCC"/>
                </a:solidFill>
              </a:rPr>
              <a:t>genomes </a:t>
            </a:r>
            <a:r>
              <a:rPr lang="en" sz="1700">
                <a:solidFill>
                  <a:srgbClr val="CCCCCC"/>
                </a:solidFill>
              </a:rPr>
              <a:t>of different organisms.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genome is the </a:t>
            </a:r>
            <a:r>
              <a:rPr lang="en" sz="1300" b="1">
                <a:solidFill>
                  <a:srgbClr val="CCCCCC"/>
                </a:solidFill>
              </a:rPr>
              <a:t>complete collection</a:t>
            </a:r>
            <a:r>
              <a:rPr lang="en" sz="1300">
                <a:solidFill>
                  <a:srgbClr val="CCCCCC"/>
                </a:solidFill>
              </a:rPr>
              <a:t> of </a:t>
            </a:r>
            <a:r>
              <a:rPr lang="en" sz="1300" b="1">
                <a:solidFill>
                  <a:srgbClr val="CCCCCC"/>
                </a:solidFill>
              </a:rPr>
              <a:t>DNA </a:t>
            </a:r>
            <a:r>
              <a:rPr lang="en" sz="1300">
                <a:solidFill>
                  <a:srgbClr val="CCCCCC"/>
                </a:solidFill>
              </a:rPr>
              <a:t>in an organism.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Technological advances have allowed for the genomes of different organisms to be quickly and cheaply </a:t>
            </a:r>
            <a:r>
              <a:rPr lang="en" sz="1300" b="1">
                <a:solidFill>
                  <a:srgbClr val="CCCCCC"/>
                </a:solidFill>
              </a:rPr>
              <a:t>sequenced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Species that are </a:t>
            </a:r>
            <a:r>
              <a:rPr lang="en" sz="1300" b="1">
                <a:solidFill>
                  <a:srgbClr val="CCCCCC"/>
                </a:solidFill>
              </a:rPr>
              <a:t>closely related </a:t>
            </a:r>
            <a:r>
              <a:rPr lang="en" sz="1300">
                <a:solidFill>
                  <a:srgbClr val="CCCCCC"/>
                </a:solidFill>
              </a:rPr>
              <a:t>to each other will have a high degree of </a:t>
            </a:r>
            <a:r>
              <a:rPr lang="en" sz="1300" b="1">
                <a:solidFill>
                  <a:srgbClr val="CCCCCC"/>
                </a:solidFill>
              </a:rPr>
              <a:t>similarity </a:t>
            </a:r>
            <a:r>
              <a:rPr lang="en" sz="1300">
                <a:solidFill>
                  <a:srgbClr val="CCCCCC"/>
                </a:solidFill>
              </a:rPr>
              <a:t>in their respective </a:t>
            </a:r>
            <a:r>
              <a:rPr lang="en" sz="1300" b="1">
                <a:solidFill>
                  <a:srgbClr val="CCCCCC"/>
                </a:solidFill>
              </a:rPr>
              <a:t>base sequences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Scientists can also compare the </a:t>
            </a:r>
            <a:r>
              <a:rPr lang="en" sz="1700" b="1">
                <a:solidFill>
                  <a:srgbClr val="CCCCCC"/>
                </a:solidFill>
              </a:rPr>
              <a:t>amino acid sequences </a:t>
            </a:r>
            <a:r>
              <a:rPr lang="en" sz="1700">
                <a:solidFill>
                  <a:srgbClr val="CCCCCC"/>
                </a:solidFill>
              </a:rPr>
              <a:t>of different organisms.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Proteins are coded for by the base sequence of DNA.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Organisms that are </a:t>
            </a:r>
            <a:r>
              <a:rPr lang="en" sz="1300" b="1">
                <a:solidFill>
                  <a:srgbClr val="CCCCCC"/>
                </a:solidFill>
              </a:rPr>
              <a:t>closely related </a:t>
            </a:r>
            <a:r>
              <a:rPr lang="en" sz="1300">
                <a:solidFill>
                  <a:srgbClr val="CCCCCC"/>
                </a:solidFill>
              </a:rPr>
              <a:t>will have </a:t>
            </a:r>
            <a:r>
              <a:rPr lang="en" sz="1300" b="1">
                <a:solidFill>
                  <a:srgbClr val="CCCCCC"/>
                </a:solidFill>
              </a:rPr>
              <a:t>similar </a:t>
            </a:r>
            <a:r>
              <a:rPr lang="en" sz="1300">
                <a:solidFill>
                  <a:srgbClr val="CCCCCC"/>
                </a:solidFill>
              </a:rPr>
              <a:t>DNA sequences.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a result, they will have </a:t>
            </a:r>
            <a:r>
              <a:rPr lang="en" sz="1300" b="1">
                <a:solidFill>
                  <a:srgbClr val="CCCCCC"/>
                </a:solidFill>
              </a:rPr>
              <a:t>similar amino acids </a:t>
            </a:r>
            <a:r>
              <a:rPr lang="en" sz="1300">
                <a:solidFill>
                  <a:srgbClr val="CCCCCC"/>
                </a:solidFill>
              </a:rPr>
              <a:t>in their proteins.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283" name="Google Shape;128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26"/>
          <p:cNvSpPr/>
          <p:nvPr/>
        </p:nvSpPr>
        <p:spPr>
          <a:xfrm>
            <a:off x="4650650" y="7300"/>
            <a:ext cx="44934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90" name="Google Shape;1290;p26"/>
          <p:cNvSpPr txBox="1"/>
          <p:nvPr/>
        </p:nvSpPr>
        <p:spPr>
          <a:xfrm>
            <a:off x="612525" y="1725150"/>
            <a:ext cx="3285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protein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cytochrome c oxidase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is an enzyme found in a variety of eukaryotic and prokaryotic life.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Its amino acid sequence can be compared across different taxonomic groups to aid with classification.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91" name="Google Shape;12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51351" y="1135563"/>
            <a:ext cx="4168373" cy="2886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2" name="Google Shape;1292;p26"/>
          <p:cNvCxnSpPr/>
          <p:nvPr/>
        </p:nvCxnSpPr>
        <p:spPr>
          <a:xfrm>
            <a:off x="4642238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Classifying Organisms Using Immunology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8" name="Google Shape;129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0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proteins from </a:t>
            </a:r>
            <a:r>
              <a:rPr lang="en" b="1">
                <a:solidFill>
                  <a:srgbClr val="CCCCCC"/>
                </a:solidFill>
              </a:rPr>
              <a:t>closely related organisms</a:t>
            </a:r>
            <a:r>
              <a:rPr lang="en">
                <a:solidFill>
                  <a:srgbClr val="CCCCCC"/>
                </a:solidFill>
              </a:rPr>
              <a:t> will bind to the </a:t>
            </a:r>
            <a:r>
              <a:rPr lang="en" b="1">
                <a:solidFill>
                  <a:srgbClr val="CCCCCC"/>
                </a:solidFill>
              </a:rPr>
              <a:t>same antibodies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Scientists can design antibodies that are </a:t>
            </a:r>
            <a:r>
              <a:rPr lang="en" b="1">
                <a:solidFill>
                  <a:srgbClr val="CCCCCC"/>
                </a:solidFill>
              </a:rPr>
              <a:t>complementary </a:t>
            </a:r>
            <a:r>
              <a:rPr lang="en">
                <a:solidFill>
                  <a:srgbClr val="CCCCCC"/>
                </a:solidFill>
              </a:rPr>
              <a:t>to a particular protein.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Any protein that is </a:t>
            </a:r>
            <a:r>
              <a:rPr lang="en" b="1">
                <a:solidFill>
                  <a:srgbClr val="CCCCCC"/>
                </a:solidFill>
              </a:rPr>
              <a:t>structurally </a:t>
            </a:r>
            <a:r>
              <a:rPr lang="en">
                <a:solidFill>
                  <a:srgbClr val="CCCCCC"/>
                </a:solidFill>
              </a:rPr>
              <a:t>similar to the original protein will </a:t>
            </a:r>
            <a:r>
              <a:rPr lang="en" b="1">
                <a:solidFill>
                  <a:srgbClr val="CCCCCC"/>
                </a:solidFill>
              </a:rPr>
              <a:t>also bind </a:t>
            </a:r>
            <a:r>
              <a:rPr lang="en">
                <a:solidFill>
                  <a:srgbClr val="CCCCCC"/>
                </a:solidFill>
              </a:rPr>
              <a:t>to the antibody.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the proteins created by a human and a chimpanzee are </a:t>
            </a:r>
            <a:r>
              <a:rPr lang="en" b="1">
                <a:solidFill>
                  <a:srgbClr val="CCCCCC"/>
                </a:solidFill>
              </a:rPr>
              <a:t>very similar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Antibodies created for the human protein will </a:t>
            </a:r>
            <a:r>
              <a:rPr lang="en" b="1">
                <a:solidFill>
                  <a:srgbClr val="CCCCCC"/>
                </a:solidFill>
              </a:rPr>
              <a:t>also bind </a:t>
            </a:r>
            <a:r>
              <a:rPr lang="en">
                <a:solidFill>
                  <a:srgbClr val="CCCCCC"/>
                </a:solidFill>
              </a:rPr>
              <a:t>to the chimpanzee protein.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99" name="Google Shape;129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300" name="Google Shape;13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3325" y="1465150"/>
            <a:ext cx="2392578" cy="2038519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27"/>
          <p:cNvSpPr txBox="1"/>
          <p:nvPr/>
        </p:nvSpPr>
        <p:spPr>
          <a:xfrm>
            <a:off x="5815400" y="3447500"/>
            <a:ext cx="228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Antibodies for a protein will also bind to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other proteins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that are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similar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shape.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28"/>
          <p:cNvPicPr preferRelativeResize="0"/>
          <p:nvPr/>
        </p:nvPicPr>
        <p:blipFill rotWithShape="1">
          <a:blip r:embed="rId3">
            <a:alphaModFix/>
          </a:blip>
          <a:srcRect l="9304" r="11443"/>
          <a:stretch/>
        </p:blipFill>
        <p:spPr>
          <a:xfrm>
            <a:off x="4009725" y="0"/>
            <a:ext cx="513426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308" name="Google Shape;1308;p28"/>
          <p:cNvSpPr txBox="1"/>
          <p:nvPr/>
        </p:nvSpPr>
        <p:spPr>
          <a:xfrm>
            <a:off x="629075" y="1401900"/>
            <a:ext cx="26961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Because chimpanzees and humans have similar DNA sequences, the proteins made by both species are also similar.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means that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antibodies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created for a particular human protein will most likely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also bind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the same protein made by a chimpanzee.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309" name="Google Shape;1309;p28"/>
          <p:cNvCxnSpPr/>
          <p:nvPr/>
        </p:nvCxnSpPr>
        <p:spPr>
          <a:xfrm>
            <a:off x="4009725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Phylogeny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9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3.4.5 - Species and taxonomy.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b="1">
                <a:solidFill>
                  <a:srgbClr val="CCCCCC"/>
                </a:solidFill>
              </a:rPr>
              <a:t>Phylogeny </a:t>
            </a:r>
            <a:r>
              <a:rPr lang="en" sz="1600">
                <a:solidFill>
                  <a:srgbClr val="CCCCCC"/>
                </a:solidFill>
              </a:rPr>
              <a:t>is the study of the </a:t>
            </a:r>
            <a:r>
              <a:rPr lang="en" sz="1600" b="1">
                <a:solidFill>
                  <a:srgbClr val="CCCCCC"/>
                </a:solidFill>
              </a:rPr>
              <a:t>evolutionary development </a:t>
            </a:r>
            <a:r>
              <a:rPr lang="en" sz="1600">
                <a:solidFill>
                  <a:srgbClr val="CCCCCC"/>
                </a:solidFill>
              </a:rPr>
              <a:t>of organisms.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Phylogeny looks at how </a:t>
            </a:r>
            <a:r>
              <a:rPr lang="en" sz="1200" b="1">
                <a:solidFill>
                  <a:srgbClr val="CCCCCC"/>
                </a:solidFill>
              </a:rPr>
              <a:t>closely related </a:t>
            </a:r>
            <a:r>
              <a:rPr lang="en" sz="1200">
                <a:solidFill>
                  <a:srgbClr val="CCCCCC"/>
                </a:solidFill>
              </a:rPr>
              <a:t>different species are to each other.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All organisms on Earth share a </a:t>
            </a:r>
            <a:r>
              <a:rPr lang="en" sz="1600" b="1">
                <a:solidFill>
                  <a:srgbClr val="CCCCCC"/>
                </a:solidFill>
              </a:rPr>
              <a:t>universal</a:t>
            </a:r>
            <a:r>
              <a:rPr lang="en" sz="1600">
                <a:solidFill>
                  <a:srgbClr val="CCCCCC"/>
                </a:solidFill>
              </a:rPr>
              <a:t> </a:t>
            </a:r>
            <a:r>
              <a:rPr lang="en" sz="1600" b="1">
                <a:solidFill>
                  <a:srgbClr val="CCCCCC"/>
                </a:solidFill>
              </a:rPr>
              <a:t>common ancestor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Several estimates place this period about </a:t>
            </a:r>
            <a:r>
              <a:rPr lang="en" sz="1200" b="1">
                <a:solidFill>
                  <a:srgbClr val="CCCCCC"/>
                </a:solidFill>
              </a:rPr>
              <a:t>4.5 billion years </a:t>
            </a:r>
            <a:r>
              <a:rPr lang="en" sz="1200">
                <a:solidFill>
                  <a:srgbClr val="CCCCCC"/>
                </a:solidFill>
              </a:rPr>
              <a:t>ago.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Every species on Earth has </a:t>
            </a:r>
            <a:r>
              <a:rPr lang="en" sz="1200" b="1">
                <a:solidFill>
                  <a:srgbClr val="CCCCCC"/>
                </a:solidFill>
              </a:rPr>
              <a:t>evolved </a:t>
            </a:r>
            <a:r>
              <a:rPr lang="en" sz="1200">
                <a:solidFill>
                  <a:srgbClr val="CCCCCC"/>
                </a:solidFill>
              </a:rPr>
              <a:t>from this single organism.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Evolutionary relationships can be </a:t>
            </a:r>
            <a:r>
              <a:rPr lang="en" sz="1600" b="1">
                <a:solidFill>
                  <a:srgbClr val="CCCCCC"/>
                </a:solidFill>
              </a:rPr>
              <a:t>visualised </a:t>
            </a:r>
            <a:r>
              <a:rPr lang="en" sz="1600">
                <a:solidFill>
                  <a:srgbClr val="CCCCCC"/>
                </a:solidFill>
              </a:rPr>
              <a:t>using a </a:t>
            </a:r>
            <a:r>
              <a:rPr lang="en" sz="1600" b="1">
                <a:solidFill>
                  <a:srgbClr val="CCCCCC"/>
                </a:solidFill>
              </a:rPr>
              <a:t>phylogenetic tree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pattern of branches on the tree reflects how species evolved from a series of </a:t>
            </a:r>
            <a:r>
              <a:rPr lang="en" sz="1200" b="1">
                <a:solidFill>
                  <a:srgbClr val="CCCCCC"/>
                </a:solidFill>
              </a:rPr>
              <a:t>common ancestors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500">
              <a:solidFill>
                <a:srgbClr val="21242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4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6057075" y="1214412"/>
            <a:ext cx="2282895" cy="2714670"/>
            <a:chOff x="6246600" y="1250675"/>
            <a:chExt cx="2536550" cy="3016300"/>
          </a:xfrm>
        </p:grpSpPr>
        <p:sp>
          <p:nvSpPr>
            <p:cNvPr id="65" name="Google Shape;65;p14"/>
            <p:cNvSpPr/>
            <p:nvPr/>
          </p:nvSpPr>
          <p:spPr>
            <a:xfrm>
              <a:off x="7640300" y="1455725"/>
              <a:ext cx="6925" cy="298800"/>
            </a:xfrm>
            <a:custGeom>
              <a:avLst/>
              <a:gdLst/>
              <a:ahLst/>
              <a:cxnLst/>
              <a:rect l="l" t="t" r="r" b="b"/>
              <a:pathLst>
                <a:path w="277" h="11952" fill="none" extrusionOk="0">
                  <a:moveTo>
                    <a:pt x="277" y="11951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7605775" y="1278925"/>
              <a:ext cx="22200" cy="476225"/>
            </a:xfrm>
            <a:custGeom>
              <a:avLst/>
              <a:gdLst/>
              <a:ahLst/>
              <a:cxnLst/>
              <a:rect l="l" t="t" r="r" b="b"/>
              <a:pathLst>
                <a:path w="888" h="19049" fill="none" extrusionOk="0">
                  <a:moveTo>
                    <a:pt x="888" y="19048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7627950" y="1754500"/>
              <a:ext cx="19275" cy="650"/>
            </a:xfrm>
            <a:custGeom>
              <a:avLst/>
              <a:gdLst/>
              <a:ahLst/>
              <a:cxnLst/>
              <a:rect l="l" t="t" r="r" b="b"/>
              <a:pathLst>
                <a:path w="771" h="26" fill="none" extrusionOk="0">
                  <a:moveTo>
                    <a:pt x="771" y="0"/>
                  </a:moveTo>
                  <a:lnTo>
                    <a:pt x="771" y="0"/>
                  </a:lnTo>
                  <a:cubicBezTo>
                    <a:pt x="511" y="9"/>
                    <a:pt x="252" y="17"/>
                    <a:pt x="1" y="25"/>
                  </a:cubicBezTo>
                  <a:lnTo>
                    <a:pt x="1" y="2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7637575" y="1754700"/>
              <a:ext cx="2125" cy="62175"/>
            </a:xfrm>
            <a:custGeom>
              <a:avLst/>
              <a:gdLst/>
              <a:ahLst/>
              <a:cxnLst/>
              <a:rect l="l" t="t" r="r" b="b"/>
              <a:pathLst>
                <a:path w="85" h="2487" fill="none" extrusionOk="0">
                  <a:moveTo>
                    <a:pt x="85" y="2486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593650" y="1541700"/>
              <a:ext cx="19475" cy="276425"/>
            </a:xfrm>
            <a:custGeom>
              <a:avLst/>
              <a:gdLst/>
              <a:ahLst/>
              <a:cxnLst/>
              <a:rect l="l" t="t" r="r" b="b"/>
              <a:pathLst>
                <a:path w="779" h="11057" fill="none" extrusionOk="0">
                  <a:moveTo>
                    <a:pt x="779" y="1105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613100" y="1816850"/>
              <a:ext cx="26600" cy="1275"/>
            </a:xfrm>
            <a:custGeom>
              <a:avLst/>
              <a:gdLst/>
              <a:ahLst/>
              <a:cxnLst/>
              <a:rect l="l" t="t" r="r" b="b"/>
              <a:pathLst>
                <a:path w="1064" h="51" fill="none" extrusionOk="0">
                  <a:moveTo>
                    <a:pt x="1064" y="0"/>
                  </a:moveTo>
                  <a:lnTo>
                    <a:pt x="1064" y="0"/>
                  </a:lnTo>
                  <a:cubicBezTo>
                    <a:pt x="712" y="9"/>
                    <a:pt x="352" y="26"/>
                    <a:pt x="1" y="51"/>
                  </a:cubicBezTo>
                  <a:lnTo>
                    <a:pt x="1" y="5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7626275" y="1817475"/>
              <a:ext cx="3600" cy="68225"/>
            </a:xfrm>
            <a:custGeom>
              <a:avLst/>
              <a:gdLst/>
              <a:ahLst/>
              <a:cxnLst/>
              <a:rect l="l" t="t" r="r" b="b"/>
              <a:pathLst>
                <a:path w="144" h="2729" fill="none" extrusionOk="0">
                  <a:moveTo>
                    <a:pt x="143" y="272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7562675" y="1470775"/>
              <a:ext cx="15925" cy="170125"/>
            </a:xfrm>
            <a:custGeom>
              <a:avLst/>
              <a:gdLst/>
              <a:ahLst/>
              <a:cxnLst/>
              <a:rect l="l" t="t" r="r" b="b"/>
              <a:pathLst>
                <a:path w="637" h="6805" fill="none" extrusionOk="0">
                  <a:moveTo>
                    <a:pt x="637" y="680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7533800" y="1447350"/>
              <a:ext cx="22825" cy="195850"/>
            </a:xfrm>
            <a:custGeom>
              <a:avLst/>
              <a:gdLst/>
              <a:ahLst/>
              <a:cxnLst/>
              <a:rect l="l" t="t" r="r" b="b"/>
              <a:pathLst>
                <a:path w="913" h="7834" fill="none" extrusionOk="0">
                  <a:moveTo>
                    <a:pt x="913" y="7834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7556600" y="1640675"/>
              <a:ext cx="22000" cy="2525"/>
            </a:xfrm>
            <a:custGeom>
              <a:avLst/>
              <a:gdLst/>
              <a:ahLst/>
              <a:cxnLst/>
              <a:rect l="l" t="t" r="r" b="b"/>
              <a:pathLst>
                <a:path w="880" h="101" fill="none" extrusionOk="0">
                  <a:moveTo>
                    <a:pt x="880" y="0"/>
                  </a:moveTo>
                  <a:lnTo>
                    <a:pt x="880" y="9"/>
                  </a:lnTo>
                  <a:cubicBezTo>
                    <a:pt x="587" y="34"/>
                    <a:pt x="294" y="59"/>
                    <a:pt x="1" y="101"/>
                  </a:cubicBezTo>
                  <a:lnTo>
                    <a:pt x="1" y="9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7567500" y="1641925"/>
              <a:ext cx="25950" cy="246725"/>
            </a:xfrm>
            <a:custGeom>
              <a:avLst/>
              <a:gdLst/>
              <a:ahLst/>
              <a:cxnLst/>
              <a:rect l="l" t="t" r="r" b="b"/>
              <a:pathLst>
                <a:path w="1038" h="9869" fill="none" extrusionOk="0">
                  <a:moveTo>
                    <a:pt x="1038" y="9868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7593425" y="1885675"/>
              <a:ext cx="36450" cy="2975"/>
            </a:xfrm>
            <a:custGeom>
              <a:avLst/>
              <a:gdLst/>
              <a:ahLst/>
              <a:cxnLst/>
              <a:rect l="l" t="t" r="r" b="b"/>
              <a:pathLst>
                <a:path w="1458" h="119" fill="none" extrusionOk="0">
                  <a:moveTo>
                    <a:pt x="1457" y="1"/>
                  </a:moveTo>
                  <a:lnTo>
                    <a:pt x="1457" y="1"/>
                  </a:lnTo>
                  <a:cubicBezTo>
                    <a:pt x="972" y="26"/>
                    <a:pt x="486" y="68"/>
                    <a:pt x="1" y="118"/>
                  </a:cubicBezTo>
                  <a:lnTo>
                    <a:pt x="1" y="11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7611650" y="1886950"/>
              <a:ext cx="9850" cy="124925"/>
            </a:xfrm>
            <a:custGeom>
              <a:avLst/>
              <a:gdLst/>
              <a:ahLst/>
              <a:cxnLst/>
              <a:rect l="l" t="t" r="r" b="b"/>
              <a:pathLst>
                <a:path w="394" h="4997" fill="none" extrusionOk="0">
                  <a:moveTo>
                    <a:pt x="393" y="4997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7503050" y="1419725"/>
              <a:ext cx="53575" cy="381025"/>
            </a:xfrm>
            <a:custGeom>
              <a:avLst/>
              <a:gdLst/>
              <a:ahLst/>
              <a:cxnLst/>
              <a:rect l="l" t="t" r="r" b="b"/>
              <a:pathLst>
                <a:path w="2143" h="15241" fill="none" extrusionOk="0">
                  <a:moveTo>
                    <a:pt x="2143" y="1524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7470825" y="1392950"/>
              <a:ext cx="29325" cy="177250"/>
            </a:xfrm>
            <a:custGeom>
              <a:avLst/>
              <a:gdLst/>
              <a:ahLst/>
              <a:cxnLst/>
              <a:rect l="l" t="t" r="r" b="b"/>
              <a:pathLst>
                <a:path w="1173" h="7090" fill="none" extrusionOk="0">
                  <a:moveTo>
                    <a:pt x="1172" y="7089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434625" y="1351525"/>
              <a:ext cx="41875" cy="222850"/>
            </a:xfrm>
            <a:custGeom>
              <a:avLst/>
              <a:gdLst/>
              <a:ahLst/>
              <a:cxnLst/>
              <a:rect l="l" t="t" r="r" b="b"/>
              <a:pathLst>
                <a:path w="1675" h="8914" fill="none" extrusionOk="0">
                  <a:moveTo>
                    <a:pt x="1675" y="891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476475" y="1570175"/>
              <a:ext cx="23675" cy="4200"/>
            </a:xfrm>
            <a:custGeom>
              <a:avLst/>
              <a:gdLst/>
              <a:ahLst/>
              <a:cxnLst/>
              <a:rect l="l" t="t" r="r" b="b"/>
              <a:pathLst>
                <a:path w="947" h="168" fill="none" extrusionOk="0">
                  <a:moveTo>
                    <a:pt x="946" y="0"/>
                  </a:moveTo>
                  <a:lnTo>
                    <a:pt x="946" y="0"/>
                  </a:lnTo>
                  <a:cubicBezTo>
                    <a:pt x="628" y="50"/>
                    <a:pt x="319" y="109"/>
                    <a:pt x="1" y="167"/>
                  </a:cubicBezTo>
                  <a:lnTo>
                    <a:pt x="1" y="16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7488200" y="1572250"/>
              <a:ext cx="41225" cy="232900"/>
            </a:xfrm>
            <a:custGeom>
              <a:avLst/>
              <a:gdLst/>
              <a:ahLst/>
              <a:cxnLst/>
              <a:rect l="l" t="t" r="r" b="b"/>
              <a:pathLst>
                <a:path w="1649" h="9316" fill="none" extrusionOk="0">
                  <a:moveTo>
                    <a:pt x="1649" y="9316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7529400" y="1800725"/>
              <a:ext cx="27225" cy="4425"/>
            </a:xfrm>
            <a:custGeom>
              <a:avLst/>
              <a:gdLst/>
              <a:ahLst/>
              <a:cxnLst/>
              <a:rect l="l" t="t" r="r" b="b"/>
              <a:pathLst>
                <a:path w="1089" h="177" fill="none" extrusionOk="0">
                  <a:moveTo>
                    <a:pt x="1089" y="1"/>
                  </a:moveTo>
                  <a:lnTo>
                    <a:pt x="1089" y="1"/>
                  </a:lnTo>
                  <a:cubicBezTo>
                    <a:pt x="721" y="51"/>
                    <a:pt x="361" y="110"/>
                    <a:pt x="1" y="177"/>
                  </a:cubicBezTo>
                  <a:lnTo>
                    <a:pt x="1" y="1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7543000" y="1802825"/>
              <a:ext cx="5475" cy="34350"/>
            </a:xfrm>
            <a:custGeom>
              <a:avLst/>
              <a:gdLst/>
              <a:ahLst/>
              <a:cxnLst/>
              <a:rect l="l" t="t" r="r" b="b"/>
              <a:pathLst>
                <a:path w="219" h="1374" fill="none" extrusionOk="0">
                  <a:moveTo>
                    <a:pt x="219" y="137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7436500" y="1500500"/>
              <a:ext cx="15300" cy="72200"/>
            </a:xfrm>
            <a:custGeom>
              <a:avLst/>
              <a:gdLst/>
              <a:ahLst/>
              <a:cxnLst/>
              <a:rect l="l" t="t" r="r" b="b"/>
              <a:pathLst>
                <a:path w="612" h="2888" fill="none" extrusionOk="0">
                  <a:moveTo>
                    <a:pt x="612" y="2887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7405325" y="1480600"/>
              <a:ext cx="23050" cy="97325"/>
            </a:xfrm>
            <a:custGeom>
              <a:avLst/>
              <a:gdLst/>
              <a:ahLst/>
              <a:cxnLst/>
              <a:rect l="l" t="t" r="r" b="b"/>
              <a:pathLst>
                <a:path w="922" h="3893" fill="none" extrusionOk="0">
                  <a:moveTo>
                    <a:pt x="922" y="389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7428350" y="1572675"/>
              <a:ext cx="23450" cy="5250"/>
            </a:xfrm>
            <a:custGeom>
              <a:avLst/>
              <a:gdLst/>
              <a:ahLst/>
              <a:cxnLst/>
              <a:rect l="l" t="t" r="r" b="b"/>
              <a:pathLst>
                <a:path w="938" h="210" fill="none" extrusionOk="0">
                  <a:moveTo>
                    <a:pt x="938" y="0"/>
                  </a:moveTo>
                  <a:lnTo>
                    <a:pt x="938" y="0"/>
                  </a:lnTo>
                  <a:cubicBezTo>
                    <a:pt x="628" y="67"/>
                    <a:pt x="310" y="134"/>
                    <a:pt x="1" y="210"/>
                  </a:cubicBezTo>
                  <a:lnTo>
                    <a:pt x="1" y="2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7440075" y="1575175"/>
              <a:ext cx="54425" cy="242125"/>
            </a:xfrm>
            <a:custGeom>
              <a:avLst/>
              <a:gdLst/>
              <a:ahLst/>
              <a:cxnLst/>
              <a:rect l="l" t="t" r="r" b="b"/>
              <a:pathLst>
                <a:path w="2177" h="9685" fill="none" extrusionOk="0">
                  <a:moveTo>
                    <a:pt x="2176" y="9684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7381075" y="1492125"/>
              <a:ext cx="86850" cy="331650"/>
            </a:xfrm>
            <a:custGeom>
              <a:avLst/>
              <a:gdLst/>
              <a:ahLst/>
              <a:cxnLst/>
              <a:rect l="l" t="t" r="r" b="b"/>
              <a:pathLst>
                <a:path w="3474" h="13266" fill="none" extrusionOk="0">
                  <a:moveTo>
                    <a:pt x="3473" y="1326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7467900" y="1817275"/>
              <a:ext cx="26600" cy="6500"/>
            </a:xfrm>
            <a:custGeom>
              <a:avLst/>
              <a:gdLst/>
              <a:ahLst/>
              <a:cxnLst/>
              <a:rect l="l" t="t" r="r" b="b"/>
              <a:pathLst>
                <a:path w="1064" h="260" fill="none" extrusionOk="0">
                  <a:moveTo>
                    <a:pt x="1063" y="0"/>
                  </a:moveTo>
                  <a:lnTo>
                    <a:pt x="1063" y="0"/>
                  </a:lnTo>
                  <a:cubicBezTo>
                    <a:pt x="703" y="84"/>
                    <a:pt x="352" y="168"/>
                    <a:pt x="0" y="260"/>
                  </a:cubicBezTo>
                  <a:lnTo>
                    <a:pt x="0" y="2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7481075" y="1820400"/>
              <a:ext cx="7150" cy="28900"/>
            </a:xfrm>
            <a:custGeom>
              <a:avLst/>
              <a:gdLst/>
              <a:ahLst/>
              <a:cxnLst/>
              <a:rect l="l" t="t" r="r" b="b"/>
              <a:pathLst>
                <a:path w="286" h="1156" fill="none" extrusionOk="0">
                  <a:moveTo>
                    <a:pt x="285" y="1156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7488200" y="1837150"/>
              <a:ext cx="60275" cy="12150"/>
            </a:xfrm>
            <a:custGeom>
              <a:avLst/>
              <a:gdLst/>
              <a:ahLst/>
              <a:cxnLst/>
              <a:rect l="l" t="t" r="r" b="b"/>
              <a:pathLst>
                <a:path w="2411" h="486" fill="none" extrusionOk="0">
                  <a:moveTo>
                    <a:pt x="2411" y="0"/>
                  </a:moveTo>
                  <a:lnTo>
                    <a:pt x="2411" y="0"/>
                  </a:lnTo>
                  <a:cubicBezTo>
                    <a:pt x="1599" y="134"/>
                    <a:pt x="795" y="293"/>
                    <a:pt x="0" y="486"/>
                  </a:cubicBezTo>
                  <a:lnTo>
                    <a:pt x="0" y="48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7518100" y="1842575"/>
              <a:ext cx="4650" cy="22850"/>
            </a:xfrm>
            <a:custGeom>
              <a:avLst/>
              <a:gdLst/>
              <a:ahLst/>
              <a:cxnLst/>
              <a:rect l="l" t="t" r="r" b="b"/>
              <a:pathLst>
                <a:path w="186" h="914" fill="none" extrusionOk="0">
                  <a:moveTo>
                    <a:pt x="185" y="91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7295275" y="1287900"/>
              <a:ext cx="124325" cy="433975"/>
            </a:xfrm>
            <a:custGeom>
              <a:avLst/>
              <a:gdLst/>
              <a:ahLst/>
              <a:cxnLst/>
              <a:rect l="l" t="t" r="r" b="b"/>
              <a:pathLst>
                <a:path w="4973" h="17359" fill="none" extrusionOk="0">
                  <a:moveTo>
                    <a:pt x="4972" y="1735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7326675" y="1494000"/>
              <a:ext cx="73025" cy="233750"/>
            </a:xfrm>
            <a:custGeom>
              <a:avLst/>
              <a:gdLst/>
              <a:ahLst/>
              <a:cxnLst/>
              <a:rect l="l" t="t" r="r" b="b"/>
              <a:pathLst>
                <a:path w="2921" h="9350" fill="none" extrusionOk="0">
                  <a:moveTo>
                    <a:pt x="2921" y="9349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7399675" y="1721850"/>
              <a:ext cx="19925" cy="5900"/>
            </a:xfrm>
            <a:custGeom>
              <a:avLst/>
              <a:gdLst/>
              <a:ahLst/>
              <a:cxnLst/>
              <a:rect l="l" t="t" r="r" b="b"/>
              <a:pathLst>
                <a:path w="797" h="236" fill="none" extrusionOk="0">
                  <a:moveTo>
                    <a:pt x="796" y="1"/>
                  </a:moveTo>
                  <a:lnTo>
                    <a:pt x="796" y="1"/>
                  </a:lnTo>
                  <a:cubicBezTo>
                    <a:pt x="528" y="76"/>
                    <a:pt x="269" y="151"/>
                    <a:pt x="1" y="235"/>
                  </a:cubicBezTo>
                  <a:lnTo>
                    <a:pt x="1" y="2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7409525" y="1724775"/>
              <a:ext cx="5250" cy="17200"/>
            </a:xfrm>
            <a:custGeom>
              <a:avLst/>
              <a:gdLst/>
              <a:ahLst/>
              <a:cxnLst/>
              <a:rect l="l" t="t" r="r" b="b"/>
              <a:pathLst>
                <a:path w="210" h="688" fill="none" extrusionOk="0">
                  <a:moveTo>
                    <a:pt x="210" y="68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7309100" y="1524550"/>
              <a:ext cx="76600" cy="226825"/>
            </a:xfrm>
            <a:custGeom>
              <a:avLst/>
              <a:gdLst/>
              <a:ahLst/>
              <a:cxnLst/>
              <a:rect l="l" t="t" r="r" b="b"/>
              <a:pathLst>
                <a:path w="3064" h="9073" fill="none" extrusionOk="0">
                  <a:moveTo>
                    <a:pt x="3063" y="9073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7385675" y="1741950"/>
              <a:ext cx="29100" cy="9425"/>
            </a:xfrm>
            <a:custGeom>
              <a:avLst/>
              <a:gdLst/>
              <a:ahLst/>
              <a:cxnLst/>
              <a:rect l="l" t="t" r="r" b="b"/>
              <a:pathLst>
                <a:path w="1164" h="377" fill="none" extrusionOk="0">
                  <a:moveTo>
                    <a:pt x="1164" y="0"/>
                  </a:moveTo>
                  <a:lnTo>
                    <a:pt x="1164" y="0"/>
                  </a:lnTo>
                  <a:cubicBezTo>
                    <a:pt x="779" y="117"/>
                    <a:pt x="385" y="243"/>
                    <a:pt x="0" y="377"/>
                  </a:cubicBezTo>
                  <a:lnTo>
                    <a:pt x="0" y="3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7400100" y="1746550"/>
              <a:ext cx="44400" cy="139150"/>
            </a:xfrm>
            <a:custGeom>
              <a:avLst/>
              <a:gdLst/>
              <a:ahLst/>
              <a:cxnLst/>
              <a:rect l="l" t="t" r="r" b="b"/>
              <a:pathLst>
                <a:path w="1776" h="5566" fill="none" extrusionOk="0">
                  <a:moveTo>
                    <a:pt x="1775" y="556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7444475" y="1865400"/>
              <a:ext cx="78275" cy="20300"/>
            </a:xfrm>
            <a:custGeom>
              <a:avLst/>
              <a:gdLst/>
              <a:ahLst/>
              <a:cxnLst/>
              <a:rect l="l" t="t" r="r" b="b"/>
              <a:pathLst>
                <a:path w="3131" h="812" fill="none" extrusionOk="0">
                  <a:moveTo>
                    <a:pt x="3130" y="0"/>
                  </a:moveTo>
                  <a:lnTo>
                    <a:pt x="3130" y="0"/>
                  </a:lnTo>
                  <a:cubicBezTo>
                    <a:pt x="2076" y="218"/>
                    <a:pt x="1029" y="486"/>
                    <a:pt x="0" y="812"/>
                  </a:cubicBezTo>
                  <a:lnTo>
                    <a:pt x="0" y="8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7483375" y="1874600"/>
              <a:ext cx="5475" cy="21150"/>
            </a:xfrm>
            <a:custGeom>
              <a:avLst/>
              <a:gdLst/>
              <a:ahLst/>
              <a:cxnLst/>
              <a:rect l="l" t="t" r="r" b="b"/>
              <a:pathLst>
                <a:path w="219" h="846" fill="none" extrusionOk="0">
                  <a:moveTo>
                    <a:pt x="218" y="84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7295275" y="1562625"/>
              <a:ext cx="104650" cy="287725"/>
            </a:xfrm>
            <a:custGeom>
              <a:avLst/>
              <a:gdLst/>
              <a:ahLst/>
              <a:cxnLst/>
              <a:rect l="l" t="t" r="r" b="b"/>
              <a:pathLst>
                <a:path w="4186" h="11509" fill="none" extrusionOk="0">
                  <a:moveTo>
                    <a:pt x="4185" y="1150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7276450" y="1583775"/>
              <a:ext cx="106525" cy="273050"/>
            </a:xfrm>
            <a:custGeom>
              <a:avLst/>
              <a:gdLst/>
              <a:ahLst/>
              <a:cxnLst/>
              <a:rect l="l" t="t" r="r" b="b"/>
              <a:pathLst>
                <a:path w="4261" h="10922" fill="none" extrusionOk="0">
                  <a:moveTo>
                    <a:pt x="4260" y="1092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7382950" y="1850325"/>
              <a:ext cx="16975" cy="6500"/>
            </a:xfrm>
            <a:custGeom>
              <a:avLst/>
              <a:gdLst/>
              <a:ahLst/>
              <a:cxnLst/>
              <a:rect l="l" t="t" r="r" b="b"/>
              <a:pathLst>
                <a:path w="679" h="260" fill="none" extrusionOk="0">
                  <a:moveTo>
                    <a:pt x="678" y="1"/>
                  </a:moveTo>
                  <a:lnTo>
                    <a:pt x="678" y="1"/>
                  </a:lnTo>
                  <a:cubicBezTo>
                    <a:pt x="452" y="84"/>
                    <a:pt x="226" y="168"/>
                    <a:pt x="0" y="260"/>
                  </a:cubicBezTo>
                  <a:lnTo>
                    <a:pt x="0" y="2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7391525" y="1853475"/>
              <a:ext cx="15925" cy="42500"/>
            </a:xfrm>
            <a:custGeom>
              <a:avLst/>
              <a:gdLst/>
              <a:ahLst/>
              <a:cxnLst/>
              <a:rect l="l" t="t" r="r" b="b"/>
              <a:pathLst>
                <a:path w="637" h="1700" fill="none" extrusionOk="0">
                  <a:moveTo>
                    <a:pt x="637" y="1699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7270375" y="1634200"/>
              <a:ext cx="113225" cy="271175"/>
            </a:xfrm>
            <a:custGeom>
              <a:avLst/>
              <a:gdLst/>
              <a:ahLst/>
              <a:cxnLst/>
              <a:rect l="l" t="t" r="r" b="b"/>
              <a:pathLst>
                <a:path w="4529" h="10847" fill="none" extrusionOk="0">
                  <a:moveTo>
                    <a:pt x="4529" y="10847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7383575" y="1895950"/>
              <a:ext cx="23875" cy="9425"/>
            </a:xfrm>
            <a:custGeom>
              <a:avLst/>
              <a:gdLst/>
              <a:ahLst/>
              <a:cxnLst/>
              <a:rect l="l" t="t" r="r" b="b"/>
              <a:pathLst>
                <a:path w="955" h="377" fill="none" extrusionOk="0">
                  <a:moveTo>
                    <a:pt x="955" y="0"/>
                  </a:moveTo>
                  <a:lnTo>
                    <a:pt x="955" y="0"/>
                  </a:lnTo>
                  <a:cubicBezTo>
                    <a:pt x="637" y="117"/>
                    <a:pt x="319" y="243"/>
                    <a:pt x="1" y="377"/>
                  </a:cubicBezTo>
                  <a:lnTo>
                    <a:pt x="1" y="3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7395500" y="1900550"/>
              <a:ext cx="9025" cy="22825"/>
            </a:xfrm>
            <a:custGeom>
              <a:avLst/>
              <a:gdLst/>
              <a:ahLst/>
              <a:cxnLst/>
              <a:rect l="l" t="t" r="r" b="b"/>
              <a:pathLst>
                <a:path w="361" h="913" fill="none" extrusionOk="0">
                  <a:moveTo>
                    <a:pt x="360" y="912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7404500" y="1895725"/>
              <a:ext cx="84350" cy="27650"/>
            </a:xfrm>
            <a:custGeom>
              <a:avLst/>
              <a:gdLst/>
              <a:ahLst/>
              <a:cxnLst/>
              <a:rect l="l" t="t" r="r" b="b"/>
              <a:pathLst>
                <a:path w="3374" h="1106" fill="none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2227" y="302"/>
                    <a:pt x="1105" y="670"/>
                    <a:pt x="0" y="1105"/>
                  </a:cubicBezTo>
                  <a:lnTo>
                    <a:pt x="0" y="11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446350" y="1908275"/>
              <a:ext cx="6725" cy="20950"/>
            </a:xfrm>
            <a:custGeom>
              <a:avLst/>
              <a:gdLst/>
              <a:ahLst/>
              <a:cxnLst/>
              <a:rect l="l" t="t" r="r" b="b"/>
              <a:pathLst>
                <a:path w="269" h="838" fill="none" extrusionOk="0">
                  <a:moveTo>
                    <a:pt x="268" y="838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7219750" y="1579150"/>
              <a:ext cx="132475" cy="297575"/>
            </a:xfrm>
            <a:custGeom>
              <a:avLst/>
              <a:gdLst/>
              <a:ahLst/>
              <a:cxnLst/>
              <a:rect l="l" t="t" r="r" b="b"/>
              <a:pathLst>
                <a:path w="5299" h="11903" fill="none" extrusionOk="0">
                  <a:moveTo>
                    <a:pt x="5298" y="11902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7191925" y="1580425"/>
              <a:ext cx="118450" cy="250050"/>
            </a:xfrm>
            <a:custGeom>
              <a:avLst/>
              <a:gdLst/>
              <a:ahLst/>
              <a:cxnLst/>
              <a:rect l="l" t="t" r="r" b="b"/>
              <a:pathLst>
                <a:path w="4738" h="10002" fill="none" extrusionOk="0">
                  <a:moveTo>
                    <a:pt x="4737" y="1000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7088975" y="1432700"/>
              <a:ext cx="153600" cy="305700"/>
            </a:xfrm>
            <a:custGeom>
              <a:avLst/>
              <a:gdLst/>
              <a:ahLst/>
              <a:cxnLst/>
              <a:rect l="l" t="t" r="r" b="b"/>
              <a:pathLst>
                <a:path w="6144" h="12228" fill="none" extrusionOk="0">
                  <a:moveTo>
                    <a:pt x="6144" y="12228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7072250" y="1464925"/>
              <a:ext cx="148975" cy="280175"/>
            </a:xfrm>
            <a:custGeom>
              <a:avLst/>
              <a:gdLst/>
              <a:ahLst/>
              <a:cxnLst/>
              <a:rect l="l" t="t" r="r" b="b"/>
              <a:pathLst>
                <a:path w="5959" h="11207" fill="none" extrusionOk="0">
                  <a:moveTo>
                    <a:pt x="5959" y="11207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7084800" y="1547575"/>
              <a:ext cx="89775" cy="159650"/>
            </a:xfrm>
            <a:custGeom>
              <a:avLst/>
              <a:gdLst/>
              <a:ahLst/>
              <a:cxnLst/>
              <a:rect l="l" t="t" r="r" b="b"/>
              <a:pathLst>
                <a:path w="3591" h="6386" fill="none" extrusionOk="0">
                  <a:moveTo>
                    <a:pt x="3591" y="638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7048800" y="1541075"/>
              <a:ext cx="105475" cy="177875"/>
            </a:xfrm>
            <a:custGeom>
              <a:avLst/>
              <a:gdLst/>
              <a:ahLst/>
              <a:cxnLst/>
              <a:rect l="l" t="t" r="r" b="b"/>
              <a:pathLst>
                <a:path w="4219" h="7115" fill="none" extrusionOk="0">
                  <a:moveTo>
                    <a:pt x="4219" y="711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7154250" y="1707200"/>
              <a:ext cx="20325" cy="11750"/>
            </a:xfrm>
            <a:custGeom>
              <a:avLst/>
              <a:gdLst/>
              <a:ahLst/>
              <a:cxnLst/>
              <a:rect l="l" t="t" r="r" b="b"/>
              <a:pathLst>
                <a:path w="813" h="470" fill="none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45" y="160"/>
                    <a:pt x="269" y="311"/>
                    <a:pt x="1" y="470"/>
                  </a:cubicBezTo>
                  <a:lnTo>
                    <a:pt x="1" y="47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7164500" y="1713075"/>
              <a:ext cx="27650" cy="48150"/>
            </a:xfrm>
            <a:custGeom>
              <a:avLst/>
              <a:gdLst/>
              <a:ahLst/>
              <a:cxnLst/>
              <a:rect l="l" t="t" r="r" b="b"/>
              <a:pathLst>
                <a:path w="1106" h="1926" fill="none" extrusionOk="0">
                  <a:moveTo>
                    <a:pt x="1106" y="1925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7192125" y="1745075"/>
              <a:ext cx="29100" cy="16150"/>
            </a:xfrm>
            <a:custGeom>
              <a:avLst/>
              <a:gdLst/>
              <a:ahLst/>
              <a:cxnLst/>
              <a:rect l="l" t="t" r="r" b="b"/>
              <a:pathLst>
                <a:path w="1164" h="646" fill="none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771" y="210"/>
                    <a:pt x="386" y="428"/>
                    <a:pt x="1" y="645"/>
                  </a:cubicBezTo>
                  <a:lnTo>
                    <a:pt x="1" y="64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7206575" y="1753025"/>
              <a:ext cx="1900" cy="3375"/>
            </a:xfrm>
            <a:custGeom>
              <a:avLst/>
              <a:gdLst/>
              <a:ahLst/>
              <a:cxnLst/>
              <a:rect l="l" t="t" r="r" b="b"/>
              <a:pathLst>
                <a:path w="76" h="135" fill="none" extrusionOk="0">
                  <a:moveTo>
                    <a:pt x="75" y="13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7208450" y="1738375"/>
              <a:ext cx="34125" cy="18025"/>
            </a:xfrm>
            <a:custGeom>
              <a:avLst/>
              <a:gdLst/>
              <a:ahLst/>
              <a:cxnLst/>
              <a:rect l="l" t="t" r="r" b="b"/>
              <a:pathLst>
                <a:path w="1365" h="721" fill="none" extrusionOk="0">
                  <a:moveTo>
                    <a:pt x="1365" y="1"/>
                  </a:moveTo>
                  <a:lnTo>
                    <a:pt x="1365" y="1"/>
                  </a:lnTo>
                  <a:cubicBezTo>
                    <a:pt x="904" y="235"/>
                    <a:pt x="452" y="470"/>
                    <a:pt x="0" y="721"/>
                  </a:cubicBezTo>
                  <a:lnTo>
                    <a:pt x="0" y="7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7225400" y="1747175"/>
              <a:ext cx="18650" cy="35600"/>
            </a:xfrm>
            <a:custGeom>
              <a:avLst/>
              <a:gdLst/>
              <a:ahLst/>
              <a:cxnLst/>
              <a:rect l="l" t="t" r="r" b="b"/>
              <a:pathLst>
                <a:path w="746" h="1424" fill="none" extrusionOk="0">
                  <a:moveTo>
                    <a:pt x="745" y="142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6999850" y="1515775"/>
              <a:ext cx="187275" cy="299850"/>
            </a:xfrm>
            <a:custGeom>
              <a:avLst/>
              <a:gdLst/>
              <a:ahLst/>
              <a:cxnLst/>
              <a:rect l="l" t="t" r="r" b="b"/>
              <a:pathLst>
                <a:path w="7491" h="11994" fill="none" extrusionOk="0">
                  <a:moveTo>
                    <a:pt x="7491" y="1199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7187100" y="1782750"/>
              <a:ext cx="56950" cy="32875"/>
            </a:xfrm>
            <a:custGeom>
              <a:avLst/>
              <a:gdLst/>
              <a:ahLst/>
              <a:cxnLst/>
              <a:rect l="l" t="t" r="r" b="b"/>
              <a:pathLst>
                <a:path w="2278" h="1315" fill="none" extrusionOk="0">
                  <a:moveTo>
                    <a:pt x="2277" y="0"/>
                  </a:moveTo>
                  <a:lnTo>
                    <a:pt x="2277" y="0"/>
                  </a:lnTo>
                  <a:cubicBezTo>
                    <a:pt x="1507" y="410"/>
                    <a:pt x="746" y="846"/>
                    <a:pt x="1" y="1314"/>
                  </a:cubicBezTo>
                  <a:lnTo>
                    <a:pt x="1" y="130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7215350" y="1798650"/>
              <a:ext cx="36025" cy="62575"/>
            </a:xfrm>
            <a:custGeom>
              <a:avLst/>
              <a:gdLst/>
              <a:ahLst/>
              <a:cxnLst/>
              <a:rect l="l" t="t" r="r" b="b"/>
              <a:pathLst>
                <a:path w="1441" h="2503" fill="none" extrusionOk="0">
                  <a:moveTo>
                    <a:pt x="1440" y="250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7251350" y="1830450"/>
              <a:ext cx="59025" cy="30775"/>
            </a:xfrm>
            <a:custGeom>
              <a:avLst/>
              <a:gdLst/>
              <a:ahLst/>
              <a:cxnLst/>
              <a:rect l="l" t="t" r="r" b="b"/>
              <a:pathLst>
                <a:path w="2361" h="1231" fill="none" extrusionOk="0">
                  <a:moveTo>
                    <a:pt x="2360" y="0"/>
                  </a:moveTo>
                  <a:lnTo>
                    <a:pt x="2360" y="0"/>
                  </a:lnTo>
                  <a:cubicBezTo>
                    <a:pt x="1557" y="377"/>
                    <a:pt x="770" y="796"/>
                    <a:pt x="0" y="1231"/>
                  </a:cubicBezTo>
                  <a:lnTo>
                    <a:pt x="0" y="123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7280625" y="1845300"/>
              <a:ext cx="27450" cy="52750"/>
            </a:xfrm>
            <a:custGeom>
              <a:avLst/>
              <a:gdLst/>
              <a:ahLst/>
              <a:cxnLst/>
              <a:rect l="l" t="t" r="r" b="b"/>
              <a:pathLst>
                <a:path w="1098" h="2110" fill="none" extrusionOk="0">
                  <a:moveTo>
                    <a:pt x="1097" y="2110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7308050" y="1876700"/>
              <a:ext cx="44175" cy="21350"/>
            </a:xfrm>
            <a:custGeom>
              <a:avLst/>
              <a:gdLst/>
              <a:ahLst/>
              <a:cxnLst/>
              <a:rect l="l" t="t" r="r" b="b"/>
              <a:pathLst>
                <a:path w="1767" h="854" fill="none" extrusionOk="0">
                  <a:moveTo>
                    <a:pt x="1766" y="0"/>
                  </a:moveTo>
                  <a:lnTo>
                    <a:pt x="1766" y="0"/>
                  </a:lnTo>
                  <a:cubicBezTo>
                    <a:pt x="1172" y="268"/>
                    <a:pt x="578" y="552"/>
                    <a:pt x="0" y="854"/>
                  </a:cubicBezTo>
                  <a:lnTo>
                    <a:pt x="0" y="8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7330025" y="1886950"/>
              <a:ext cx="37050" cy="76800"/>
            </a:xfrm>
            <a:custGeom>
              <a:avLst/>
              <a:gdLst/>
              <a:ahLst/>
              <a:cxnLst/>
              <a:rect l="l" t="t" r="r" b="b"/>
              <a:pathLst>
                <a:path w="1482" h="3072" fill="none" extrusionOk="0">
                  <a:moveTo>
                    <a:pt x="1481" y="307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7367050" y="1929000"/>
              <a:ext cx="86025" cy="34750"/>
            </a:xfrm>
            <a:custGeom>
              <a:avLst/>
              <a:gdLst/>
              <a:ahLst/>
              <a:cxnLst/>
              <a:rect l="l" t="t" r="r" b="b"/>
              <a:pathLst>
                <a:path w="3441" h="1390" fill="none" extrusionOk="0">
                  <a:moveTo>
                    <a:pt x="3440" y="0"/>
                  </a:moveTo>
                  <a:lnTo>
                    <a:pt x="3440" y="9"/>
                  </a:lnTo>
                  <a:cubicBezTo>
                    <a:pt x="2268" y="385"/>
                    <a:pt x="1114" y="854"/>
                    <a:pt x="0" y="1390"/>
                  </a:cubicBezTo>
                  <a:lnTo>
                    <a:pt x="0" y="139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7409525" y="1944900"/>
              <a:ext cx="20325" cy="50450"/>
            </a:xfrm>
            <a:custGeom>
              <a:avLst/>
              <a:gdLst/>
              <a:ahLst/>
              <a:cxnLst/>
              <a:rect l="l" t="t" r="r" b="b"/>
              <a:pathLst>
                <a:path w="813" h="2018" fill="none" extrusionOk="0">
                  <a:moveTo>
                    <a:pt x="812" y="2017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7031225" y="1616825"/>
              <a:ext cx="267425" cy="406550"/>
            </a:xfrm>
            <a:custGeom>
              <a:avLst/>
              <a:gdLst/>
              <a:ahLst/>
              <a:cxnLst/>
              <a:rect l="l" t="t" r="r" b="b"/>
              <a:pathLst>
                <a:path w="10697" h="16262" fill="none" extrusionOk="0">
                  <a:moveTo>
                    <a:pt x="10697" y="16262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6997125" y="1614725"/>
              <a:ext cx="288550" cy="417450"/>
            </a:xfrm>
            <a:custGeom>
              <a:avLst/>
              <a:gdLst/>
              <a:ahLst/>
              <a:cxnLst/>
              <a:rect l="l" t="t" r="r" b="b"/>
              <a:pathLst>
                <a:path w="11542" h="16698" fill="none" extrusionOk="0">
                  <a:moveTo>
                    <a:pt x="11542" y="1669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7285650" y="2023350"/>
              <a:ext cx="13000" cy="8825"/>
            </a:xfrm>
            <a:custGeom>
              <a:avLst/>
              <a:gdLst/>
              <a:ahLst/>
              <a:cxnLst/>
              <a:rect l="l" t="t" r="r" b="b"/>
              <a:pathLst>
                <a:path w="520" h="353" fill="none" extrusionOk="0">
                  <a:moveTo>
                    <a:pt x="520" y="1"/>
                  </a:moveTo>
                  <a:lnTo>
                    <a:pt x="520" y="1"/>
                  </a:lnTo>
                  <a:cubicBezTo>
                    <a:pt x="344" y="118"/>
                    <a:pt x="177" y="235"/>
                    <a:pt x="1" y="352"/>
                  </a:cubicBezTo>
                  <a:lnTo>
                    <a:pt x="1" y="35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7292150" y="2027750"/>
              <a:ext cx="20300" cy="29950"/>
            </a:xfrm>
            <a:custGeom>
              <a:avLst/>
              <a:gdLst/>
              <a:ahLst/>
              <a:cxnLst/>
              <a:rect l="l" t="t" r="r" b="b"/>
              <a:pathLst>
                <a:path w="812" h="1198" fill="none" extrusionOk="0">
                  <a:moveTo>
                    <a:pt x="812" y="119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7312450" y="1995325"/>
              <a:ext cx="117400" cy="62375"/>
            </a:xfrm>
            <a:custGeom>
              <a:avLst/>
              <a:gdLst/>
              <a:ahLst/>
              <a:cxnLst/>
              <a:rect l="l" t="t" r="r" b="b"/>
              <a:pathLst>
                <a:path w="4696" h="2495" fill="none" extrusionOk="0">
                  <a:moveTo>
                    <a:pt x="4695" y="0"/>
                  </a:moveTo>
                  <a:lnTo>
                    <a:pt x="4695" y="0"/>
                  </a:lnTo>
                  <a:cubicBezTo>
                    <a:pt x="3046" y="662"/>
                    <a:pt x="1473" y="1499"/>
                    <a:pt x="0" y="2494"/>
                  </a:cubicBezTo>
                  <a:lnTo>
                    <a:pt x="0" y="24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7369350" y="2023350"/>
              <a:ext cx="11525" cy="21800"/>
            </a:xfrm>
            <a:custGeom>
              <a:avLst/>
              <a:gdLst/>
              <a:ahLst/>
              <a:cxnLst/>
              <a:rect l="l" t="t" r="r" b="b"/>
              <a:pathLst>
                <a:path w="461" h="872" fill="none" extrusionOk="0">
                  <a:moveTo>
                    <a:pt x="461" y="871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7017850" y="1689625"/>
              <a:ext cx="290850" cy="400725"/>
            </a:xfrm>
            <a:custGeom>
              <a:avLst/>
              <a:gdLst/>
              <a:ahLst/>
              <a:cxnLst/>
              <a:rect l="l" t="t" r="r" b="b"/>
              <a:pathLst>
                <a:path w="11634" h="16029" fill="none" extrusionOk="0">
                  <a:moveTo>
                    <a:pt x="11633" y="16028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7308675" y="2045125"/>
              <a:ext cx="72200" cy="45225"/>
            </a:xfrm>
            <a:custGeom>
              <a:avLst/>
              <a:gdLst/>
              <a:ahLst/>
              <a:cxnLst/>
              <a:rect l="l" t="t" r="r" b="b"/>
              <a:pathLst>
                <a:path w="2888" h="1809" fill="none" extrusionOk="0">
                  <a:moveTo>
                    <a:pt x="2888" y="0"/>
                  </a:moveTo>
                  <a:lnTo>
                    <a:pt x="2888" y="0"/>
                  </a:lnTo>
                  <a:cubicBezTo>
                    <a:pt x="1883" y="536"/>
                    <a:pt x="921" y="1139"/>
                    <a:pt x="0" y="1808"/>
                  </a:cubicBezTo>
                  <a:lnTo>
                    <a:pt x="0" y="180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7344025" y="2066450"/>
              <a:ext cx="19275" cy="30575"/>
            </a:xfrm>
            <a:custGeom>
              <a:avLst/>
              <a:gdLst/>
              <a:ahLst/>
              <a:cxnLst/>
              <a:rect l="l" t="t" r="r" b="b"/>
              <a:pathLst>
                <a:path w="771" h="1223" fill="none" extrusionOk="0">
                  <a:moveTo>
                    <a:pt x="771" y="122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7363275" y="2011850"/>
              <a:ext cx="258225" cy="85175"/>
            </a:xfrm>
            <a:custGeom>
              <a:avLst/>
              <a:gdLst/>
              <a:ahLst/>
              <a:cxnLst/>
              <a:rect l="l" t="t" r="r" b="b"/>
              <a:pathLst>
                <a:path w="10329" h="3407" fill="none" extrusionOk="0">
                  <a:moveTo>
                    <a:pt x="10328" y="1"/>
                  </a:moveTo>
                  <a:lnTo>
                    <a:pt x="10328" y="1"/>
                  </a:lnTo>
                  <a:cubicBezTo>
                    <a:pt x="6663" y="294"/>
                    <a:pt x="3122" y="1457"/>
                    <a:pt x="1" y="3407"/>
                  </a:cubicBezTo>
                  <a:lnTo>
                    <a:pt x="1" y="340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7487150" y="2038850"/>
              <a:ext cx="19050" cy="57775"/>
            </a:xfrm>
            <a:custGeom>
              <a:avLst/>
              <a:gdLst/>
              <a:ahLst/>
              <a:cxnLst/>
              <a:rect l="l" t="t" r="r" b="b"/>
              <a:pathLst>
                <a:path w="762" h="2311" fill="none" extrusionOk="0">
                  <a:moveTo>
                    <a:pt x="762" y="231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911550" y="1592750"/>
              <a:ext cx="156100" cy="204875"/>
            </a:xfrm>
            <a:custGeom>
              <a:avLst/>
              <a:gdLst/>
              <a:ahLst/>
              <a:cxnLst/>
              <a:rect l="l" t="t" r="r" b="b"/>
              <a:pathLst>
                <a:path w="6244" h="8195" fill="none" extrusionOk="0">
                  <a:moveTo>
                    <a:pt x="6244" y="8194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6887075" y="1608450"/>
              <a:ext cx="81000" cy="101500"/>
            </a:xfrm>
            <a:custGeom>
              <a:avLst/>
              <a:gdLst/>
              <a:ahLst/>
              <a:cxnLst/>
              <a:rect l="l" t="t" r="r" b="b"/>
              <a:pathLst>
                <a:path w="3240" h="4060" fill="none" extrusionOk="0">
                  <a:moveTo>
                    <a:pt x="3239" y="4060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6852750" y="1612850"/>
              <a:ext cx="95225" cy="113425"/>
            </a:xfrm>
            <a:custGeom>
              <a:avLst/>
              <a:gdLst/>
              <a:ahLst/>
              <a:cxnLst/>
              <a:rect l="l" t="t" r="r" b="b"/>
              <a:pathLst>
                <a:path w="3809" h="4537" fill="none" extrusionOk="0">
                  <a:moveTo>
                    <a:pt x="3809" y="4537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947950" y="1709725"/>
              <a:ext cx="20125" cy="16550"/>
            </a:xfrm>
            <a:custGeom>
              <a:avLst/>
              <a:gdLst/>
              <a:ahLst/>
              <a:cxnLst/>
              <a:rect l="l" t="t" r="r" b="b"/>
              <a:pathLst>
                <a:path w="805" h="662" fill="none" extrusionOk="0">
                  <a:moveTo>
                    <a:pt x="804" y="0"/>
                  </a:moveTo>
                  <a:lnTo>
                    <a:pt x="804" y="9"/>
                  </a:lnTo>
                  <a:cubicBezTo>
                    <a:pt x="536" y="218"/>
                    <a:pt x="269" y="444"/>
                    <a:pt x="1" y="662"/>
                  </a:cubicBezTo>
                  <a:lnTo>
                    <a:pt x="1" y="66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958000" y="1718100"/>
              <a:ext cx="82675" cy="100875"/>
            </a:xfrm>
            <a:custGeom>
              <a:avLst/>
              <a:gdLst/>
              <a:ahLst/>
              <a:cxnLst/>
              <a:rect l="l" t="t" r="r" b="b"/>
              <a:pathLst>
                <a:path w="3307" h="4035" fill="none" extrusionOk="0">
                  <a:moveTo>
                    <a:pt x="3306" y="403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7040650" y="1797600"/>
              <a:ext cx="27000" cy="21375"/>
            </a:xfrm>
            <a:custGeom>
              <a:avLst/>
              <a:gdLst/>
              <a:ahLst/>
              <a:cxnLst/>
              <a:rect l="l" t="t" r="r" b="b"/>
              <a:pathLst>
                <a:path w="1080" h="855" fill="none" extrusionOk="0">
                  <a:moveTo>
                    <a:pt x="1080" y="0"/>
                  </a:moveTo>
                  <a:lnTo>
                    <a:pt x="1080" y="0"/>
                  </a:lnTo>
                  <a:cubicBezTo>
                    <a:pt x="720" y="277"/>
                    <a:pt x="360" y="561"/>
                    <a:pt x="0" y="854"/>
                  </a:cubicBezTo>
                  <a:lnTo>
                    <a:pt x="0" y="8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7054025" y="1808275"/>
              <a:ext cx="36225" cy="45625"/>
            </a:xfrm>
            <a:custGeom>
              <a:avLst/>
              <a:gdLst/>
              <a:ahLst/>
              <a:cxnLst/>
              <a:rect l="l" t="t" r="r" b="b"/>
              <a:pathLst>
                <a:path w="1449" h="1825" fill="none" extrusionOk="0">
                  <a:moveTo>
                    <a:pt x="1449" y="1825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6916775" y="1730225"/>
              <a:ext cx="77225" cy="87700"/>
            </a:xfrm>
            <a:custGeom>
              <a:avLst/>
              <a:gdLst/>
              <a:ahLst/>
              <a:cxnLst/>
              <a:rect l="l" t="t" r="r" b="b"/>
              <a:pathLst>
                <a:path w="3089" h="3508" fill="none" extrusionOk="0">
                  <a:moveTo>
                    <a:pt x="3089" y="350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6735800" y="1572875"/>
              <a:ext cx="240625" cy="260950"/>
            </a:xfrm>
            <a:custGeom>
              <a:avLst/>
              <a:gdLst/>
              <a:ahLst/>
              <a:cxnLst/>
              <a:rect l="l" t="t" r="r" b="b"/>
              <a:pathLst>
                <a:path w="9625" h="10438" fill="none" extrusionOk="0">
                  <a:moveTo>
                    <a:pt x="9625" y="1043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976400" y="1817900"/>
              <a:ext cx="17600" cy="15925"/>
            </a:xfrm>
            <a:custGeom>
              <a:avLst/>
              <a:gdLst/>
              <a:ahLst/>
              <a:cxnLst/>
              <a:rect l="l" t="t" r="r" b="b"/>
              <a:pathLst>
                <a:path w="704" h="637" fill="none" extrusionOk="0">
                  <a:moveTo>
                    <a:pt x="704" y="0"/>
                  </a:moveTo>
                  <a:lnTo>
                    <a:pt x="704" y="0"/>
                  </a:lnTo>
                  <a:cubicBezTo>
                    <a:pt x="461" y="210"/>
                    <a:pt x="227" y="427"/>
                    <a:pt x="1" y="636"/>
                  </a:cubicBezTo>
                  <a:lnTo>
                    <a:pt x="1" y="63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985000" y="1825850"/>
              <a:ext cx="59850" cy="66350"/>
            </a:xfrm>
            <a:custGeom>
              <a:avLst/>
              <a:gdLst/>
              <a:ahLst/>
              <a:cxnLst/>
              <a:rect l="l" t="t" r="r" b="b"/>
              <a:pathLst>
                <a:path w="2394" h="2654" fill="none" extrusionOk="0">
                  <a:moveTo>
                    <a:pt x="2394" y="265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7044825" y="1853675"/>
              <a:ext cx="45425" cy="38525"/>
            </a:xfrm>
            <a:custGeom>
              <a:avLst/>
              <a:gdLst/>
              <a:ahLst/>
              <a:cxnLst/>
              <a:rect l="l" t="t" r="r" b="b"/>
              <a:pathLst>
                <a:path w="1817" h="1541" fill="none" extrusionOk="0">
                  <a:moveTo>
                    <a:pt x="1817" y="0"/>
                  </a:moveTo>
                  <a:lnTo>
                    <a:pt x="1817" y="9"/>
                  </a:lnTo>
                  <a:cubicBezTo>
                    <a:pt x="1189" y="494"/>
                    <a:pt x="587" y="1005"/>
                    <a:pt x="1" y="1540"/>
                  </a:cubicBezTo>
                  <a:lnTo>
                    <a:pt x="1" y="154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7067225" y="1872500"/>
              <a:ext cx="45000" cy="53375"/>
            </a:xfrm>
            <a:custGeom>
              <a:avLst/>
              <a:gdLst/>
              <a:ahLst/>
              <a:cxnLst/>
              <a:rect l="l" t="t" r="r" b="b"/>
              <a:pathLst>
                <a:path w="1800" h="2135" fill="none" extrusionOk="0">
                  <a:moveTo>
                    <a:pt x="1800" y="213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6834350" y="1721025"/>
              <a:ext cx="163425" cy="169075"/>
            </a:xfrm>
            <a:custGeom>
              <a:avLst/>
              <a:gdLst/>
              <a:ahLst/>
              <a:cxnLst/>
              <a:rect l="l" t="t" r="r" b="b"/>
              <a:pathLst>
                <a:path w="6537" h="6763" fill="none" extrusionOk="0">
                  <a:moveTo>
                    <a:pt x="6537" y="6763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6879750" y="1804925"/>
              <a:ext cx="102125" cy="100875"/>
            </a:xfrm>
            <a:custGeom>
              <a:avLst/>
              <a:gdLst/>
              <a:ahLst/>
              <a:cxnLst/>
              <a:rect l="l" t="t" r="r" b="b"/>
              <a:pathLst>
                <a:path w="4085" h="4035" fill="none" extrusionOk="0">
                  <a:moveTo>
                    <a:pt x="4085" y="403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6981650" y="1890075"/>
              <a:ext cx="16125" cy="15725"/>
            </a:xfrm>
            <a:custGeom>
              <a:avLst/>
              <a:gdLst/>
              <a:ahLst/>
              <a:cxnLst/>
              <a:rect l="l" t="t" r="r" b="b"/>
              <a:pathLst>
                <a:path w="645" h="629" fill="none" extrusionOk="0">
                  <a:moveTo>
                    <a:pt x="645" y="1"/>
                  </a:moveTo>
                  <a:lnTo>
                    <a:pt x="645" y="1"/>
                  </a:lnTo>
                  <a:cubicBezTo>
                    <a:pt x="427" y="210"/>
                    <a:pt x="218" y="419"/>
                    <a:pt x="9" y="628"/>
                  </a:cubicBezTo>
                  <a:lnTo>
                    <a:pt x="0" y="6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6989600" y="1897825"/>
              <a:ext cx="46475" cy="46900"/>
            </a:xfrm>
            <a:custGeom>
              <a:avLst/>
              <a:gdLst/>
              <a:ahLst/>
              <a:cxnLst/>
              <a:rect l="l" t="t" r="r" b="b"/>
              <a:pathLst>
                <a:path w="1859" h="1876" fill="none" extrusionOk="0">
                  <a:moveTo>
                    <a:pt x="1858" y="187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6869275" y="1830650"/>
              <a:ext cx="58400" cy="55050"/>
            </a:xfrm>
            <a:custGeom>
              <a:avLst/>
              <a:gdLst/>
              <a:ahLst/>
              <a:cxnLst/>
              <a:rect l="l" t="t" r="r" b="b"/>
              <a:pathLst>
                <a:path w="2336" h="2202" fill="none" extrusionOk="0">
                  <a:moveTo>
                    <a:pt x="2336" y="2202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6840400" y="1838825"/>
              <a:ext cx="71175" cy="64250"/>
            </a:xfrm>
            <a:custGeom>
              <a:avLst/>
              <a:gdLst/>
              <a:ahLst/>
              <a:cxnLst/>
              <a:rect l="l" t="t" r="r" b="b"/>
              <a:pathLst>
                <a:path w="2847" h="2570" fill="none" extrusionOk="0">
                  <a:moveTo>
                    <a:pt x="2846" y="257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6911550" y="1885475"/>
              <a:ext cx="16125" cy="17600"/>
            </a:xfrm>
            <a:custGeom>
              <a:avLst/>
              <a:gdLst/>
              <a:ahLst/>
              <a:cxnLst/>
              <a:rect l="l" t="t" r="r" b="b"/>
              <a:pathLst>
                <a:path w="645" h="704" fill="none" extrusionOk="0">
                  <a:moveTo>
                    <a:pt x="645" y="1"/>
                  </a:moveTo>
                  <a:lnTo>
                    <a:pt x="645" y="9"/>
                  </a:lnTo>
                  <a:cubicBezTo>
                    <a:pt x="427" y="235"/>
                    <a:pt x="218" y="469"/>
                    <a:pt x="0" y="704"/>
                  </a:cubicBezTo>
                  <a:lnTo>
                    <a:pt x="0" y="70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919500" y="1894275"/>
              <a:ext cx="23875" cy="21975"/>
            </a:xfrm>
            <a:custGeom>
              <a:avLst/>
              <a:gdLst/>
              <a:ahLst/>
              <a:cxnLst/>
              <a:rect l="l" t="t" r="r" b="b"/>
              <a:pathLst>
                <a:path w="955" h="879" fill="none" extrusionOk="0">
                  <a:moveTo>
                    <a:pt x="955" y="879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803575" y="1841325"/>
              <a:ext cx="68875" cy="59250"/>
            </a:xfrm>
            <a:custGeom>
              <a:avLst/>
              <a:gdLst/>
              <a:ahLst/>
              <a:cxnLst/>
              <a:rect l="l" t="t" r="r" b="b"/>
              <a:pathLst>
                <a:path w="2755" h="2370" fill="none" extrusionOk="0">
                  <a:moveTo>
                    <a:pt x="2754" y="236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762150" y="1841550"/>
              <a:ext cx="94825" cy="77625"/>
            </a:xfrm>
            <a:custGeom>
              <a:avLst/>
              <a:gdLst/>
              <a:ahLst/>
              <a:cxnLst/>
              <a:rect l="l" t="t" r="r" b="b"/>
              <a:pathLst>
                <a:path w="3793" h="3105" fill="none" extrusionOk="0">
                  <a:moveTo>
                    <a:pt x="3792" y="3105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856725" y="1900550"/>
              <a:ext cx="15725" cy="18625"/>
            </a:xfrm>
            <a:custGeom>
              <a:avLst/>
              <a:gdLst/>
              <a:ahLst/>
              <a:cxnLst/>
              <a:rect l="l" t="t" r="r" b="b"/>
              <a:pathLst>
                <a:path w="629" h="745" fill="none" extrusionOk="0">
                  <a:moveTo>
                    <a:pt x="628" y="0"/>
                  </a:moveTo>
                  <a:lnTo>
                    <a:pt x="628" y="0"/>
                  </a:lnTo>
                  <a:cubicBezTo>
                    <a:pt x="419" y="243"/>
                    <a:pt x="210" y="494"/>
                    <a:pt x="9" y="745"/>
                  </a:cubicBezTo>
                  <a:lnTo>
                    <a:pt x="1" y="74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4"/>
            <p:cNvSpPr/>
            <p:nvPr/>
          </p:nvSpPr>
          <p:spPr>
            <a:xfrm>
              <a:off x="6864675" y="1909750"/>
              <a:ext cx="33725" cy="28275"/>
            </a:xfrm>
            <a:custGeom>
              <a:avLst/>
              <a:gdLst/>
              <a:ahLst/>
              <a:cxnLst/>
              <a:rect l="l" t="t" r="r" b="b"/>
              <a:pathLst>
                <a:path w="1349" h="1131" fill="none" extrusionOk="0">
                  <a:moveTo>
                    <a:pt x="1348" y="113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4"/>
            <p:cNvSpPr/>
            <p:nvPr/>
          </p:nvSpPr>
          <p:spPr>
            <a:xfrm>
              <a:off x="6792700" y="1899925"/>
              <a:ext cx="83525" cy="65300"/>
            </a:xfrm>
            <a:custGeom>
              <a:avLst/>
              <a:gdLst/>
              <a:ahLst/>
              <a:cxnLst/>
              <a:rect l="l" t="t" r="r" b="b"/>
              <a:pathLst>
                <a:path w="3341" h="2612" fill="none" extrusionOk="0">
                  <a:moveTo>
                    <a:pt x="3340" y="2611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4"/>
            <p:cNvSpPr/>
            <p:nvPr/>
          </p:nvSpPr>
          <p:spPr>
            <a:xfrm>
              <a:off x="6876200" y="1938000"/>
              <a:ext cx="22200" cy="27225"/>
            </a:xfrm>
            <a:custGeom>
              <a:avLst/>
              <a:gdLst/>
              <a:ahLst/>
              <a:cxnLst/>
              <a:rect l="l" t="t" r="r" b="b"/>
              <a:pathLst>
                <a:path w="888" h="1089" fill="none" extrusionOk="0">
                  <a:moveTo>
                    <a:pt x="879" y="0"/>
                  </a:moveTo>
                  <a:lnTo>
                    <a:pt x="887" y="0"/>
                  </a:lnTo>
                  <a:cubicBezTo>
                    <a:pt x="586" y="360"/>
                    <a:pt x="293" y="720"/>
                    <a:pt x="0" y="1088"/>
                  </a:cubicBezTo>
                  <a:lnTo>
                    <a:pt x="0" y="10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4"/>
            <p:cNvSpPr/>
            <p:nvPr/>
          </p:nvSpPr>
          <p:spPr>
            <a:xfrm>
              <a:off x="6887075" y="1951600"/>
              <a:ext cx="15075" cy="12150"/>
            </a:xfrm>
            <a:custGeom>
              <a:avLst/>
              <a:gdLst/>
              <a:ahLst/>
              <a:cxnLst/>
              <a:rect l="l" t="t" r="r" b="b"/>
              <a:pathLst>
                <a:path w="603" h="486" fill="none" extrusionOk="0">
                  <a:moveTo>
                    <a:pt x="603" y="48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4"/>
            <p:cNvSpPr/>
            <p:nvPr/>
          </p:nvSpPr>
          <p:spPr>
            <a:xfrm>
              <a:off x="6902125" y="1916025"/>
              <a:ext cx="41250" cy="47725"/>
            </a:xfrm>
            <a:custGeom>
              <a:avLst/>
              <a:gdLst/>
              <a:ahLst/>
              <a:cxnLst/>
              <a:rect l="l" t="t" r="r" b="b"/>
              <a:pathLst>
                <a:path w="1650" h="1909" fill="none" extrusionOk="0">
                  <a:moveTo>
                    <a:pt x="1650" y="0"/>
                  </a:moveTo>
                  <a:lnTo>
                    <a:pt x="1650" y="9"/>
                  </a:lnTo>
                  <a:cubicBezTo>
                    <a:pt x="1081" y="620"/>
                    <a:pt x="528" y="1256"/>
                    <a:pt x="1" y="1909"/>
                  </a:cubicBezTo>
                  <a:lnTo>
                    <a:pt x="1" y="190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>
              <a:off x="6922425" y="1939675"/>
              <a:ext cx="35175" cy="30350"/>
            </a:xfrm>
            <a:custGeom>
              <a:avLst/>
              <a:gdLst/>
              <a:ahLst/>
              <a:cxnLst/>
              <a:rect l="l" t="t" r="r" b="b"/>
              <a:pathLst>
                <a:path w="1407" h="1214" fill="none" extrusionOk="0">
                  <a:moveTo>
                    <a:pt x="1407" y="1214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>
              <a:off x="6820950" y="1953275"/>
              <a:ext cx="93975" cy="69900"/>
            </a:xfrm>
            <a:custGeom>
              <a:avLst/>
              <a:gdLst/>
              <a:ahLst/>
              <a:cxnLst/>
              <a:rect l="l" t="t" r="r" b="b"/>
              <a:pathLst>
                <a:path w="3759" h="2796" fill="none" extrusionOk="0">
                  <a:moveTo>
                    <a:pt x="3758" y="279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4"/>
            <p:cNvSpPr/>
            <p:nvPr/>
          </p:nvSpPr>
          <p:spPr>
            <a:xfrm>
              <a:off x="6914900" y="1970000"/>
              <a:ext cx="42700" cy="53175"/>
            </a:xfrm>
            <a:custGeom>
              <a:avLst/>
              <a:gdLst/>
              <a:ahLst/>
              <a:cxnLst/>
              <a:rect l="l" t="t" r="r" b="b"/>
              <a:pathLst>
                <a:path w="1708" h="2127" fill="none" extrusionOk="0">
                  <a:moveTo>
                    <a:pt x="1708" y="1"/>
                  </a:moveTo>
                  <a:lnTo>
                    <a:pt x="1708" y="1"/>
                  </a:lnTo>
                  <a:cubicBezTo>
                    <a:pt x="1114" y="687"/>
                    <a:pt x="544" y="1398"/>
                    <a:pt x="0" y="2127"/>
                  </a:cubicBezTo>
                  <a:lnTo>
                    <a:pt x="0" y="212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4"/>
            <p:cNvSpPr/>
            <p:nvPr/>
          </p:nvSpPr>
          <p:spPr>
            <a:xfrm>
              <a:off x="6935825" y="1996150"/>
              <a:ext cx="31200" cy="25150"/>
            </a:xfrm>
            <a:custGeom>
              <a:avLst/>
              <a:gdLst/>
              <a:ahLst/>
              <a:cxnLst/>
              <a:rect l="l" t="t" r="r" b="b"/>
              <a:pathLst>
                <a:path w="1248" h="1006" fill="none" extrusionOk="0">
                  <a:moveTo>
                    <a:pt x="1247" y="100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4"/>
            <p:cNvSpPr/>
            <p:nvPr/>
          </p:nvSpPr>
          <p:spPr>
            <a:xfrm>
              <a:off x="6967000" y="1944700"/>
              <a:ext cx="69075" cy="76600"/>
            </a:xfrm>
            <a:custGeom>
              <a:avLst/>
              <a:gdLst/>
              <a:ahLst/>
              <a:cxnLst/>
              <a:rect l="l" t="t" r="r" b="b"/>
              <a:pathLst>
                <a:path w="2763" h="3064" fill="none" extrusionOk="0">
                  <a:moveTo>
                    <a:pt x="2762" y="0"/>
                  </a:moveTo>
                  <a:lnTo>
                    <a:pt x="2762" y="0"/>
                  </a:lnTo>
                  <a:cubicBezTo>
                    <a:pt x="1783" y="971"/>
                    <a:pt x="862" y="1992"/>
                    <a:pt x="0" y="3063"/>
                  </a:cubicBezTo>
                  <a:lnTo>
                    <a:pt x="0" y="306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7000475" y="1982150"/>
              <a:ext cx="3800" cy="3375"/>
            </a:xfrm>
            <a:custGeom>
              <a:avLst/>
              <a:gdLst/>
              <a:ahLst/>
              <a:cxnLst/>
              <a:rect l="l" t="t" r="r" b="b"/>
              <a:pathLst>
                <a:path w="152" h="135" fill="none" extrusionOk="0">
                  <a:moveTo>
                    <a:pt x="151" y="134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6503550" y="1758275"/>
              <a:ext cx="302775" cy="214475"/>
            </a:xfrm>
            <a:custGeom>
              <a:avLst/>
              <a:gdLst/>
              <a:ahLst/>
              <a:cxnLst/>
              <a:rect l="l" t="t" r="r" b="b"/>
              <a:pathLst>
                <a:path w="12111" h="8579" fill="none" extrusionOk="0">
                  <a:moveTo>
                    <a:pt x="12111" y="8579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6721150" y="1944900"/>
              <a:ext cx="71175" cy="48150"/>
            </a:xfrm>
            <a:custGeom>
              <a:avLst/>
              <a:gdLst/>
              <a:ahLst/>
              <a:cxnLst/>
              <a:rect l="l" t="t" r="r" b="b"/>
              <a:pathLst>
                <a:path w="2847" h="1926" fill="none" extrusionOk="0">
                  <a:moveTo>
                    <a:pt x="2846" y="192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6792300" y="1972725"/>
              <a:ext cx="14025" cy="20325"/>
            </a:xfrm>
            <a:custGeom>
              <a:avLst/>
              <a:gdLst/>
              <a:ahLst/>
              <a:cxnLst/>
              <a:rect l="l" t="t" r="r" b="b"/>
              <a:pathLst>
                <a:path w="561" h="813" fill="none" extrusionOk="0">
                  <a:moveTo>
                    <a:pt x="552" y="1"/>
                  </a:moveTo>
                  <a:lnTo>
                    <a:pt x="561" y="1"/>
                  </a:lnTo>
                  <a:cubicBezTo>
                    <a:pt x="368" y="268"/>
                    <a:pt x="184" y="536"/>
                    <a:pt x="0" y="812"/>
                  </a:cubicBezTo>
                  <a:lnTo>
                    <a:pt x="0" y="8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6799200" y="1982775"/>
              <a:ext cx="133925" cy="92700"/>
            </a:xfrm>
            <a:custGeom>
              <a:avLst/>
              <a:gdLst/>
              <a:ahLst/>
              <a:cxnLst/>
              <a:rect l="l" t="t" r="r" b="b"/>
              <a:pathLst>
                <a:path w="5357" h="3708" fill="none" extrusionOk="0">
                  <a:moveTo>
                    <a:pt x="5357" y="3708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6933100" y="1985500"/>
              <a:ext cx="71175" cy="89975"/>
            </a:xfrm>
            <a:custGeom>
              <a:avLst/>
              <a:gdLst/>
              <a:ahLst/>
              <a:cxnLst/>
              <a:rect l="l" t="t" r="r" b="b"/>
              <a:pathLst>
                <a:path w="2847" h="3599" fill="none" extrusionOk="0">
                  <a:moveTo>
                    <a:pt x="2846" y="0"/>
                  </a:moveTo>
                  <a:lnTo>
                    <a:pt x="2846" y="0"/>
                  </a:lnTo>
                  <a:cubicBezTo>
                    <a:pt x="1825" y="1138"/>
                    <a:pt x="871" y="2335"/>
                    <a:pt x="1" y="3599"/>
                  </a:cubicBezTo>
                  <a:lnTo>
                    <a:pt x="1" y="359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6967200" y="2029425"/>
              <a:ext cx="25350" cy="19900"/>
            </a:xfrm>
            <a:custGeom>
              <a:avLst/>
              <a:gdLst/>
              <a:ahLst/>
              <a:cxnLst/>
              <a:rect l="l" t="t" r="r" b="b"/>
              <a:pathLst>
                <a:path w="1014" h="796" fill="none" extrusionOk="0">
                  <a:moveTo>
                    <a:pt x="1013" y="796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6992525" y="1925850"/>
              <a:ext cx="119700" cy="123475"/>
            </a:xfrm>
            <a:custGeom>
              <a:avLst/>
              <a:gdLst/>
              <a:ahLst/>
              <a:cxnLst/>
              <a:rect l="l" t="t" r="r" b="b"/>
              <a:pathLst>
                <a:path w="4788" h="4939" fill="none" extrusionOk="0">
                  <a:moveTo>
                    <a:pt x="4788" y="1"/>
                  </a:moveTo>
                  <a:lnTo>
                    <a:pt x="4788" y="1"/>
                  </a:lnTo>
                  <a:cubicBezTo>
                    <a:pt x="3030" y="1482"/>
                    <a:pt x="1432" y="3139"/>
                    <a:pt x="0" y="4939"/>
                  </a:cubicBezTo>
                  <a:lnTo>
                    <a:pt x="0" y="493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7049225" y="1984650"/>
              <a:ext cx="27025" cy="26175"/>
            </a:xfrm>
            <a:custGeom>
              <a:avLst/>
              <a:gdLst/>
              <a:ahLst/>
              <a:cxnLst/>
              <a:rect l="l" t="t" r="r" b="b"/>
              <a:pathLst>
                <a:path w="1081" h="1047" fill="none" extrusionOk="0">
                  <a:moveTo>
                    <a:pt x="1080" y="104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6721975" y="1976900"/>
              <a:ext cx="146075" cy="93775"/>
            </a:xfrm>
            <a:custGeom>
              <a:avLst/>
              <a:gdLst/>
              <a:ahLst/>
              <a:cxnLst/>
              <a:rect l="l" t="t" r="r" b="b"/>
              <a:pathLst>
                <a:path w="5843" h="3751" fill="none" extrusionOk="0">
                  <a:moveTo>
                    <a:pt x="5843" y="3750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6723650" y="2008725"/>
              <a:ext cx="132700" cy="80575"/>
            </a:xfrm>
            <a:custGeom>
              <a:avLst/>
              <a:gdLst/>
              <a:ahLst/>
              <a:cxnLst/>
              <a:rect l="l" t="t" r="r" b="b"/>
              <a:pathLst>
                <a:path w="5308" h="3223" fill="none" extrusionOk="0">
                  <a:moveTo>
                    <a:pt x="5307" y="3222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6856325" y="2070650"/>
              <a:ext cx="11725" cy="18650"/>
            </a:xfrm>
            <a:custGeom>
              <a:avLst/>
              <a:gdLst/>
              <a:ahLst/>
              <a:cxnLst/>
              <a:rect l="l" t="t" r="r" b="b"/>
              <a:pathLst>
                <a:path w="469" h="746" fill="none" extrusionOk="0">
                  <a:moveTo>
                    <a:pt x="469" y="0"/>
                  </a:moveTo>
                  <a:lnTo>
                    <a:pt x="469" y="0"/>
                  </a:lnTo>
                  <a:cubicBezTo>
                    <a:pt x="310" y="251"/>
                    <a:pt x="151" y="494"/>
                    <a:pt x="0" y="745"/>
                  </a:cubicBezTo>
                  <a:lnTo>
                    <a:pt x="0" y="74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6862175" y="2080050"/>
              <a:ext cx="107350" cy="67000"/>
            </a:xfrm>
            <a:custGeom>
              <a:avLst/>
              <a:gdLst/>
              <a:ahLst/>
              <a:cxnLst/>
              <a:rect l="l" t="t" r="r" b="b"/>
              <a:pathLst>
                <a:path w="4294" h="2680" fill="none" extrusionOk="0">
                  <a:moveTo>
                    <a:pt x="4294" y="2679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6969500" y="2010800"/>
              <a:ext cx="106750" cy="136250"/>
            </a:xfrm>
            <a:custGeom>
              <a:avLst/>
              <a:gdLst/>
              <a:ahLst/>
              <a:cxnLst/>
              <a:rect l="l" t="t" r="r" b="b"/>
              <a:pathLst>
                <a:path w="4270" h="5450" fill="none" extrusionOk="0">
                  <a:moveTo>
                    <a:pt x="4269" y="1"/>
                  </a:moveTo>
                  <a:lnTo>
                    <a:pt x="4269" y="1"/>
                  </a:lnTo>
                  <a:cubicBezTo>
                    <a:pt x="2654" y="1658"/>
                    <a:pt x="1223" y="3491"/>
                    <a:pt x="1" y="5449"/>
                  </a:cubicBezTo>
                  <a:lnTo>
                    <a:pt x="1" y="544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7019300" y="2076075"/>
              <a:ext cx="89575" cy="70125"/>
            </a:xfrm>
            <a:custGeom>
              <a:avLst/>
              <a:gdLst/>
              <a:ahLst/>
              <a:cxnLst/>
              <a:rect l="l" t="t" r="r" b="b"/>
              <a:pathLst>
                <a:path w="3583" h="2805" fill="none" extrusionOk="0">
                  <a:moveTo>
                    <a:pt x="3583" y="280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6672200" y="2008500"/>
              <a:ext cx="354250" cy="204650"/>
            </a:xfrm>
            <a:custGeom>
              <a:avLst/>
              <a:gdLst/>
              <a:ahLst/>
              <a:cxnLst/>
              <a:rect l="l" t="t" r="r" b="b"/>
              <a:pathLst>
                <a:path w="14170" h="8186" fill="none" extrusionOk="0">
                  <a:moveTo>
                    <a:pt x="14169" y="8186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>
              <a:off x="6470900" y="1929000"/>
              <a:ext cx="546975" cy="299025"/>
            </a:xfrm>
            <a:custGeom>
              <a:avLst/>
              <a:gdLst/>
              <a:ahLst/>
              <a:cxnLst/>
              <a:rect l="l" t="t" r="r" b="b"/>
              <a:pathLst>
                <a:path w="21879" h="11961" fill="none" extrusionOk="0">
                  <a:moveTo>
                    <a:pt x="21878" y="11960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>
              <a:off x="7017850" y="2212925"/>
              <a:ext cx="8600" cy="15100"/>
            </a:xfrm>
            <a:custGeom>
              <a:avLst/>
              <a:gdLst/>
              <a:ahLst/>
              <a:cxnLst/>
              <a:rect l="l" t="t" r="r" b="b"/>
              <a:pathLst>
                <a:path w="344" h="604" fill="none" extrusionOk="0">
                  <a:moveTo>
                    <a:pt x="335" y="0"/>
                  </a:moveTo>
                  <a:lnTo>
                    <a:pt x="343" y="9"/>
                  </a:lnTo>
                  <a:cubicBezTo>
                    <a:pt x="226" y="201"/>
                    <a:pt x="109" y="402"/>
                    <a:pt x="0" y="603"/>
                  </a:cubicBezTo>
                  <a:lnTo>
                    <a:pt x="0" y="60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7022025" y="2220450"/>
              <a:ext cx="27025" cy="15300"/>
            </a:xfrm>
            <a:custGeom>
              <a:avLst/>
              <a:gdLst/>
              <a:ahLst/>
              <a:cxnLst/>
              <a:rect l="l" t="t" r="r" b="b"/>
              <a:pathLst>
                <a:path w="1081" h="612" fill="none" extrusionOk="0">
                  <a:moveTo>
                    <a:pt x="1080" y="612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7049025" y="2146175"/>
              <a:ext cx="59850" cy="89575"/>
            </a:xfrm>
            <a:custGeom>
              <a:avLst/>
              <a:gdLst/>
              <a:ahLst/>
              <a:cxnLst/>
              <a:rect l="l" t="t" r="r" b="b"/>
              <a:pathLst>
                <a:path w="2394" h="3583" fill="none" extrusionOk="0">
                  <a:moveTo>
                    <a:pt x="2394" y="1"/>
                  </a:moveTo>
                  <a:lnTo>
                    <a:pt x="2394" y="1"/>
                  </a:lnTo>
                  <a:cubicBezTo>
                    <a:pt x="1507" y="1131"/>
                    <a:pt x="711" y="2327"/>
                    <a:pt x="0" y="3583"/>
                  </a:cubicBezTo>
                  <a:lnTo>
                    <a:pt x="0" y="358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7077250" y="2189900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3139" y="2093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6574475" y="2018125"/>
              <a:ext cx="496125" cy="256550"/>
            </a:xfrm>
            <a:custGeom>
              <a:avLst/>
              <a:gdLst/>
              <a:ahLst/>
              <a:cxnLst/>
              <a:rect l="l" t="t" r="r" b="b"/>
              <a:pathLst>
                <a:path w="19845" h="10262" fill="none" extrusionOk="0">
                  <a:moveTo>
                    <a:pt x="19844" y="1026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6676800" y="2099950"/>
              <a:ext cx="386875" cy="188750"/>
            </a:xfrm>
            <a:custGeom>
              <a:avLst/>
              <a:gdLst/>
              <a:ahLst/>
              <a:cxnLst/>
              <a:rect l="l" t="t" r="r" b="b"/>
              <a:pathLst>
                <a:path w="15475" h="7550" fill="none" extrusionOk="0">
                  <a:moveTo>
                    <a:pt x="15475" y="7549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7063650" y="2274650"/>
              <a:ext cx="6950" cy="14050"/>
            </a:xfrm>
            <a:custGeom>
              <a:avLst/>
              <a:gdLst/>
              <a:ahLst/>
              <a:cxnLst/>
              <a:rect l="l" t="t" r="r" b="b"/>
              <a:pathLst>
                <a:path w="278" h="562" fill="none" extrusionOk="0">
                  <a:moveTo>
                    <a:pt x="277" y="0"/>
                  </a:moveTo>
                  <a:lnTo>
                    <a:pt x="277" y="0"/>
                  </a:lnTo>
                  <a:cubicBezTo>
                    <a:pt x="185" y="185"/>
                    <a:pt x="93" y="369"/>
                    <a:pt x="1" y="561"/>
                  </a:cubicBezTo>
                  <a:lnTo>
                    <a:pt x="1" y="5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7067225" y="2281550"/>
              <a:ext cx="50650" cy="25550"/>
            </a:xfrm>
            <a:custGeom>
              <a:avLst/>
              <a:gdLst/>
              <a:ahLst/>
              <a:cxnLst/>
              <a:rect l="l" t="t" r="r" b="b"/>
              <a:pathLst>
                <a:path w="2026" h="1022" fill="none" extrusionOk="0">
                  <a:moveTo>
                    <a:pt x="2026" y="1022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7117850" y="2242225"/>
              <a:ext cx="37900" cy="64875"/>
            </a:xfrm>
            <a:custGeom>
              <a:avLst/>
              <a:gdLst/>
              <a:ahLst/>
              <a:cxnLst/>
              <a:rect l="l" t="t" r="r" b="b"/>
              <a:pathLst>
                <a:path w="1516" h="2595" fill="none" extrusionOk="0">
                  <a:moveTo>
                    <a:pt x="1515" y="0"/>
                  </a:moveTo>
                  <a:lnTo>
                    <a:pt x="1515" y="0"/>
                  </a:lnTo>
                  <a:cubicBezTo>
                    <a:pt x="963" y="829"/>
                    <a:pt x="453" y="1699"/>
                    <a:pt x="1" y="2595"/>
                  </a:cubicBezTo>
                  <a:lnTo>
                    <a:pt x="1" y="259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7135850" y="2274025"/>
              <a:ext cx="52550" cy="30575"/>
            </a:xfrm>
            <a:custGeom>
              <a:avLst/>
              <a:gdLst/>
              <a:ahLst/>
              <a:cxnLst/>
              <a:rect l="l" t="t" r="r" b="b"/>
              <a:pathLst>
                <a:path w="2102" h="1223" fill="none" extrusionOk="0">
                  <a:moveTo>
                    <a:pt x="2101" y="122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6618425" y="2101200"/>
              <a:ext cx="458450" cy="210725"/>
            </a:xfrm>
            <a:custGeom>
              <a:avLst/>
              <a:gdLst/>
              <a:ahLst/>
              <a:cxnLst/>
              <a:rect l="l" t="t" r="r" b="b"/>
              <a:pathLst>
                <a:path w="18338" h="8429" fill="none" extrusionOk="0">
                  <a:moveTo>
                    <a:pt x="18337" y="8428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6616950" y="2129850"/>
              <a:ext cx="453850" cy="195875"/>
            </a:xfrm>
            <a:custGeom>
              <a:avLst/>
              <a:gdLst/>
              <a:ahLst/>
              <a:cxnLst/>
              <a:rect l="l" t="t" r="r" b="b"/>
              <a:pathLst>
                <a:path w="18154" h="7835" fill="none" extrusionOk="0">
                  <a:moveTo>
                    <a:pt x="18154" y="783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7070775" y="2311900"/>
              <a:ext cx="6100" cy="13825"/>
            </a:xfrm>
            <a:custGeom>
              <a:avLst/>
              <a:gdLst/>
              <a:ahLst/>
              <a:cxnLst/>
              <a:rect l="l" t="t" r="r" b="b"/>
              <a:pathLst>
                <a:path w="244" h="553" fill="none" extrusionOk="0">
                  <a:moveTo>
                    <a:pt x="243" y="0"/>
                  </a:moveTo>
                  <a:lnTo>
                    <a:pt x="243" y="0"/>
                  </a:lnTo>
                  <a:cubicBezTo>
                    <a:pt x="160" y="184"/>
                    <a:pt x="84" y="368"/>
                    <a:pt x="1" y="553"/>
                  </a:cubicBezTo>
                  <a:lnTo>
                    <a:pt x="1" y="5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7073925" y="2318800"/>
              <a:ext cx="57750" cy="25750"/>
            </a:xfrm>
            <a:custGeom>
              <a:avLst/>
              <a:gdLst/>
              <a:ahLst/>
              <a:cxnLst/>
              <a:rect l="l" t="t" r="r" b="b"/>
              <a:pathLst>
                <a:path w="2310" h="1030" fill="none" extrusionOk="0">
                  <a:moveTo>
                    <a:pt x="2310" y="103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6747500" y="2211250"/>
              <a:ext cx="249225" cy="100875"/>
            </a:xfrm>
            <a:custGeom>
              <a:avLst/>
              <a:gdLst/>
              <a:ahLst/>
              <a:cxnLst/>
              <a:rect l="l" t="t" r="r" b="b"/>
              <a:pathLst>
                <a:path w="9969" h="4035" fill="none" extrusionOk="0">
                  <a:moveTo>
                    <a:pt x="9969" y="403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685150" y="2212500"/>
              <a:ext cx="305525" cy="115100"/>
            </a:xfrm>
            <a:custGeom>
              <a:avLst/>
              <a:gdLst/>
              <a:ahLst/>
              <a:cxnLst/>
              <a:rect l="l" t="t" r="r" b="b"/>
              <a:pathLst>
                <a:path w="12221" h="4604" fill="none" extrusionOk="0">
                  <a:moveTo>
                    <a:pt x="12220" y="4604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990650" y="2312100"/>
              <a:ext cx="6075" cy="15500"/>
            </a:xfrm>
            <a:custGeom>
              <a:avLst/>
              <a:gdLst/>
              <a:ahLst/>
              <a:cxnLst/>
              <a:rect l="l" t="t" r="r" b="b"/>
              <a:pathLst>
                <a:path w="243" h="620" fill="none" extrusionOk="0">
                  <a:moveTo>
                    <a:pt x="243" y="1"/>
                  </a:moveTo>
                  <a:lnTo>
                    <a:pt x="243" y="1"/>
                  </a:lnTo>
                  <a:cubicBezTo>
                    <a:pt x="159" y="201"/>
                    <a:pt x="75" y="411"/>
                    <a:pt x="0" y="620"/>
                  </a:cubicBezTo>
                  <a:lnTo>
                    <a:pt x="0" y="62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993575" y="2319850"/>
              <a:ext cx="127650" cy="49825"/>
            </a:xfrm>
            <a:custGeom>
              <a:avLst/>
              <a:gdLst/>
              <a:ahLst/>
              <a:cxnLst/>
              <a:rect l="l" t="t" r="r" b="b"/>
              <a:pathLst>
                <a:path w="5106" h="1993" fill="none" extrusionOk="0">
                  <a:moveTo>
                    <a:pt x="5106" y="19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7121200" y="2344525"/>
              <a:ext cx="10475" cy="25150"/>
            </a:xfrm>
            <a:custGeom>
              <a:avLst/>
              <a:gdLst/>
              <a:ahLst/>
              <a:cxnLst/>
              <a:rect l="l" t="t" r="r" b="b"/>
              <a:pathLst>
                <a:path w="419" h="1006" fill="none" extrusionOk="0">
                  <a:moveTo>
                    <a:pt x="419" y="1"/>
                  </a:moveTo>
                  <a:lnTo>
                    <a:pt x="419" y="1"/>
                  </a:lnTo>
                  <a:cubicBezTo>
                    <a:pt x="268" y="336"/>
                    <a:pt x="134" y="670"/>
                    <a:pt x="1" y="1005"/>
                  </a:cubicBezTo>
                  <a:lnTo>
                    <a:pt x="1" y="10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7126225" y="2357075"/>
              <a:ext cx="29950" cy="12375"/>
            </a:xfrm>
            <a:custGeom>
              <a:avLst/>
              <a:gdLst/>
              <a:ahLst/>
              <a:cxnLst/>
              <a:rect l="l" t="t" r="r" b="b"/>
              <a:pathLst>
                <a:path w="1198" h="495" fill="none" extrusionOk="0">
                  <a:moveTo>
                    <a:pt x="1197" y="49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7156150" y="2304575"/>
              <a:ext cx="32250" cy="64875"/>
            </a:xfrm>
            <a:custGeom>
              <a:avLst/>
              <a:gdLst/>
              <a:ahLst/>
              <a:cxnLst/>
              <a:rect l="l" t="t" r="r" b="b"/>
              <a:pathLst>
                <a:path w="1290" h="2595" fill="none" extrusionOk="0">
                  <a:moveTo>
                    <a:pt x="1289" y="0"/>
                  </a:moveTo>
                  <a:lnTo>
                    <a:pt x="1289" y="0"/>
                  </a:lnTo>
                  <a:cubicBezTo>
                    <a:pt x="804" y="837"/>
                    <a:pt x="368" y="1708"/>
                    <a:pt x="0" y="2595"/>
                  </a:cubicBezTo>
                  <a:lnTo>
                    <a:pt x="0" y="259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7171200" y="2336575"/>
              <a:ext cx="37075" cy="18450"/>
            </a:xfrm>
            <a:custGeom>
              <a:avLst/>
              <a:gdLst/>
              <a:ahLst/>
              <a:cxnLst/>
              <a:rect l="l" t="t" r="r" b="b"/>
              <a:pathLst>
                <a:path w="1483" h="738" fill="none" extrusionOk="0">
                  <a:moveTo>
                    <a:pt x="1482" y="73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7208250" y="2096600"/>
              <a:ext cx="297950" cy="258425"/>
            </a:xfrm>
            <a:custGeom>
              <a:avLst/>
              <a:gdLst/>
              <a:ahLst/>
              <a:cxnLst/>
              <a:rect l="l" t="t" r="r" b="b"/>
              <a:pathLst>
                <a:path w="11918" h="10337" fill="none" extrusionOk="0">
                  <a:moveTo>
                    <a:pt x="11918" y="0"/>
                  </a:moveTo>
                  <a:lnTo>
                    <a:pt x="11918" y="0"/>
                  </a:lnTo>
                  <a:cubicBezTo>
                    <a:pt x="6729" y="1716"/>
                    <a:pt x="2436" y="5432"/>
                    <a:pt x="0" y="10336"/>
                  </a:cubicBezTo>
                  <a:lnTo>
                    <a:pt x="0" y="1033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7331275" y="2195975"/>
              <a:ext cx="22000" cy="25350"/>
            </a:xfrm>
            <a:custGeom>
              <a:avLst/>
              <a:gdLst/>
              <a:ahLst/>
              <a:cxnLst/>
              <a:rect l="l" t="t" r="r" b="b"/>
              <a:pathLst>
                <a:path w="880" h="1014" fill="none" extrusionOk="0">
                  <a:moveTo>
                    <a:pt x="879" y="1013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6343700" y="2118550"/>
              <a:ext cx="598425" cy="209900"/>
            </a:xfrm>
            <a:custGeom>
              <a:avLst/>
              <a:gdLst/>
              <a:ahLst/>
              <a:cxnLst/>
              <a:rect l="l" t="t" r="r" b="b"/>
              <a:pathLst>
                <a:path w="23937" h="8396" fill="none" extrusionOk="0">
                  <a:moveTo>
                    <a:pt x="23936" y="8395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6554600" y="2221300"/>
              <a:ext cx="381875" cy="124100"/>
            </a:xfrm>
            <a:custGeom>
              <a:avLst/>
              <a:gdLst/>
              <a:ahLst/>
              <a:cxnLst/>
              <a:rect l="l" t="t" r="r" b="b"/>
              <a:pathLst>
                <a:path w="15275" h="4964" fill="none" extrusionOk="0">
                  <a:moveTo>
                    <a:pt x="15274" y="496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6936450" y="2328425"/>
              <a:ext cx="5675" cy="16975"/>
            </a:xfrm>
            <a:custGeom>
              <a:avLst/>
              <a:gdLst/>
              <a:ahLst/>
              <a:cxnLst/>
              <a:rect l="l" t="t" r="r" b="b"/>
              <a:pathLst>
                <a:path w="227" h="679" fill="none" extrusionOk="0">
                  <a:moveTo>
                    <a:pt x="226" y="0"/>
                  </a:moveTo>
                  <a:lnTo>
                    <a:pt x="226" y="0"/>
                  </a:lnTo>
                  <a:cubicBezTo>
                    <a:pt x="151" y="226"/>
                    <a:pt x="76" y="452"/>
                    <a:pt x="0" y="678"/>
                  </a:cubicBez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6939175" y="2337000"/>
              <a:ext cx="50225" cy="16975"/>
            </a:xfrm>
            <a:custGeom>
              <a:avLst/>
              <a:gdLst/>
              <a:ahLst/>
              <a:cxnLst/>
              <a:rect l="l" t="t" r="r" b="b"/>
              <a:pathLst>
                <a:path w="2009" h="679" fill="none" extrusionOk="0">
                  <a:moveTo>
                    <a:pt x="2009" y="678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6519025" y="2239075"/>
              <a:ext cx="345275" cy="103400"/>
            </a:xfrm>
            <a:custGeom>
              <a:avLst/>
              <a:gdLst/>
              <a:ahLst/>
              <a:cxnLst/>
              <a:rect l="l" t="t" r="r" b="b"/>
              <a:pathLst>
                <a:path w="13811" h="4136" fill="none" extrusionOk="0">
                  <a:moveTo>
                    <a:pt x="13810" y="4135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6430525" y="2243675"/>
              <a:ext cx="428325" cy="117625"/>
            </a:xfrm>
            <a:custGeom>
              <a:avLst/>
              <a:gdLst/>
              <a:ahLst/>
              <a:cxnLst/>
              <a:rect l="l" t="t" r="r" b="b"/>
              <a:pathLst>
                <a:path w="17133" h="4705" fill="none" extrusionOk="0">
                  <a:moveTo>
                    <a:pt x="17132" y="4704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6858825" y="2342450"/>
              <a:ext cx="5475" cy="18850"/>
            </a:xfrm>
            <a:custGeom>
              <a:avLst/>
              <a:gdLst/>
              <a:ahLst/>
              <a:cxnLst/>
              <a:rect l="l" t="t" r="r" b="b"/>
              <a:pathLst>
                <a:path w="219" h="754" fill="none" extrusionOk="0">
                  <a:moveTo>
                    <a:pt x="218" y="0"/>
                  </a:moveTo>
                  <a:lnTo>
                    <a:pt x="218" y="0"/>
                  </a:lnTo>
                  <a:cubicBezTo>
                    <a:pt x="143" y="251"/>
                    <a:pt x="67" y="502"/>
                    <a:pt x="0" y="753"/>
                  </a:cubicBezTo>
                  <a:lnTo>
                    <a:pt x="0" y="7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6861550" y="2351850"/>
              <a:ext cx="39775" cy="11325"/>
            </a:xfrm>
            <a:custGeom>
              <a:avLst/>
              <a:gdLst/>
              <a:ahLst/>
              <a:cxnLst/>
              <a:rect l="l" t="t" r="r" b="b"/>
              <a:pathLst>
                <a:path w="1591" h="453" fill="none" extrusionOk="0">
                  <a:moveTo>
                    <a:pt x="1590" y="453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6425500" y="2273175"/>
              <a:ext cx="468500" cy="116775"/>
            </a:xfrm>
            <a:custGeom>
              <a:avLst/>
              <a:gdLst/>
              <a:ahLst/>
              <a:cxnLst/>
              <a:rect l="l" t="t" r="r" b="b"/>
              <a:pathLst>
                <a:path w="18740" h="4671" fill="none" extrusionOk="0">
                  <a:moveTo>
                    <a:pt x="18739" y="467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6893975" y="2363150"/>
              <a:ext cx="7350" cy="26800"/>
            </a:xfrm>
            <a:custGeom>
              <a:avLst/>
              <a:gdLst/>
              <a:ahLst/>
              <a:cxnLst/>
              <a:rect l="l" t="t" r="r" b="b"/>
              <a:pathLst>
                <a:path w="294" h="1072" fill="none" extrusionOk="0">
                  <a:moveTo>
                    <a:pt x="293" y="1"/>
                  </a:moveTo>
                  <a:lnTo>
                    <a:pt x="293" y="1"/>
                  </a:lnTo>
                  <a:cubicBezTo>
                    <a:pt x="193" y="360"/>
                    <a:pt x="93" y="720"/>
                    <a:pt x="0" y="1072"/>
                  </a:cubicBezTo>
                  <a:lnTo>
                    <a:pt x="0" y="107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6897525" y="2376550"/>
              <a:ext cx="78700" cy="21150"/>
            </a:xfrm>
            <a:custGeom>
              <a:avLst/>
              <a:gdLst/>
              <a:ahLst/>
              <a:cxnLst/>
              <a:rect l="l" t="t" r="r" b="b"/>
              <a:pathLst>
                <a:path w="3148" h="846" fill="none" extrusionOk="0">
                  <a:moveTo>
                    <a:pt x="3148" y="84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6976200" y="2353950"/>
              <a:ext cx="13200" cy="43750"/>
            </a:xfrm>
            <a:custGeom>
              <a:avLst/>
              <a:gdLst/>
              <a:ahLst/>
              <a:cxnLst/>
              <a:rect l="l" t="t" r="r" b="b"/>
              <a:pathLst>
                <a:path w="528" h="1750" fill="none" extrusionOk="0">
                  <a:moveTo>
                    <a:pt x="528" y="0"/>
                  </a:moveTo>
                  <a:lnTo>
                    <a:pt x="528" y="0"/>
                  </a:lnTo>
                  <a:cubicBezTo>
                    <a:pt x="335" y="578"/>
                    <a:pt x="160" y="1164"/>
                    <a:pt x="1" y="1750"/>
                  </a:cubicBezTo>
                  <a:lnTo>
                    <a:pt x="1" y="175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6982475" y="2375700"/>
              <a:ext cx="60700" cy="18225"/>
            </a:xfrm>
            <a:custGeom>
              <a:avLst/>
              <a:gdLst/>
              <a:ahLst/>
              <a:cxnLst/>
              <a:rect l="l" t="t" r="r" b="b"/>
              <a:pathLst>
                <a:path w="2428" h="729" fill="none" extrusionOk="0">
                  <a:moveTo>
                    <a:pt x="2428" y="72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6574275" y="2337200"/>
              <a:ext cx="1700" cy="250"/>
            </a:xfrm>
            <a:custGeom>
              <a:avLst/>
              <a:gdLst/>
              <a:ahLst/>
              <a:cxnLst/>
              <a:rect l="l" t="t" r="r" b="b"/>
              <a:pathLst>
                <a:path w="68" h="10" fill="none" extrusionOk="0">
                  <a:moveTo>
                    <a:pt x="67" y="9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6568825" y="2362525"/>
              <a:ext cx="1700" cy="450"/>
            </a:xfrm>
            <a:custGeom>
              <a:avLst/>
              <a:gdLst/>
              <a:ahLst/>
              <a:cxnLst/>
              <a:rect l="l" t="t" r="r" b="b"/>
              <a:pathLst>
                <a:path w="68" h="18" fill="none" extrusionOk="0">
                  <a:moveTo>
                    <a:pt x="68" y="17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6570500" y="2337425"/>
              <a:ext cx="5475" cy="25550"/>
            </a:xfrm>
            <a:custGeom>
              <a:avLst/>
              <a:gdLst/>
              <a:ahLst/>
              <a:cxnLst/>
              <a:rect l="l" t="t" r="r" b="b"/>
              <a:pathLst>
                <a:path w="219" h="1022" fill="none" extrusionOk="0">
                  <a:moveTo>
                    <a:pt x="210" y="0"/>
                  </a:moveTo>
                  <a:lnTo>
                    <a:pt x="218" y="0"/>
                  </a:lnTo>
                  <a:cubicBezTo>
                    <a:pt x="143" y="343"/>
                    <a:pt x="68" y="678"/>
                    <a:pt x="1" y="1021"/>
                  </a:cubicBezTo>
                  <a:lnTo>
                    <a:pt x="1" y="10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73025" y="2350175"/>
              <a:ext cx="456350" cy="97125"/>
            </a:xfrm>
            <a:custGeom>
              <a:avLst/>
              <a:gdLst/>
              <a:ahLst/>
              <a:cxnLst/>
              <a:rect l="l" t="t" r="r" b="b"/>
              <a:pathLst>
                <a:path w="18254" h="3885" fill="none" extrusionOk="0">
                  <a:moveTo>
                    <a:pt x="18253" y="3884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7029350" y="2393900"/>
              <a:ext cx="13825" cy="53400"/>
            </a:xfrm>
            <a:custGeom>
              <a:avLst/>
              <a:gdLst/>
              <a:ahLst/>
              <a:cxnLst/>
              <a:rect l="l" t="t" r="r" b="b"/>
              <a:pathLst>
                <a:path w="553" h="2136" fill="none" extrusionOk="0">
                  <a:moveTo>
                    <a:pt x="544" y="1"/>
                  </a:moveTo>
                  <a:lnTo>
                    <a:pt x="553" y="1"/>
                  </a:lnTo>
                  <a:cubicBezTo>
                    <a:pt x="335" y="704"/>
                    <a:pt x="151" y="1415"/>
                    <a:pt x="0" y="2135"/>
                  </a:cubicBezTo>
                  <a:lnTo>
                    <a:pt x="0" y="21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7035625" y="2420475"/>
              <a:ext cx="23875" cy="6100"/>
            </a:xfrm>
            <a:custGeom>
              <a:avLst/>
              <a:gdLst/>
              <a:ahLst/>
              <a:cxnLst/>
              <a:rect l="l" t="t" r="r" b="b"/>
              <a:pathLst>
                <a:path w="955" h="244" fill="none" extrusionOk="0">
                  <a:moveTo>
                    <a:pt x="955" y="244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656700" y="2404575"/>
              <a:ext cx="154650" cy="27225"/>
            </a:xfrm>
            <a:custGeom>
              <a:avLst/>
              <a:gdLst/>
              <a:ahLst/>
              <a:cxnLst/>
              <a:rect l="l" t="t" r="r" b="b"/>
              <a:pathLst>
                <a:path w="6186" h="1089" fill="none" extrusionOk="0">
                  <a:moveTo>
                    <a:pt x="6186" y="108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6575325" y="2416300"/>
              <a:ext cx="232675" cy="35375"/>
            </a:xfrm>
            <a:custGeom>
              <a:avLst/>
              <a:gdLst/>
              <a:ahLst/>
              <a:cxnLst/>
              <a:rect l="l" t="t" r="r" b="b"/>
              <a:pathLst>
                <a:path w="9307" h="1415" fill="none" extrusionOk="0">
                  <a:moveTo>
                    <a:pt x="9307" y="141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6807975" y="2431775"/>
              <a:ext cx="3375" cy="19900"/>
            </a:xfrm>
            <a:custGeom>
              <a:avLst/>
              <a:gdLst/>
              <a:ahLst/>
              <a:cxnLst/>
              <a:rect l="l" t="t" r="r" b="b"/>
              <a:pathLst>
                <a:path w="135" h="796" fill="none" extrusionOk="0">
                  <a:moveTo>
                    <a:pt x="135" y="1"/>
                  </a:moveTo>
                  <a:lnTo>
                    <a:pt x="135" y="1"/>
                  </a:lnTo>
                  <a:cubicBezTo>
                    <a:pt x="84" y="269"/>
                    <a:pt x="43" y="536"/>
                    <a:pt x="1" y="796"/>
                  </a:cubicBezTo>
                  <a:lnTo>
                    <a:pt x="1" y="79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809650" y="2441825"/>
              <a:ext cx="238350" cy="39150"/>
            </a:xfrm>
            <a:custGeom>
              <a:avLst/>
              <a:gdLst/>
              <a:ahLst/>
              <a:cxnLst/>
              <a:rect l="l" t="t" r="r" b="b"/>
              <a:pathLst>
                <a:path w="9534" h="1566" fill="none" extrusionOk="0">
                  <a:moveTo>
                    <a:pt x="9533" y="1566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7047975" y="2426550"/>
              <a:ext cx="11525" cy="54425"/>
            </a:xfrm>
            <a:custGeom>
              <a:avLst/>
              <a:gdLst/>
              <a:ahLst/>
              <a:cxnLst/>
              <a:rect l="l" t="t" r="r" b="b"/>
              <a:pathLst>
                <a:path w="461" h="2177" fill="none" extrusionOk="0">
                  <a:moveTo>
                    <a:pt x="461" y="1"/>
                  </a:moveTo>
                  <a:lnTo>
                    <a:pt x="461" y="1"/>
                  </a:lnTo>
                  <a:cubicBezTo>
                    <a:pt x="276" y="720"/>
                    <a:pt x="126" y="1448"/>
                    <a:pt x="0" y="2177"/>
                  </a:cubicBezTo>
                  <a:lnTo>
                    <a:pt x="0" y="21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7053200" y="2453750"/>
              <a:ext cx="45425" cy="9450"/>
            </a:xfrm>
            <a:custGeom>
              <a:avLst/>
              <a:gdLst/>
              <a:ahLst/>
              <a:cxnLst/>
              <a:rect l="l" t="t" r="r" b="b"/>
              <a:pathLst>
                <a:path w="1817" h="378" fill="none" extrusionOk="0">
                  <a:moveTo>
                    <a:pt x="1817" y="377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6561500" y="2440350"/>
              <a:ext cx="89800" cy="11550"/>
            </a:xfrm>
            <a:custGeom>
              <a:avLst/>
              <a:gdLst/>
              <a:ahLst/>
              <a:cxnLst/>
              <a:rect l="l" t="t" r="r" b="b"/>
              <a:pathLst>
                <a:path w="3592" h="462" fill="none" extrusionOk="0">
                  <a:moveTo>
                    <a:pt x="3591" y="46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6615700" y="2472175"/>
              <a:ext cx="32875" cy="3575"/>
            </a:xfrm>
            <a:custGeom>
              <a:avLst/>
              <a:gdLst/>
              <a:ahLst/>
              <a:cxnLst/>
              <a:rect l="l" t="t" r="r" b="b"/>
              <a:pathLst>
                <a:path w="1315" h="143" fill="none" extrusionOk="0">
                  <a:moveTo>
                    <a:pt x="1314" y="14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6648550" y="2451875"/>
              <a:ext cx="2750" cy="23875"/>
            </a:xfrm>
            <a:custGeom>
              <a:avLst/>
              <a:gdLst/>
              <a:ahLst/>
              <a:cxnLst/>
              <a:rect l="l" t="t" r="r" b="b"/>
              <a:pathLst>
                <a:path w="110" h="955" fill="none" extrusionOk="0">
                  <a:moveTo>
                    <a:pt x="109" y="0"/>
                  </a:moveTo>
                  <a:lnTo>
                    <a:pt x="109" y="0"/>
                  </a:lnTo>
                  <a:cubicBezTo>
                    <a:pt x="76" y="318"/>
                    <a:pt x="34" y="636"/>
                    <a:pt x="0" y="954"/>
                  </a:cubicBezTo>
                  <a:lnTo>
                    <a:pt x="0" y="94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6650000" y="2463800"/>
              <a:ext cx="250275" cy="29300"/>
            </a:xfrm>
            <a:custGeom>
              <a:avLst/>
              <a:gdLst/>
              <a:ahLst/>
              <a:cxnLst/>
              <a:rect l="l" t="t" r="r" b="b"/>
              <a:pathLst>
                <a:path w="10011" h="1172" fill="none" extrusionOk="0">
                  <a:moveTo>
                    <a:pt x="10011" y="1172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6550825" y="2491625"/>
              <a:ext cx="217850" cy="17800"/>
            </a:xfrm>
            <a:custGeom>
              <a:avLst/>
              <a:gdLst/>
              <a:ahLst/>
              <a:cxnLst/>
              <a:rect l="l" t="t" r="r" b="b"/>
              <a:pathLst>
                <a:path w="8714" h="712" fill="none" extrusionOk="0">
                  <a:moveTo>
                    <a:pt x="8713" y="712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6632425" y="2522375"/>
              <a:ext cx="134775" cy="7975"/>
            </a:xfrm>
            <a:custGeom>
              <a:avLst/>
              <a:gdLst/>
              <a:ahLst/>
              <a:cxnLst/>
              <a:rect l="l" t="t" r="r" b="b"/>
              <a:pathLst>
                <a:path w="5391" h="319" fill="none" extrusionOk="0">
                  <a:moveTo>
                    <a:pt x="5391" y="319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767175" y="2509400"/>
              <a:ext cx="1500" cy="20950"/>
            </a:xfrm>
            <a:custGeom>
              <a:avLst/>
              <a:gdLst/>
              <a:ahLst/>
              <a:cxnLst/>
              <a:rect l="l" t="t" r="r" b="b"/>
              <a:pathLst>
                <a:path w="60" h="838" fill="none" extrusionOk="0">
                  <a:moveTo>
                    <a:pt x="59" y="1"/>
                  </a:moveTo>
                  <a:lnTo>
                    <a:pt x="59" y="1"/>
                  </a:lnTo>
                  <a:cubicBezTo>
                    <a:pt x="43" y="277"/>
                    <a:pt x="17" y="553"/>
                    <a:pt x="1" y="838"/>
                  </a:cubicBezTo>
                  <a:lnTo>
                    <a:pt x="1" y="83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6768025" y="2519875"/>
              <a:ext cx="51500" cy="3575"/>
            </a:xfrm>
            <a:custGeom>
              <a:avLst/>
              <a:gdLst/>
              <a:ahLst/>
              <a:cxnLst/>
              <a:rect l="l" t="t" r="r" b="b"/>
              <a:pathLst>
                <a:path w="2060" h="143" fill="none" extrusionOk="0">
                  <a:moveTo>
                    <a:pt x="2059" y="14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6458975" y="2540375"/>
              <a:ext cx="359075" cy="12575"/>
            </a:xfrm>
            <a:custGeom>
              <a:avLst/>
              <a:gdLst/>
              <a:ahLst/>
              <a:cxnLst/>
              <a:rect l="l" t="t" r="r" b="b"/>
              <a:pathLst>
                <a:path w="14363" h="503" fill="none" extrusionOk="0">
                  <a:moveTo>
                    <a:pt x="14362" y="503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6818025" y="2523425"/>
              <a:ext cx="1500" cy="29525"/>
            </a:xfrm>
            <a:custGeom>
              <a:avLst/>
              <a:gdLst/>
              <a:ahLst/>
              <a:cxnLst/>
              <a:rect l="l" t="t" r="r" b="b"/>
              <a:pathLst>
                <a:path w="60" h="1181" fill="none" extrusionOk="0">
                  <a:moveTo>
                    <a:pt x="59" y="0"/>
                  </a:moveTo>
                  <a:lnTo>
                    <a:pt x="59" y="0"/>
                  </a:lnTo>
                  <a:cubicBezTo>
                    <a:pt x="34" y="394"/>
                    <a:pt x="9" y="787"/>
                    <a:pt x="0" y="1181"/>
                  </a:cubicBezTo>
                  <a:lnTo>
                    <a:pt x="0" y="118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818650" y="2538075"/>
              <a:ext cx="77450" cy="4200"/>
            </a:xfrm>
            <a:custGeom>
              <a:avLst/>
              <a:gdLst/>
              <a:ahLst/>
              <a:cxnLst/>
              <a:rect l="l" t="t" r="r" b="b"/>
              <a:pathLst>
                <a:path w="3098" h="168" fill="none" extrusionOk="0">
                  <a:moveTo>
                    <a:pt x="3097" y="168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6896075" y="2493075"/>
              <a:ext cx="4200" cy="49200"/>
            </a:xfrm>
            <a:custGeom>
              <a:avLst/>
              <a:gdLst/>
              <a:ahLst/>
              <a:cxnLst/>
              <a:rect l="l" t="t" r="r" b="b"/>
              <a:pathLst>
                <a:path w="168" h="1968" fill="none" extrusionOk="0">
                  <a:moveTo>
                    <a:pt x="168" y="1"/>
                  </a:moveTo>
                  <a:lnTo>
                    <a:pt x="168" y="1"/>
                  </a:lnTo>
                  <a:cubicBezTo>
                    <a:pt x="92" y="654"/>
                    <a:pt x="34" y="1307"/>
                    <a:pt x="0" y="1968"/>
                  </a:cubicBezTo>
                  <a:lnTo>
                    <a:pt x="0" y="196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6897750" y="2517575"/>
              <a:ext cx="190625" cy="16125"/>
            </a:xfrm>
            <a:custGeom>
              <a:avLst/>
              <a:gdLst/>
              <a:ahLst/>
              <a:cxnLst/>
              <a:rect l="l" t="t" r="r" b="b"/>
              <a:pathLst>
                <a:path w="7625" h="645" fill="none" extrusionOk="0">
                  <a:moveTo>
                    <a:pt x="7625" y="645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7088350" y="2463175"/>
              <a:ext cx="10275" cy="70525"/>
            </a:xfrm>
            <a:custGeom>
              <a:avLst/>
              <a:gdLst/>
              <a:ahLst/>
              <a:cxnLst/>
              <a:rect l="l" t="t" r="r" b="b"/>
              <a:pathLst>
                <a:path w="411" h="2821" fill="none" extrusionOk="0">
                  <a:moveTo>
                    <a:pt x="411" y="0"/>
                  </a:moveTo>
                  <a:lnTo>
                    <a:pt x="411" y="0"/>
                  </a:lnTo>
                  <a:cubicBezTo>
                    <a:pt x="218" y="929"/>
                    <a:pt x="76" y="1875"/>
                    <a:pt x="1" y="2821"/>
                  </a:cubicBezTo>
                  <a:lnTo>
                    <a:pt x="1" y="28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7092325" y="2498325"/>
              <a:ext cx="51300" cy="7550"/>
            </a:xfrm>
            <a:custGeom>
              <a:avLst/>
              <a:gdLst/>
              <a:ahLst/>
              <a:cxnLst/>
              <a:rect l="l" t="t" r="r" b="b"/>
              <a:pathLst>
                <a:path w="2052" h="302" fill="none" extrusionOk="0">
                  <a:moveTo>
                    <a:pt x="2051" y="301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6471325" y="2568625"/>
              <a:ext cx="666650" cy="7975"/>
            </a:xfrm>
            <a:custGeom>
              <a:avLst/>
              <a:gdLst/>
              <a:ahLst/>
              <a:cxnLst/>
              <a:rect l="l" t="t" r="r" b="b"/>
              <a:pathLst>
                <a:path w="26666" h="319" fill="none" extrusionOk="0">
                  <a:moveTo>
                    <a:pt x="26665" y="318"/>
                  </a:move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137950" y="2505850"/>
              <a:ext cx="5675" cy="70750"/>
            </a:xfrm>
            <a:custGeom>
              <a:avLst/>
              <a:gdLst/>
              <a:ahLst/>
              <a:cxnLst/>
              <a:rect l="l" t="t" r="r" b="b"/>
              <a:pathLst>
                <a:path w="227" h="2830" fill="none" extrusionOk="0">
                  <a:moveTo>
                    <a:pt x="226" y="0"/>
                  </a:moveTo>
                  <a:lnTo>
                    <a:pt x="226" y="0"/>
                  </a:lnTo>
                  <a:cubicBezTo>
                    <a:pt x="84" y="938"/>
                    <a:pt x="8" y="1884"/>
                    <a:pt x="0" y="2829"/>
                  </a:cubicBezTo>
                  <a:lnTo>
                    <a:pt x="0" y="28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7139625" y="2541000"/>
              <a:ext cx="50225" cy="4000"/>
            </a:xfrm>
            <a:custGeom>
              <a:avLst/>
              <a:gdLst/>
              <a:ahLst/>
              <a:cxnLst/>
              <a:rect l="l" t="t" r="r" b="b"/>
              <a:pathLst>
                <a:path w="2009" h="160" fill="none" extrusionOk="0">
                  <a:moveTo>
                    <a:pt x="2009" y="160"/>
                  </a:move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7189825" y="2221300"/>
              <a:ext cx="163450" cy="323700"/>
            </a:xfrm>
            <a:custGeom>
              <a:avLst/>
              <a:gdLst/>
              <a:ahLst/>
              <a:cxnLst/>
              <a:rect l="l" t="t" r="r" b="b"/>
              <a:pathLst>
                <a:path w="6538" h="12948" fill="none" extrusionOk="0">
                  <a:moveTo>
                    <a:pt x="6537" y="0"/>
                  </a:moveTo>
                  <a:lnTo>
                    <a:pt x="6537" y="0"/>
                  </a:lnTo>
                  <a:cubicBezTo>
                    <a:pt x="2746" y="3289"/>
                    <a:pt x="394" y="7943"/>
                    <a:pt x="1" y="12948"/>
                  </a:cubicBezTo>
                  <a:lnTo>
                    <a:pt x="1" y="1294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7239625" y="2367125"/>
              <a:ext cx="23250" cy="11525"/>
            </a:xfrm>
            <a:custGeom>
              <a:avLst/>
              <a:gdLst/>
              <a:ahLst/>
              <a:cxnLst/>
              <a:rect l="l" t="t" r="r" b="b"/>
              <a:pathLst>
                <a:path w="930" h="461" fill="none" extrusionOk="0">
                  <a:moveTo>
                    <a:pt x="929" y="461"/>
                  </a:move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6437225" y="2592900"/>
              <a:ext cx="337725" cy="4000"/>
            </a:xfrm>
            <a:custGeom>
              <a:avLst/>
              <a:gdLst/>
              <a:ahLst/>
              <a:cxnLst/>
              <a:rect l="l" t="t" r="r" b="b"/>
              <a:pathLst>
                <a:path w="13509" h="160" fill="none" extrusionOk="0">
                  <a:moveTo>
                    <a:pt x="13508" y="0"/>
                  </a:moveTo>
                  <a:lnTo>
                    <a:pt x="0" y="15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6487650" y="2613825"/>
              <a:ext cx="287725" cy="10050"/>
            </a:xfrm>
            <a:custGeom>
              <a:avLst/>
              <a:gdLst/>
              <a:ahLst/>
              <a:cxnLst/>
              <a:rect l="l" t="t" r="r" b="b"/>
              <a:pathLst>
                <a:path w="11509" h="402" fill="none" extrusionOk="0">
                  <a:moveTo>
                    <a:pt x="11508" y="0"/>
                  </a:moveTo>
                  <a:lnTo>
                    <a:pt x="0" y="40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6774925" y="2592900"/>
              <a:ext cx="450" cy="20950"/>
            </a:xfrm>
            <a:custGeom>
              <a:avLst/>
              <a:gdLst/>
              <a:ahLst/>
              <a:cxnLst/>
              <a:rect l="l" t="t" r="r" b="b"/>
              <a:pathLst>
                <a:path w="18" h="83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76"/>
                    <a:pt x="9" y="561"/>
                    <a:pt x="17" y="837"/>
                  </a:cubicBezTo>
                  <a:lnTo>
                    <a:pt x="17" y="83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6775125" y="2598125"/>
              <a:ext cx="228500" cy="5250"/>
            </a:xfrm>
            <a:custGeom>
              <a:avLst/>
              <a:gdLst/>
              <a:ahLst/>
              <a:cxnLst/>
              <a:rect l="l" t="t" r="r" b="b"/>
              <a:pathLst>
                <a:path w="9140" h="210" fill="none" extrusionOk="0">
                  <a:moveTo>
                    <a:pt x="9140" y="0"/>
                  </a:moveTo>
                  <a:lnTo>
                    <a:pt x="1" y="2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6316500" y="2621125"/>
              <a:ext cx="688175" cy="40000"/>
            </a:xfrm>
            <a:custGeom>
              <a:avLst/>
              <a:gdLst/>
              <a:ahLst/>
              <a:cxnLst/>
              <a:rect l="l" t="t" r="r" b="b"/>
              <a:pathLst>
                <a:path w="27527" h="1600" fill="none" extrusionOk="0">
                  <a:moveTo>
                    <a:pt x="27527" y="1"/>
                  </a:moveTo>
                  <a:lnTo>
                    <a:pt x="0" y="159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7003600" y="2598125"/>
              <a:ext cx="1075" cy="23025"/>
            </a:xfrm>
            <a:custGeom>
              <a:avLst/>
              <a:gdLst/>
              <a:ahLst/>
              <a:cxnLst/>
              <a:rect l="l" t="t" r="r" b="b"/>
              <a:pathLst>
                <a:path w="43" h="921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02"/>
                    <a:pt x="26" y="611"/>
                    <a:pt x="43" y="921"/>
                  </a:cubicBezTo>
                  <a:lnTo>
                    <a:pt x="43" y="9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7004025" y="2606900"/>
              <a:ext cx="68450" cy="2750"/>
            </a:xfrm>
            <a:custGeom>
              <a:avLst/>
              <a:gdLst/>
              <a:ahLst/>
              <a:cxnLst/>
              <a:rect l="l" t="t" r="r" b="b"/>
              <a:pathLst>
                <a:path w="2738" h="110" fill="none" extrusionOk="0">
                  <a:moveTo>
                    <a:pt x="2737" y="1"/>
                  </a:moveTo>
                  <a:lnTo>
                    <a:pt x="1" y="1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6610675" y="2630975"/>
              <a:ext cx="463275" cy="37900"/>
            </a:xfrm>
            <a:custGeom>
              <a:avLst/>
              <a:gdLst/>
              <a:ahLst/>
              <a:cxnLst/>
              <a:rect l="l" t="t" r="r" b="b"/>
              <a:pathLst>
                <a:path w="18531" h="1516" fill="none" extrusionOk="0">
                  <a:moveTo>
                    <a:pt x="18530" y="0"/>
                  </a:moveTo>
                  <a:lnTo>
                    <a:pt x="0" y="151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7072450" y="2606900"/>
              <a:ext cx="1500" cy="24100"/>
            </a:xfrm>
            <a:custGeom>
              <a:avLst/>
              <a:gdLst/>
              <a:ahLst/>
              <a:cxnLst/>
              <a:rect l="l" t="t" r="r" b="b"/>
              <a:pathLst>
                <a:path w="60" h="964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319"/>
                    <a:pt x="34" y="645"/>
                    <a:pt x="59" y="963"/>
                  </a:cubicBezTo>
                  <a:lnTo>
                    <a:pt x="59" y="96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7073075" y="2615275"/>
              <a:ext cx="58200" cy="3575"/>
            </a:xfrm>
            <a:custGeom>
              <a:avLst/>
              <a:gdLst/>
              <a:ahLst/>
              <a:cxnLst/>
              <a:rect l="l" t="t" r="r" b="b"/>
              <a:pathLst>
                <a:path w="2328" h="143" fill="none" extrusionOk="0">
                  <a:moveTo>
                    <a:pt x="2327" y="1"/>
                  </a:moveTo>
                  <a:lnTo>
                    <a:pt x="1" y="1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6272350" y="2684950"/>
              <a:ext cx="421200" cy="44175"/>
            </a:xfrm>
            <a:custGeom>
              <a:avLst/>
              <a:gdLst/>
              <a:ahLst/>
              <a:cxnLst/>
              <a:rect l="l" t="t" r="r" b="b"/>
              <a:pathLst>
                <a:path w="16848" h="1767" fill="none" extrusionOk="0">
                  <a:moveTo>
                    <a:pt x="16848" y="1"/>
                  </a:moveTo>
                  <a:lnTo>
                    <a:pt x="0" y="176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6255400" y="2707550"/>
              <a:ext cx="440875" cy="56725"/>
            </a:xfrm>
            <a:custGeom>
              <a:avLst/>
              <a:gdLst/>
              <a:ahLst/>
              <a:cxnLst/>
              <a:rect l="l" t="t" r="r" b="b"/>
              <a:pathLst>
                <a:path w="17635" h="2269" fill="none" extrusionOk="0">
                  <a:moveTo>
                    <a:pt x="17635" y="0"/>
                  </a:moveTo>
                  <a:lnTo>
                    <a:pt x="0" y="226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6693525" y="2684950"/>
              <a:ext cx="2750" cy="22625"/>
            </a:xfrm>
            <a:custGeom>
              <a:avLst/>
              <a:gdLst/>
              <a:ahLst/>
              <a:cxnLst/>
              <a:rect l="l" t="t" r="r" b="b"/>
              <a:pathLst>
                <a:path w="110" h="905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302"/>
                    <a:pt x="68" y="603"/>
                    <a:pt x="110" y="904"/>
                  </a:cubicBezTo>
                  <a:lnTo>
                    <a:pt x="110" y="90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6694775" y="2659625"/>
              <a:ext cx="313250" cy="36650"/>
            </a:xfrm>
            <a:custGeom>
              <a:avLst/>
              <a:gdLst/>
              <a:ahLst/>
              <a:cxnLst/>
              <a:rect l="l" t="t" r="r" b="b"/>
              <a:pathLst>
                <a:path w="12530" h="1466" fill="none" extrusionOk="0">
                  <a:moveTo>
                    <a:pt x="12530" y="1"/>
                  </a:moveTo>
                  <a:lnTo>
                    <a:pt x="1" y="146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6324650" y="2722825"/>
              <a:ext cx="422050" cy="64250"/>
            </a:xfrm>
            <a:custGeom>
              <a:avLst/>
              <a:gdLst/>
              <a:ahLst/>
              <a:cxnLst/>
              <a:rect l="l" t="t" r="r" b="b"/>
              <a:pathLst>
                <a:path w="16882" h="2570" fill="none" extrusionOk="0">
                  <a:moveTo>
                    <a:pt x="16882" y="0"/>
                  </a:moveTo>
                  <a:lnTo>
                    <a:pt x="1" y="257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6316700" y="2744175"/>
              <a:ext cx="433550" cy="76375"/>
            </a:xfrm>
            <a:custGeom>
              <a:avLst/>
              <a:gdLst/>
              <a:ahLst/>
              <a:cxnLst/>
              <a:rect l="l" t="t" r="r" b="b"/>
              <a:pathLst>
                <a:path w="17342" h="3055" fill="none" extrusionOk="0">
                  <a:moveTo>
                    <a:pt x="17342" y="0"/>
                  </a:moveTo>
                  <a:lnTo>
                    <a:pt x="1" y="305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6746675" y="2722825"/>
              <a:ext cx="3575" cy="21375"/>
            </a:xfrm>
            <a:custGeom>
              <a:avLst/>
              <a:gdLst/>
              <a:ahLst/>
              <a:cxnLst/>
              <a:rect l="l" t="t" r="r" b="b"/>
              <a:pathLst>
                <a:path w="143" h="855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42" y="285"/>
                    <a:pt x="93" y="570"/>
                    <a:pt x="143" y="854"/>
                  </a:cubicBezTo>
                  <a:lnTo>
                    <a:pt x="143" y="8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6748350" y="2712775"/>
              <a:ext cx="126200" cy="20750"/>
            </a:xfrm>
            <a:custGeom>
              <a:avLst/>
              <a:gdLst/>
              <a:ahLst/>
              <a:cxnLst/>
              <a:rect l="l" t="t" r="r" b="b"/>
              <a:pathLst>
                <a:path w="5048" h="830" fill="none" extrusionOk="0">
                  <a:moveTo>
                    <a:pt x="5047" y="1"/>
                  </a:moveTo>
                  <a:lnTo>
                    <a:pt x="0" y="8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6502300" y="2740400"/>
              <a:ext cx="377250" cy="75550"/>
            </a:xfrm>
            <a:custGeom>
              <a:avLst/>
              <a:gdLst/>
              <a:ahLst/>
              <a:cxnLst/>
              <a:rect l="l" t="t" r="r" b="b"/>
              <a:pathLst>
                <a:path w="15090" h="3022" fill="none" extrusionOk="0">
                  <a:moveTo>
                    <a:pt x="15090" y="0"/>
                  </a:moveTo>
                  <a:lnTo>
                    <a:pt x="0" y="30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6874525" y="2712775"/>
              <a:ext cx="5025" cy="27650"/>
            </a:xfrm>
            <a:custGeom>
              <a:avLst/>
              <a:gdLst/>
              <a:ahLst/>
              <a:cxnLst/>
              <a:rect l="l" t="t" r="r" b="b"/>
              <a:pathLst>
                <a:path w="201" h="1106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69"/>
                    <a:pt x="134" y="737"/>
                    <a:pt x="201" y="1105"/>
                  </a:cubicBezTo>
                  <a:lnTo>
                    <a:pt x="201" y="11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6877025" y="2701475"/>
              <a:ext cx="137275" cy="25150"/>
            </a:xfrm>
            <a:custGeom>
              <a:avLst/>
              <a:gdLst/>
              <a:ahLst/>
              <a:cxnLst/>
              <a:rect l="l" t="t" r="r" b="b"/>
              <a:pathLst>
                <a:path w="5491" h="1006" fill="none" extrusionOk="0">
                  <a:moveTo>
                    <a:pt x="5491" y="1"/>
                  </a:moveTo>
                  <a:lnTo>
                    <a:pt x="1" y="10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7008000" y="2659625"/>
              <a:ext cx="6300" cy="41875"/>
            </a:xfrm>
            <a:custGeom>
              <a:avLst/>
              <a:gdLst/>
              <a:ahLst/>
              <a:cxnLst/>
              <a:rect l="l" t="t" r="r" b="b"/>
              <a:pathLst>
                <a:path w="252" h="1675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562"/>
                    <a:pt x="151" y="1122"/>
                    <a:pt x="252" y="1675"/>
                  </a:cubicBezTo>
                  <a:lnTo>
                    <a:pt x="252" y="167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7010725" y="2672400"/>
              <a:ext cx="55050" cy="8175"/>
            </a:xfrm>
            <a:custGeom>
              <a:avLst/>
              <a:gdLst/>
              <a:ahLst/>
              <a:cxnLst/>
              <a:rect l="l" t="t" r="r" b="b"/>
              <a:pathLst>
                <a:path w="2202" h="327" fill="none" extrusionOk="0">
                  <a:moveTo>
                    <a:pt x="2202" y="0"/>
                  </a:moveTo>
                  <a:lnTo>
                    <a:pt x="1" y="32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6472175" y="2715700"/>
              <a:ext cx="601775" cy="135400"/>
            </a:xfrm>
            <a:custGeom>
              <a:avLst/>
              <a:gdLst/>
              <a:ahLst/>
              <a:cxnLst/>
              <a:rect l="l" t="t" r="r" b="b"/>
              <a:pathLst>
                <a:path w="24071" h="5416" fill="none" extrusionOk="0">
                  <a:moveTo>
                    <a:pt x="24070" y="1"/>
                  </a:moveTo>
                  <a:lnTo>
                    <a:pt x="0" y="541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7065750" y="2672400"/>
              <a:ext cx="8200" cy="43325"/>
            </a:xfrm>
            <a:custGeom>
              <a:avLst/>
              <a:gdLst/>
              <a:ahLst/>
              <a:cxnLst/>
              <a:rect l="l" t="t" r="r" b="b"/>
              <a:pathLst>
                <a:path w="328" h="1733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84" y="586"/>
                    <a:pt x="193" y="1164"/>
                    <a:pt x="327" y="1733"/>
                  </a:cubicBezTo>
                  <a:lnTo>
                    <a:pt x="327" y="173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7069525" y="2681175"/>
              <a:ext cx="69700" cy="13000"/>
            </a:xfrm>
            <a:custGeom>
              <a:avLst/>
              <a:gdLst/>
              <a:ahLst/>
              <a:cxnLst/>
              <a:rect l="l" t="t" r="r" b="b"/>
              <a:pathLst>
                <a:path w="2788" h="520" fill="none" extrusionOk="0">
                  <a:moveTo>
                    <a:pt x="2787" y="1"/>
                  </a:moveTo>
                  <a:lnTo>
                    <a:pt x="0" y="52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7131250" y="2615275"/>
              <a:ext cx="7975" cy="65925"/>
            </a:xfrm>
            <a:custGeom>
              <a:avLst/>
              <a:gdLst/>
              <a:ahLst/>
              <a:cxnLst/>
              <a:rect l="l" t="t" r="r" b="b"/>
              <a:pathLst>
                <a:path w="319" h="2637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50" y="888"/>
                    <a:pt x="159" y="1767"/>
                    <a:pt x="318" y="2637"/>
                  </a:cubicBezTo>
                  <a:lnTo>
                    <a:pt x="318" y="263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7134175" y="2641650"/>
              <a:ext cx="55250" cy="6700"/>
            </a:xfrm>
            <a:custGeom>
              <a:avLst/>
              <a:gdLst/>
              <a:ahLst/>
              <a:cxnLst/>
              <a:rect l="l" t="t" r="r" b="b"/>
              <a:pathLst>
                <a:path w="2210" h="268" fill="none" extrusionOk="0">
                  <a:moveTo>
                    <a:pt x="2210" y="0"/>
                  </a:moveTo>
                  <a:lnTo>
                    <a:pt x="0" y="26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6666550" y="2831425"/>
              <a:ext cx="1900" cy="425"/>
            </a:xfrm>
            <a:custGeom>
              <a:avLst/>
              <a:gdLst/>
              <a:ahLst/>
              <a:cxnLst/>
              <a:rect l="l" t="t" r="r" b="b"/>
              <a:pathLst>
                <a:path w="76" h="17" fill="none" extrusionOk="0">
                  <a:moveTo>
                    <a:pt x="75" y="0"/>
                  </a:moveTo>
                  <a:lnTo>
                    <a:pt x="0" y="1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6627200" y="2854650"/>
              <a:ext cx="47325" cy="12975"/>
            </a:xfrm>
            <a:custGeom>
              <a:avLst/>
              <a:gdLst/>
              <a:ahLst/>
              <a:cxnLst/>
              <a:rect l="l" t="t" r="r" b="b"/>
              <a:pathLst>
                <a:path w="1893" h="519" fill="none" extrusionOk="0">
                  <a:moveTo>
                    <a:pt x="1892" y="0"/>
                  </a:moveTo>
                  <a:lnTo>
                    <a:pt x="1" y="51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6668425" y="2831425"/>
              <a:ext cx="6100" cy="23250"/>
            </a:xfrm>
            <a:custGeom>
              <a:avLst/>
              <a:gdLst/>
              <a:ahLst/>
              <a:cxnLst/>
              <a:rect l="l" t="t" r="r" b="b"/>
              <a:pathLst>
                <a:path w="244" h="930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76" y="310"/>
                    <a:pt x="159" y="619"/>
                    <a:pt x="243" y="929"/>
                  </a:cubicBezTo>
                  <a:lnTo>
                    <a:pt x="243" y="9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6671350" y="2842075"/>
              <a:ext cx="3800" cy="1075"/>
            </a:xfrm>
            <a:custGeom>
              <a:avLst/>
              <a:gdLst/>
              <a:ahLst/>
              <a:cxnLst/>
              <a:rect l="l" t="t" r="r" b="b"/>
              <a:pathLst>
                <a:path w="152" h="43" fill="none" extrusionOk="0">
                  <a:moveTo>
                    <a:pt x="151" y="1"/>
                  </a:moveTo>
                  <a:lnTo>
                    <a:pt x="1" y="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6675125" y="2842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675125" y="2736000"/>
              <a:ext cx="405100" cy="106100"/>
            </a:xfrm>
            <a:custGeom>
              <a:avLst/>
              <a:gdLst/>
              <a:ahLst/>
              <a:cxnLst/>
              <a:rect l="l" t="t" r="r" b="b"/>
              <a:pathLst>
                <a:path w="16204" h="4244" fill="none" extrusionOk="0">
                  <a:moveTo>
                    <a:pt x="16203" y="1"/>
                  </a:moveTo>
                  <a:lnTo>
                    <a:pt x="0" y="424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6411275" y="2846475"/>
              <a:ext cx="373725" cy="111975"/>
            </a:xfrm>
            <a:custGeom>
              <a:avLst/>
              <a:gdLst/>
              <a:ahLst/>
              <a:cxnLst/>
              <a:rect l="l" t="t" r="r" b="b"/>
              <a:pathLst>
                <a:path w="14949" h="4479" fill="none" extrusionOk="0">
                  <a:moveTo>
                    <a:pt x="14948" y="1"/>
                  </a:moveTo>
                  <a:lnTo>
                    <a:pt x="1" y="447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6631600" y="2866975"/>
              <a:ext cx="159875" cy="51925"/>
            </a:xfrm>
            <a:custGeom>
              <a:avLst/>
              <a:gdLst/>
              <a:ahLst/>
              <a:cxnLst/>
              <a:rect l="l" t="t" r="r" b="b"/>
              <a:pathLst>
                <a:path w="6395" h="2077" fill="none" extrusionOk="0">
                  <a:moveTo>
                    <a:pt x="6395" y="1"/>
                  </a:moveTo>
                  <a:lnTo>
                    <a:pt x="0" y="20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6784975" y="2846475"/>
              <a:ext cx="6500" cy="20525"/>
            </a:xfrm>
            <a:custGeom>
              <a:avLst/>
              <a:gdLst/>
              <a:ahLst/>
              <a:cxnLst/>
              <a:rect l="l" t="t" r="r" b="b"/>
              <a:pathLst>
                <a:path w="260" h="821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277"/>
                    <a:pt x="167" y="545"/>
                    <a:pt x="260" y="821"/>
                  </a:cubicBezTo>
                  <a:lnTo>
                    <a:pt x="260" y="8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788100" y="2815925"/>
              <a:ext cx="130800" cy="40825"/>
            </a:xfrm>
            <a:custGeom>
              <a:avLst/>
              <a:gdLst/>
              <a:ahLst/>
              <a:cxnLst/>
              <a:rect l="l" t="t" r="r" b="b"/>
              <a:pathLst>
                <a:path w="5232" h="1633" fill="none" extrusionOk="0">
                  <a:moveTo>
                    <a:pt x="5231" y="1"/>
                  </a:moveTo>
                  <a:lnTo>
                    <a:pt x="1" y="163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6560875" y="2841875"/>
              <a:ext cx="366600" cy="128700"/>
            </a:xfrm>
            <a:custGeom>
              <a:avLst/>
              <a:gdLst/>
              <a:ahLst/>
              <a:cxnLst/>
              <a:rect l="l" t="t" r="r" b="b"/>
              <a:pathLst>
                <a:path w="14664" h="5148" fill="none" extrusionOk="0">
                  <a:moveTo>
                    <a:pt x="14664" y="1"/>
                  </a:moveTo>
                  <a:lnTo>
                    <a:pt x="1" y="514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6918875" y="2815925"/>
              <a:ext cx="8600" cy="25975"/>
            </a:xfrm>
            <a:custGeom>
              <a:avLst/>
              <a:gdLst/>
              <a:ahLst/>
              <a:cxnLst/>
              <a:rect l="l" t="t" r="r" b="b"/>
              <a:pathLst>
                <a:path w="344" h="1039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09" y="352"/>
                    <a:pt x="226" y="695"/>
                    <a:pt x="344" y="1039"/>
                  </a:cubicBezTo>
                  <a:lnTo>
                    <a:pt x="344" y="103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6923050" y="2773250"/>
              <a:ext cx="168050" cy="55675"/>
            </a:xfrm>
            <a:custGeom>
              <a:avLst/>
              <a:gdLst/>
              <a:ahLst/>
              <a:cxnLst/>
              <a:rect l="l" t="t" r="r" b="b"/>
              <a:pathLst>
                <a:path w="6722" h="2227" fill="none" extrusionOk="0">
                  <a:moveTo>
                    <a:pt x="6721" y="0"/>
                  </a:moveTo>
                  <a:lnTo>
                    <a:pt x="1" y="222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7080200" y="2736000"/>
              <a:ext cx="10900" cy="37275"/>
            </a:xfrm>
            <a:custGeom>
              <a:avLst/>
              <a:gdLst/>
              <a:ahLst/>
              <a:cxnLst/>
              <a:rect l="l" t="t" r="r" b="b"/>
              <a:pathLst>
                <a:path w="436" h="1491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03"/>
                    <a:pt x="276" y="997"/>
                    <a:pt x="435" y="1490"/>
                  </a:cubicBezTo>
                  <a:lnTo>
                    <a:pt x="435" y="149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7085425" y="2719050"/>
              <a:ext cx="120125" cy="35800"/>
            </a:xfrm>
            <a:custGeom>
              <a:avLst/>
              <a:gdLst/>
              <a:ahLst/>
              <a:cxnLst/>
              <a:rect l="l" t="t" r="r" b="b"/>
              <a:pathLst>
                <a:path w="4805" h="1432" fill="none" extrusionOk="0">
                  <a:moveTo>
                    <a:pt x="4804" y="1"/>
                  </a:moveTo>
                  <a:lnTo>
                    <a:pt x="0" y="143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189400" y="2641650"/>
              <a:ext cx="16150" cy="77425"/>
            </a:xfrm>
            <a:custGeom>
              <a:avLst/>
              <a:gdLst/>
              <a:ahLst/>
              <a:cxnLst/>
              <a:rect l="l" t="t" r="r" b="b"/>
              <a:pathLst>
                <a:path w="646" h="3097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1046"/>
                    <a:pt x="344" y="2084"/>
                    <a:pt x="645" y="3097"/>
                  </a:cubicBezTo>
                  <a:lnTo>
                    <a:pt x="645" y="309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7195900" y="2674900"/>
              <a:ext cx="27850" cy="5900"/>
            </a:xfrm>
            <a:custGeom>
              <a:avLst/>
              <a:gdLst/>
              <a:ahLst/>
              <a:cxnLst/>
              <a:rect l="l" t="t" r="r" b="b"/>
              <a:pathLst>
                <a:path w="1114" h="236" fill="none" extrusionOk="0">
                  <a:moveTo>
                    <a:pt x="1113" y="1"/>
                  </a:moveTo>
                  <a:lnTo>
                    <a:pt x="0" y="2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7202800" y="2378625"/>
              <a:ext cx="60075" cy="296300"/>
            </a:xfrm>
            <a:custGeom>
              <a:avLst/>
              <a:gdLst/>
              <a:ahLst/>
              <a:cxnLst/>
              <a:rect l="l" t="t" r="r" b="b"/>
              <a:pathLst>
                <a:path w="2403" h="11852" fill="none" extrusionOk="0">
                  <a:moveTo>
                    <a:pt x="2394" y="1"/>
                  </a:moveTo>
                  <a:lnTo>
                    <a:pt x="2402" y="1"/>
                  </a:lnTo>
                  <a:cubicBezTo>
                    <a:pt x="553" y="3658"/>
                    <a:pt x="1" y="7835"/>
                    <a:pt x="837" y="11852"/>
                  </a:cubicBezTo>
                  <a:lnTo>
                    <a:pt x="837" y="1185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7218075" y="2523425"/>
              <a:ext cx="75550" cy="10075"/>
            </a:xfrm>
            <a:custGeom>
              <a:avLst/>
              <a:gdLst/>
              <a:ahLst/>
              <a:cxnLst/>
              <a:rect l="l" t="t" r="r" b="b"/>
              <a:pathLst>
                <a:path w="3022" h="403" fill="none" extrusionOk="0">
                  <a:moveTo>
                    <a:pt x="3022" y="40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6589750" y="2982050"/>
              <a:ext cx="17600" cy="6725"/>
            </a:xfrm>
            <a:custGeom>
              <a:avLst/>
              <a:gdLst/>
              <a:ahLst/>
              <a:cxnLst/>
              <a:rect l="l" t="t" r="r" b="b"/>
              <a:pathLst>
                <a:path w="704" h="269" fill="none" extrusionOk="0">
                  <a:moveTo>
                    <a:pt x="704" y="1"/>
                  </a:moveTo>
                  <a:lnTo>
                    <a:pt x="1" y="26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6553350" y="3006750"/>
              <a:ext cx="63425" cy="25550"/>
            </a:xfrm>
            <a:custGeom>
              <a:avLst/>
              <a:gdLst/>
              <a:ahLst/>
              <a:cxnLst/>
              <a:rect l="l" t="t" r="r" b="b"/>
              <a:pathLst>
                <a:path w="2537" h="1022" fill="none" extrusionOk="0">
                  <a:moveTo>
                    <a:pt x="2536" y="1"/>
                  </a:moveTo>
                  <a:lnTo>
                    <a:pt x="0" y="10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6607325" y="2982050"/>
              <a:ext cx="9450" cy="24725"/>
            </a:xfrm>
            <a:custGeom>
              <a:avLst/>
              <a:gdLst/>
              <a:ahLst/>
              <a:cxnLst/>
              <a:rect l="l" t="t" r="r" b="b"/>
              <a:pathLst>
                <a:path w="378" h="989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118" y="336"/>
                    <a:pt x="252" y="662"/>
                    <a:pt x="377" y="989"/>
                  </a:cubicBezTo>
                  <a:lnTo>
                    <a:pt x="377" y="98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6611925" y="2899425"/>
              <a:ext cx="243150" cy="95000"/>
            </a:xfrm>
            <a:custGeom>
              <a:avLst/>
              <a:gdLst/>
              <a:ahLst/>
              <a:cxnLst/>
              <a:rect l="l" t="t" r="r" b="b"/>
              <a:pathLst>
                <a:path w="9726" h="3800" fill="none" extrusionOk="0">
                  <a:moveTo>
                    <a:pt x="9726" y="0"/>
                  </a:moveTo>
                  <a:lnTo>
                    <a:pt x="1" y="380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6259175" y="3058000"/>
              <a:ext cx="304875" cy="131650"/>
            </a:xfrm>
            <a:custGeom>
              <a:avLst/>
              <a:gdLst/>
              <a:ahLst/>
              <a:cxnLst/>
              <a:rect l="l" t="t" r="r" b="b"/>
              <a:pathLst>
                <a:path w="12195" h="5266" fill="none" extrusionOk="0">
                  <a:moveTo>
                    <a:pt x="12194" y="1"/>
                  </a:moveTo>
                  <a:lnTo>
                    <a:pt x="0" y="526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6249950" y="3103625"/>
              <a:ext cx="282075" cy="129550"/>
            </a:xfrm>
            <a:custGeom>
              <a:avLst/>
              <a:gdLst/>
              <a:ahLst/>
              <a:cxnLst/>
              <a:rect l="l" t="t" r="r" b="b"/>
              <a:pathLst>
                <a:path w="11283" h="5182" fill="none" extrusionOk="0">
                  <a:moveTo>
                    <a:pt x="11283" y="0"/>
                  </a:moveTo>
                  <a:lnTo>
                    <a:pt x="1" y="518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6246600" y="3129775"/>
              <a:ext cx="297775" cy="145225"/>
            </a:xfrm>
            <a:custGeom>
              <a:avLst/>
              <a:gdLst/>
              <a:ahLst/>
              <a:cxnLst/>
              <a:rect l="l" t="t" r="r" b="b"/>
              <a:pathLst>
                <a:path w="11911" h="5809" fill="none" extrusionOk="0">
                  <a:moveTo>
                    <a:pt x="11910" y="1"/>
                  </a:moveTo>
                  <a:lnTo>
                    <a:pt x="1" y="580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532000" y="3103625"/>
              <a:ext cx="12375" cy="26175"/>
            </a:xfrm>
            <a:custGeom>
              <a:avLst/>
              <a:gdLst/>
              <a:ahLst/>
              <a:cxnLst/>
              <a:rect l="l" t="t" r="r" b="b"/>
              <a:pathLst>
                <a:path w="495" h="1047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160" y="352"/>
                    <a:pt x="327" y="704"/>
                    <a:pt x="494" y="1047"/>
                  </a:cubicBezTo>
                  <a:lnTo>
                    <a:pt x="494" y="104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6538075" y="3096300"/>
              <a:ext cx="43325" cy="20525"/>
            </a:xfrm>
            <a:custGeom>
              <a:avLst/>
              <a:gdLst/>
              <a:ahLst/>
              <a:cxnLst/>
              <a:rect l="l" t="t" r="r" b="b"/>
              <a:pathLst>
                <a:path w="1733" h="821" fill="none" extrusionOk="0">
                  <a:moveTo>
                    <a:pt x="1733" y="1"/>
                  </a:moveTo>
                  <a:lnTo>
                    <a:pt x="0" y="8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6564025" y="3058000"/>
              <a:ext cx="17375" cy="38325"/>
            </a:xfrm>
            <a:custGeom>
              <a:avLst/>
              <a:gdLst/>
              <a:ahLst/>
              <a:cxnLst/>
              <a:rect l="l" t="t" r="r" b="b"/>
              <a:pathLst>
                <a:path w="695" h="1533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226" y="520"/>
                    <a:pt x="452" y="1022"/>
                    <a:pt x="695" y="1533"/>
                  </a:cubicBezTo>
                  <a:lnTo>
                    <a:pt x="695" y="153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6572600" y="2979350"/>
              <a:ext cx="216575" cy="97925"/>
            </a:xfrm>
            <a:custGeom>
              <a:avLst/>
              <a:gdLst/>
              <a:ahLst/>
              <a:cxnLst/>
              <a:rect l="l" t="t" r="r" b="b"/>
              <a:pathLst>
                <a:path w="8663" h="3917" fill="none" extrusionOk="0">
                  <a:moveTo>
                    <a:pt x="8662" y="0"/>
                  </a:moveTo>
                  <a:lnTo>
                    <a:pt x="0" y="391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6502500" y="3024750"/>
              <a:ext cx="308650" cy="159450"/>
            </a:xfrm>
            <a:custGeom>
              <a:avLst/>
              <a:gdLst/>
              <a:ahLst/>
              <a:cxnLst/>
              <a:rect l="l" t="t" r="r" b="b"/>
              <a:pathLst>
                <a:path w="12346" h="6378" fill="none" extrusionOk="0">
                  <a:moveTo>
                    <a:pt x="12345" y="0"/>
                  </a:moveTo>
                  <a:lnTo>
                    <a:pt x="1" y="637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6789150" y="2979350"/>
              <a:ext cx="22000" cy="45425"/>
            </a:xfrm>
            <a:custGeom>
              <a:avLst/>
              <a:gdLst/>
              <a:ahLst/>
              <a:cxnLst/>
              <a:rect l="l" t="t" r="r" b="b"/>
              <a:pathLst>
                <a:path w="880" h="1817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77" y="611"/>
                    <a:pt x="570" y="1214"/>
                    <a:pt x="879" y="1816"/>
                  </a:cubicBezTo>
                  <a:lnTo>
                    <a:pt x="879" y="181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6799825" y="2962175"/>
              <a:ext cx="82675" cy="40000"/>
            </a:xfrm>
            <a:custGeom>
              <a:avLst/>
              <a:gdLst/>
              <a:ahLst/>
              <a:cxnLst/>
              <a:rect l="l" t="t" r="r" b="b"/>
              <a:pathLst>
                <a:path w="3307" h="1600" fill="none" extrusionOk="0">
                  <a:moveTo>
                    <a:pt x="3306" y="1"/>
                  </a:moveTo>
                  <a:lnTo>
                    <a:pt x="0" y="159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6855050" y="2899425"/>
              <a:ext cx="27450" cy="62775"/>
            </a:xfrm>
            <a:custGeom>
              <a:avLst/>
              <a:gdLst/>
              <a:ahLst/>
              <a:cxnLst/>
              <a:rect l="l" t="t" r="r" b="b"/>
              <a:pathLst>
                <a:path w="1098" h="2511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336" y="854"/>
                    <a:pt x="704" y="1691"/>
                    <a:pt x="1097" y="2511"/>
                  </a:cubicBezTo>
                  <a:lnTo>
                    <a:pt x="1097" y="251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6868250" y="2864475"/>
              <a:ext cx="152750" cy="66550"/>
            </a:xfrm>
            <a:custGeom>
              <a:avLst/>
              <a:gdLst/>
              <a:ahLst/>
              <a:cxnLst/>
              <a:rect l="l" t="t" r="r" b="b"/>
              <a:pathLst>
                <a:path w="6110" h="2662" fill="none" extrusionOk="0">
                  <a:moveTo>
                    <a:pt x="6110" y="0"/>
                  </a:moveTo>
                  <a:lnTo>
                    <a:pt x="0" y="266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6301000" y="2920550"/>
              <a:ext cx="747400" cy="408650"/>
            </a:xfrm>
            <a:custGeom>
              <a:avLst/>
              <a:gdLst/>
              <a:ahLst/>
              <a:cxnLst/>
              <a:rect l="l" t="t" r="r" b="b"/>
              <a:pathLst>
                <a:path w="29896" h="16346" fill="none" extrusionOk="0">
                  <a:moveTo>
                    <a:pt x="29896" y="0"/>
                  </a:moveTo>
                  <a:lnTo>
                    <a:pt x="1" y="1634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7020975" y="2864475"/>
              <a:ext cx="27425" cy="56100"/>
            </a:xfrm>
            <a:custGeom>
              <a:avLst/>
              <a:gdLst/>
              <a:ahLst/>
              <a:cxnLst/>
              <a:rect l="l" t="t" r="r" b="b"/>
              <a:pathLst>
                <a:path w="1097" h="2244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335" y="762"/>
                    <a:pt x="704" y="1507"/>
                    <a:pt x="1097" y="2243"/>
                  </a:cubicBezTo>
                  <a:lnTo>
                    <a:pt x="1097" y="22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7034150" y="2810275"/>
              <a:ext cx="168250" cy="82475"/>
            </a:xfrm>
            <a:custGeom>
              <a:avLst/>
              <a:gdLst/>
              <a:ahLst/>
              <a:cxnLst/>
              <a:rect l="l" t="t" r="r" b="b"/>
              <a:pathLst>
                <a:path w="6730" h="3299" fill="none" extrusionOk="0">
                  <a:moveTo>
                    <a:pt x="6730" y="1"/>
                  </a:moveTo>
                  <a:lnTo>
                    <a:pt x="1" y="329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6767175" y="2841050"/>
              <a:ext cx="451550" cy="260725"/>
            </a:xfrm>
            <a:custGeom>
              <a:avLst/>
              <a:gdLst/>
              <a:ahLst/>
              <a:cxnLst/>
              <a:rect l="l" t="t" r="r" b="b"/>
              <a:pathLst>
                <a:path w="18062" h="10429" fill="none" extrusionOk="0">
                  <a:moveTo>
                    <a:pt x="18062" y="0"/>
                  </a:moveTo>
                  <a:lnTo>
                    <a:pt x="1" y="104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7202375" y="2810275"/>
              <a:ext cx="16350" cy="30800"/>
            </a:xfrm>
            <a:custGeom>
              <a:avLst/>
              <a:gdLst/>
              <a:ahLst/>
              <a:cxnLst/>
              <a:rect l="l" t="t" r="r" b="b"/>
              <a:pathLst>
                <a:path w="654" h="1232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202" y="419"/>
                    <a:pt x="428" y="829"/>
                    <a:pt x="654" y="1231"/>
                  </a:cubicBezTo>
                  <a:lnTo>
                    <a:pt x="654" y="123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7210325" y="2759450"/>
              <a:ext cx="124325" cy="66350"/>
            </a:xfrm>
            <a:custGeom>
              <a:avLst/>
              <a:gdLst/>
              <a:ahLst/>
              <a:cxnLst/>
              <a:rect l="l" t="t" r="r" b="b"/>
              <a:pathLst>
                <a:path w="4973" h="2654" fill="none" extrusionOk="0">
                  <a:moveTo>
                    <a:pt x="4972" y="0"/>
                  </a:moveTo>
                  <a:lnTo>
                    <a:pt x="1" y="26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7283350" y="2533475"/>
              <a:ext cx="51300" cy="226000"/>
            </a:xfrm>
            <a:custGeom>
              <a:avLst/>
              <a:gdLst/>
              <a:ahLst/>
              <a:cxnLst/>
              <a:rect l="l" t="t" r="r" b="b"/>
              <a:pathLst>
                <a:path w="2052" h="9040" fill="none" extrusionOk="0">
                  <a:moveTo>
                    <a:pt x="411" y="0"/>
                  </a:moveTo>
                  <a:lnTo>
                    <a:pt x="411" y="0"/>
                  </a:lnTo>
                  <a:cubicBezTo>
                    <a:pt x="1" y="3114"/>
                    <a:pt x="578" y="6269"/>
                    <a:pt x="2051" y="9039"/>
                  </a:cubicBezTo>
                  <a:lnTo>
                    <a:pt x="2051" y="903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7296525" y="2648550"/>
              <a:ext cx="6325" cy="1075"/>
            </a:xfrm>
            <a:custGeom>
              <a:avLst/>
              <a:gdLst/>
              <a:ahLst/>
              <a:cxnLst/>
              <a:rect l="l" t="t" r="r" b="b"/>
              <a:pathLst>
                <a:path w="253" h="43" fill="none" extrusionOk="0">
                  <a:moveTo>
                    <a:pt x="252" y="0"/>
                  </a:moveTo>
                  <a:lnTo>
                    <a:pt x="1" y="4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6399775" y="3171200"/>
              <a:ext cx="299850" cy="182475"/>
            </a:xfrm>
            <a:custGeom>
              <a:avLst/>
              <a:gdLst/>
              <a:ahLst/>
              <a:cxnLst/>
              <a:rect l="l" t="t" r="r" b="b"/>
              <a:pathLst>
                <a:path w="11994" h="7299" fill="none" extrusionOk="0">
                  <a:moveTo>
                    <a:pt x="11993" y="1"/>
                  </a:moveTo>
                  <a:lnTo>
                    <a:pt x="0" y="729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6391600" y="3193600"/>
              <a:ext cx="321825" cy="206325"/>
            </a:xfrm>
            <a:custGeom>
              <a:avLst/>
              <a:gdLst/>
              <a:ahLst/>
              <a:cxnLst/>
              <a:rect l="l" t="t" r="r" b="b"/>
              <a:pathLst>
                <a:path w="12873" h="8253" fill="none" extrusionOk="0">
                  <a:moveTo>
                    <a:pt x="12873" y="0"/>
                  </a:moveTo>
                  <a:lnTo>
                    <a:pt x="1" y="825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6699400" y="3171200"/>
              <a:ext cx="14025" cy="22425"/>
            </a:xfrm>
            <a:custGeom>
              <a:avLst/>
              <a:gdLst/>
              <a:ahLst/>
              <a:cxnLst/>
              <a:rect l="l" t="t" r="r" b="b"/>
              <a:pathLst>
                <a:path w="561" h="897" fill="none" extrusionOk="0">
                  <a:moveTo>
                    <a:pt x="0" y="1"/>
                  </a:moveTo>
                  <a:lnTo>
                    <a:pt x="8" y="1"/>
                  </a:lnTo>
                  <a:cubicBezTo>
                    <a:pt x="184" y="302"/>
                    <a:pt x="377" y="603"/>
                    <a:pt x="561" y="896"/>
                  </a:cubicBezTo>
                  <a:lnTo>
                    <a:pt x="561" y="89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6706500" y="2929750"/>
              <a:ext cx="404275" cy="252775"/>
            </a:xfrm>
            <a:custGeom>
              <a:avLst/>
              <a:gdLst/>
              <a:ahLst/>
              <a:cxnLst/>
              <a:rect l="l" t="t" r="r" b="b"/>
              <a:pathLst>
                <a:path w="16171" h="10111" fill="none" extrusionOk="0">
                  <a:moveTo>
                    <a:pt x="16170" y="1"/>
                  </a:moveTo>
                  <a:lnTo>
                    <a:pt x="1" y="1011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619250" y="2949000"/>
              <a:ext cx="504075" cy="340025"/>
            </a:xfrm>
            <a:custGeom>
              <a:avLst/>
              <a:gdLst/>
              <a:ahLst/>
              <a:cxnLst/>
              <a:rect l="l" t="t" r="r" b="b"/>
              <a:pathLst>
                <a:path w="20163" h="13601" fill="none" extrusionOk="0">
                  <a:moveTo>
                    <a:pt x="20162" y="1"/>
                  </a:moveTo>
                  <a:lnTo>
                    <a:pt x="1" y="1360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7110750" y="2929750"/>
              <a:ext cx="12575" cy="19275"/>
            </a:xfrm>
            <a:custGeom>
              <a:avLst/>
              <a:gdLst/>
              <a:ahLst/>
              <a:cxnLst/>
              <a:rect l="l" t="t" r="r" b="b"/>
              <a:pathLst>
                <a:path w="503" h="771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67" y="260"/>
                    <a:pt x="335" y="520"/>
                    <a:pt x="502" y="771"/>
                  </a:cubicBezTo>
                  <a:lnTo>
                    <a:pt x="502" y="77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7117025" y="2850025"/>
              <a:ext cx="137700" cy="89375"/>
            </a:xfrm>
            <a:custGeom>
              <a:avLst/>
              <a:gdLst/>
              <a:ahLst/>
              <a:cxnLst/>
              <a:rect l="l" t="t" r="r" b="b"/>
              <a:pathLst>
                <a:path w="5508" h="3575" fill="none" extrusionOk="0">
                  <a:moveTo>
                    <a:pt x="5507" y="1"/>
                  </a:moveTo>
                  <a:lnTo>
                    <a:pt x="0" y="357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6680775" y="2866575"/>
              <a:ext cx="585025" cy="414925"/>
            </a:xfrm>
            <a:custGeom>
              <a:avLst/>
              <a:gdLst/>
              <a:ahLst/>
              <a:cxnLst/>
              <a:rect l="l" t="t" r="r" b="b"/>
              <a:pathLst>
                <a:path w="23401" h="16597" fill="none" extrusionOk="0">
                  <a:moveTo>
                    <a:pt x="23401" y="0"/>
                  </a:moveTo>
                  <a:lnTo>
                    <a:pt x="0" y="1659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254475" y="2850025"/>
              <a:ext cx="11325" cy="16575"/>
            </a:xfrm>
            <a:custGeom>
              <a:avLst/>
              <a:gdLst/>
              <a:ahLst/>
              <a:cxnLst/>
              <a:rect l="l" t="t" r="r" b="b"/>
              <a:pathLst>
                <a:path w="453" h="663" fill="none" extrusionOk="0">
                  <a:moveTo>
                    <a:pt x="1" y="1"/>
                  </a:moveTo>
                  <a:lnTo>
                    <a:pt x="9" y="1"/>
                  </a:lnTo>
                  <a:cubicBezTo>
                    <a:pt x="151" y="227"/>
                    <a:pt x="302" y="444"/>
                    <a:pt x="453" y="662"/>
                  </a:cubicBezTo>
                  <a:lnTo>
                    <a:pt x="453" y="66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7260125" y="2836650"/>
              <a:ext cx="32050" cy="21775"/>
            </a:xfrm>
            <a:custGeom>
              <a:avLst/>
              <a:gdLst/>
              <a:ahLst/>
              <a:cxnLst/>
              <a:rect l="l" t="t" r="r" b="b"/>
              <a:pathLst>
                <a:path w="1282" h="871" fill="none" extrusionOk="0">
                  <a:moveTo>
                    <a:pt x="1281" y="0"/>
                  </a:moveTo>
                  <a:lnTo>
                    <a:pt x="1" y="87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6812575" y="3092750"/>
              <a:ext cx="168675" cy="125550"/>
            </a:xfrm>
            <a:custGeom>
              <a:avLst/>
              <a:gdLst/>
              <a:ahLst/>
              <a:cxnLst/>
              <a:rect l="l" t="t" r="r" b="b"/>
              <a:pathLst>
                <a:path w="6747" h="5022" fill="none" extrusionOk="0">
                  <a:moveTo>
                    <a:pt x="6746" y="0"/>
                  </a:moveTo>
                  <a:lnTo>
                    <a:pt x="1" y="50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6883300" y="3108425"/>
              <a:ext cx="110075" cy="86025"/>
            </a:xfrm>
            <a:custGeom>
              <a:avLst/>
              <a:gdLst/>
              <a:ahLst/>
              <a:cxnLst/>
              <a:rect l="l" t="t" r="r" b="b"/>
              <a:pathLst>
                <a:path w="4403" h="3441" fill="none" extrusionOk="0">
                  <a:moveTo>
                    <a:pt x="4403" y="1"/>
                  </a:moveTo>
                  <a:lnTo>
                    <a:pt x="1" y="344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6981225" y="3092750"/>
              <a:ext cx="12150" cy="15700"/>
            </a:xfrm>
            <a:custGeom>
              <a:avLst/>
              <a:gdLst/>
              <a:ahLst/>
              <a:cxnLst/>
              <a:rect l="l" t="t" r="r" b="b"/>
              <a:pathLst>
                <a:path w="486" h="62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59" y="210"/>
                    <a:pt x="318" y="419"/>
                    <a:pt x="486" y="628"/>
                  </a:cubicBezTo>
                  <a:lnTo>
                    <a:pt x="486" y="6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6987300" y="2856950"/>
              <a:ext cx="319525" cy="243775"/>
            </a:xfrm>
            <a:custGeom>
              <a:avLst/>
              <a:gdLst/>
              <a:ahLst/>
              <a:cxnLst/>
              <a:rect l="l" t="t" r="r" b="b"/>
              <a:pathLst>
                <a:path w="12781" h="9751" fill="none" extrusionOk="0">
                  <a:moveTo>
                    <a:pt x="12780" y="0"/>
                  </a:moveTo>
                  <a:lnTo>
                    <a:pt x="0" y="975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292150" y="2836650"/>
              <a:ext cx="14675" cy="20325"/>
            </a:xfrm>
            <a:custGeom>
              <a:avLst/>
              <a:gdLst/>
              <a:ahLst/>
              <a:cxnLst/>
              <a:rect l="l" t="t" r="r" b="b"/>
              <a:pathLst>
                <a:path w="587" h="813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193" y="276"/>
                    <a:pt x="385" y="544"/>
                    <a:pt x="586" y="812"/>
                  </a:cubicBezTo>
                  <a:lnTo>
                    <a:pt x="586" y="8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7299475" y="2817400"/>
              <a:ext cx="40825" cy="29525"/>
            </a:xfrm>
            <a:custGeom>
              <a:avLst/>
              <a:gdLst/>
              <a:ahLst/>
              <a:cxnLst/>
              <a:rect l="l" t="t" r="r" b="b"/>
              <a:pathLst>
                <a:path w="1633" h="1181" fill="none" extrusionOk="0">
                  <a:moveTo>
                    <a:pt x="1632" y="0"/>
                  </a:moveTo>
                  <a:lnTo>
                    <a:pt x="0" y="11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6859250" y="2862800"/>
              <a:ext cx="465350" cy="381250"/>
            </a:xfrm>
            <a:custGeom>
              <a:avLst/>
              <a:gdLst/>
              <a:ahLst/>
              <a:cxnLst/>
              <a:rect l="l" t="t" r="r" b="b"/>
              <a:pathLst>
                <a:path w="18614" h="15250" fill="none" extrusionOk="0">
                  <a:moveTo>
                    <a:pt x="18613" y="0"/>
                  </a:moveTo>
                  <a:lnTo>
                    <a:pt x="0" y="1524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6583275" y="3246100"/>
              <a:ext cx="310725" cy="267025"/>
            </a:xfrm>
            <a:custGeom>
              <a:avLst/>
              <a:gdLst/>
              <a:ahLst/>
              <a:cxnLst/>
              <a:rect l="l" t="t" r="r" b="b"/>
              <a:pathLst>
                <a:path w="12429" h="10681" fill="none" extrusionOk="0">
                  <a:moveTo>
                    <a:pt x="12428" y="1"/>
                  </a:moveTo>
                  <a:lnTo>
                    <a:pt x="0" y="106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6636200" y="3263900"/>
              <a:ext cx="273500" cy="246275"/>
            </a:xfrm>
            <a:custGeom>
              <a:avLst/>
              <a:gdLst/>
              <a:ahLst/>
              <a:cxnLst/>
              <a:rect l="l" t="t" r="r" b="b"/>
              <a:pathLst>
                <a:path w="10940" h="9851" fill="none" extrusionOk="0">
                  <a:moveTo>
                    <a:pt x="10939" y="0"/>
                  </a:moveTo>
                  <a:lnTo>
                    <a:pt x="1" y="985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6893975" y="3246100"/>
              <a:ext cx="15725" cy="17825"/>
            </a:xfrm>
            <a:custGeom>
              <a:avLst/>
              <a:gdLst/>
              <a:ahLst/>
              <a:cxnLst/>
              <a:rect l="l" t="t" r="r" b="b"/>
              <a:pathLst>
                <a:path w="629" h="713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44"/>
                    <a:pt x="419" y="478"/>
                    <a:pt x="628" y="712"/>
                  </a:cubicBezTo>
                  <a:lnTo>
                    <a:pt x="628" y="7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6901725" y="3112625"/>
              <a:ext cx="162175" cy="142500"/>
            </a:xfrm>
            <a:custGeom>
              <a:avLst/>
              <a:gdLst/>
              <a:ahLst/>
              <a:cxnLst/>
              <a:rect l="l" t="t" r="r" b="b"/>
              <a:pathLst>
                <a:path w="6487" h="5700" fill="none" extrusionOk="0">
                  <a:moveTo>
                    <a:pt x="6486" y="0"/>
                  </a:moveTo>
                  <a:lnTo>
                    <a:pt x="0" y="570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6825550" y="3133325"/>
              <a:ext cx="257175" cy="242525"/>
            </a:xfrm>
            <a:custGeom>
              <a:avLst/>
              <a:gdLst/>
              <a:ahLst/>
              <a:cxnLst/>
              <a:rect l="l" t="t" r="r" b="b"/>
              <a:pathLst>
                <a:path w="10287" h="9701" fill="none" extrusionOk="0">
                  <a:moveTo>
                    <a:pt x="10287" y="1"/>
                  </a:moveTo>
                  <a:lnTo>
                    <a:pt x="1" y="970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7063875" y="3112625"/>
              <a:ext cx="18850" cy="20725"/>
            </a:xfrm>
            <a:custGeom>
              <a:avLst/>
              <a:gdLst/>
              <a:ahLst/>
              <a:cxnLst/>
              <a:rect l="l" t="t" r="r" b="b"/>
              <a:pathLst>
                <a:path w="754" h="829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43" y="277"/>
                    <a:pt x="494" y="553"/>
                    <a:pt x="754" y="829"/>
                  </a:cubicBezTo>
                  <a:lnTo>
                    <a:pt x="754" y="8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073275" y="3011575"/>
              <a:ext cx="122225" cy="111525"/>
            </a:xfrm>
            <a:custGeom>
              <a:avLst/>
              <a:gdLst/>
              <a:ahLst/>
              <a:cxnLst/>
              <a:rect l="l" t="t" r="r" b="b"/>
              <a:pathLst>
                <a:path w="4889" h="4461" fill="none" extrusionOk="0">
                  <a:moveTo>
                    <a:pt x="4889" y="0"/>
                  </a:moveTo>
                  <a:lnTo>
                    <a:pt x="1" y="44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6822000" y="3030400"/>
              <a:ext cx="391275" cy="386900"/>
            </a:xfrm>
            <a:custGeom>
              <a:avLst/>
              <a:gdLst/>
              <a:ahLst/>
              <a:cxnLst/>
              <a:rect l="l" t="t" r="r" b="b"/>
              <a:pathLst>
                <a:path w="15651" h="15476" fill="none" extrusionOk="0">
                  <a:moveTo>
                    <a:pt x="15651" y="0"/>
                  </a:moveTo>
                  <a:lnTo>
                    <a:pt x="0" y="1547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7195475" y="3011575"/>
              <a:ext cx="17800" cy="18850"/>
            </a:xfrm>
            <a:custGeom>
              <a:avLst/>
              <a:gdLst/>
              <a:ahLst/>
              <a:cxnLst/>
              <a:rect l="l" t="t" r="r" b="b"/>
              <a:pathLst>
                <a:path w="712" h="754" fill="none" extrusionOk="0">
                  <a:moveTo>
                    <a:pt x="1" y="8"/>
                  </a:moveTo>
                  <a:lnTo>
                    <a:pt x="1" y="0"/>
                  </a:lnTo>
                  <a:cubicBezTo>
                    <a:pt x="235" y="259"/>
                    <a:pt x="469" y="511"/>
                    <a:pt x="712" y="753"/>
                  </a:cubicBezTo>
                  <a:lnTo>
                    <a:pt x="712" y="7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7204275" y="2951725"/>
              <a:ext cx="73250" cy="69475"/>
            </a:xfrm>
            <a:custGeom>
              <a:avLst/>
              <a:gdLst/>
              <a:ahLst/>
              <a:cxnLst/>
              <a:rect l="l" t="t" r="r" b="b"/>
              <a:pathLst>
                <a:path w="2930" h="2779" fill="none" extrusionOk="0">
                  <a:moveTo>
                    <a:pt x="2929" y="0"/>
                  </a:moveTo>
                  <a:lnTo>
                    <a:pt x="0" y="277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6934150" y="2968450"/>
              <a:ext cx="359700" cy="372250"/>
            </a:xfrm>
            <a:custGeom>
              <a:avLst/>
              <a:gdLst/>
              <a:ahLst/>
              <a:cxnLst/>
              <a:rect l="l" t="t" r="r" b="b"/>
              <a:pathLst>
                <a:path w="14388" h="14890" fill="none" extrusionOk="0">
                  <a:moveTo>
                    <a:pt x="14387" y="1"/>
                  </a:moveTo>
                  <a:lnTo>
                    <a:pt x="0" y="1489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7277500" y="2951725"/>
              <a:ext cx="16350" cy="16750"/>
            </a:xfrm>
            <a:custGeom>
              <a:avLst/>
              <a:gdLst/>
              <a:ahLst/>
              <a:cxnLst/>
              <a:rect l="l" t="t" r="r" b="b"/>
              <a:pathLst>
                <a:path w="654" h="670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10" y="226"/>
                    <a:pt x="436" y="452"/>
                    <a:pt x="653" y="670"/>
                  </a:cubicBezTo>
                  <a:lnTo>
                    <a:pt x="653" y="67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285650" y="2893775"/>
              <a:ext cx="66975" cy="66350"/>
            </a:xfrm>
            <a:custGeom>
              <a:avLst/>
              <a:gdLst/>
              <a:ahLst/>
              <a:cxnLst/>
              <a:rect l="l" t="t" r="r" b="b"/>
              <a:pathLst>
                <a:path w="2679" h="2654" fill="none" extrusionOk="0">
                  <a:moveTo>
                    <a:pt x="2679" y="0"/>
                  </a:moveTo>
                  <a:lnTo>
                    <a:pt x="1" y="26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324575" y="2862800"/>
              <a:ext cx="28050" cy="31000"/>
            </a:xfrm>
            <a:custGeom>
              <a:avLst/>
              <a:gdLst/>
              <a:ahLst/>
              <a:cxnLst/>
              <a:rect l="l" t="t" r="r" b="b"/>
              <a:pathLst>
                <a:path w="1122" h="1240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352" y="427"/>
                    <a:pt x="729" y="846"/>
                    <a:pt x="1122" y="1239"/>
                  </a:cubicBezTo>
                  <a:lnTo>
                    <a:pt x="1122" y="123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338175" y="2851700"/>
              <a:ext cx="29725" cy="26825"/>
            </a:xfrm>
            <a:custGeom>
              <a:avLst/>
              <a:gdLst/>
              <a:ahLst/>
              <a:cxnLst/>
              <a:rect l="l" t="t" r="r" b="b"/>
              <a:pathLst>
                <a:path w="1189" h="1073" fill="none" extrusionOk="0">
                  <a:moveTo>
                    <a:pt x="1189" y="1"/>
                  </a:moveTo>
                  <a:lnTo>
                    <a:pt x="0" y="107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7340275" y="2817400"/>
              <a:ext cx="27625" cy="34325"/>
            </a:xfrm>
            <a:custGeom>
              <a:avLst/>
              <a:gdLst/>
              <a:ahLst/>
              <a:cxnLst/>
              <a:rect l="l" t="t" r="r" b="b"/>
              <a:pathLst>
                <a:path w="1105" h="1373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343" y="477"/>
                    <a:pt x="712" y="938"/>
                    <a:pt x="1105" y="1373"/>
                  </a:cubicBezTo>
                  <a:lnTo>
                    <a:pt x="1105" y="137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353650" y="2814675"/>
              <a:ext cx="25150" cy="20325"/>
            </a:xfrm>
            <a:custGeom>
              <a:avLst/>
              <a:gdLst/>
              <a:ahLst/>
              <a:cxnLst/>
              <a:rect l="l" t="t" r="r" b="b"/>
              <a:pathLst>
                <a:path w="1006" h="813" fill="none" extrusionOk="0">
                  <a:moveTo>
                    <a:pt x="1005" y="1"/>
                  </a:moveTo>
                  <a:lnTo>
                    <a:pt x="1" y="8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302825" y="2648550"/>
              <a:ext cx="75975" cy="166150"/>
            </a:xfrm>
            <a:custGeom>
              <a:avLst/>
              <a:gdLst/>
              <a:ahLst/>
              <a:cxnLst/>
              <a:rect l="l" t="t" r="r" b="b"/>
              <a:pathLst>
                <a:path w="3039" h="6646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2436"/>
                    <a:pt x="1490" y="4721"/>
                    <a:pt x="3038" y="6646"/>
                  </a:cubicBezTo>
                  <a:lnTo>
                    <a:pt x="3038" y="664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330425" y="2616950"/>
              <a:ext cx="260950" cy="119500"/>
            </a:xfrm>
            <a:custGeom>
              <a:avLst/>
              <a:gdLst/>
              <a:ahLst/>
              <a:cxnLst/>
              <a:rect l="l" t="t" r="r" b="b"/>
              <a:pathLst>
                <a:path w="10438" h="4780" fill="none" extrusionOk="0">
                  <a:moveTo>
                    <a:pt x="10437" y="1"/>
                  </a:moveTo>
                  <a:lnTo>
                    <a:pt x="1" y="477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6670300" y="3564150"/>
              <a:ext cx="91475" cy="99200"/>
            </a:xfrm>
            <a:custGeom>
              <a:avLst/>
              <a:gdLst/>
              <a:ahLst/>
              <a:cxnLst/>
              <a:rect l="l" t="t" r="r" b="b"/>
              <a:pathLst>
                <a:path w="3659" h="3968" fill="none" extrusionOk="0">
                  <a:moveTo>
                    <a:pt x="3658" y="0"/>
                  </a:moveTo>
                  <a:lnTo>
                    <a:pt x="1" y="396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6607525" y="3584850"/>
              <a:ext cx="177250" cy="201525"/>
            </a:xfrm>
            <a:custGeom>
              <a:avLst/>
              <a:gdLst/>
              <a:ahLst/>
              <a:cxnLst/>
              <a:rect l="l" t="t" r="r" b="b"/>
              <a:pathLst>
                <a:path w="7090" h="8061" fill="none" extrusionOk="0">
                  <a:moveTo>
                    <a:pt x="7090" y="1"/>
                  </a:moveTo>
                  <a:lnTo>
                    <a:pt x="1" y="80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761750" y="3564150"/>
              <a:ext cx="23025" cy="20950"/>
            </a:xfrm>
            <a:custGeom>
              <a:avLst/>
              <a:gdLst/>
              <a:ahLst/>
              <a:cxnLst/>
              <a:rect l="l" t="t" r="r" b="b"/>
              <a:pathLst>
                <a:path w="921" h="838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301" y="285"/>
                    <a:pt x="611" y="561"/>
                    <a:pt x="921" y="829"/>
                  </a:cubicBezTo>
                  <a:lnTo>
                    <a:pt x="921" y="83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6773250" y="3558275"/>
              <a:ext cx="14675" cy="16350"/>
            </a:xfrm>
            <a:custGeom>
              <a:avLst/>
              <a:gdLst/>
              <a:ahLst/>
              <a:cxnLst/>
              <a:rect l="l" t="t" r="r" b="b"/>
              <a:pathLst>
                <a:path w="587" h="654" fill="none" extrusionOk="0">
                  <a:moveTo>
                    <a:pt x="586" y="1"/>
                  </a:moveTo>
                  <a:lnTo>
                    <a:pt x="0" y="6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6605650" y="3670425"/>
              <a:ext cx="147950" cy="176425"/>
            </a:xfrm>
            <a:custGeom>
              <a:avLst/>
              <a:gdLst/>
              <a:ahLst/>
              <a:cxnLst/>
              <a:rect l="l" t="t" r="r" b="b"/>
              <a:pathLst>
                <a:path w="5918" h="7057" fill="none" extrusionOk="0">
                  <a:moveTo>
                    <a:pt x="5918" y="1"/>
                  </a:moveTo>
                  <a:lnTo>
                    <a:pt x="1" y="705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640175" y="3743875"/>
              <a:ext cx="96900" cy="121175"/>
            </a:xfrm>
            <a:custGeom>
              <a:avLst/>
              <a:gdLst/>
              <a:ahLst/>
              <a:cxnLst/>
              <a:rect l="l" t="t" r="r" b="b"/>
              <a:pathLst>
                <a:path w="3876" h="4847" fill="none" extrusionOk="0">
                  <a:moveTo>
                    <a:pt x="3876" y="0"/>
                  </a:moveTo>
                  <a:lnTo>
                    <a:pt x="1" y="484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51275" y="3765225"/>
              <a:ext cx="13000" cy="17375"/>
            </a:xfrm>
            <a:custGeom>
              <a:avLst/>
              <a:gdLst/>
              <a:ahLst/>
              <a:cxnLst/>
              <a:rect l="l" t="t" r="r" b="b"/>
              <a:pathLst>
                <a:path w="520" h="695" fill="none" extrusionOk="0">
                  <a:moveTo>
                    <a:pt x="520" y="0"/>
                  </a:moveTo>
                  <a:lnTo>
                    <a:pt x="1" y="69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37050" y="3743875"/>
              <a:ext cx="27225" cy="21375"/>
            </a:xfrm>
            <a:custGeom>
              <a:avLst/>
              <a:gdLst/>
              <a:ahLst/>
              <a:cxnLst/>
              <a:rect l="l" t="t" r="r" b="b"/>
              <a:pathLst>
                <a:path w="1089" h="855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360" y="293"/>
                    <a:pt x="729" y="578"/>
                    <a:pt x="1089" y="854"/>
                  </a:cubicBezTo>
                  <a:lnTo>
                    <a:pt x="1089" y="8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50650" y="3727125"/>
              <a:ext cx="21575" cy="27650"/>
            </a:xfrm>
            <a:custGeom>
              <a:avLst/>
              <a:gdLst/>
              <a:ahLst/>
              <a:cxnLst/>
              <a:rect l="l" t="t" r="r" b="b"/>
              <a:pathLst>
                <a:path w="863" h="1106" fill="none" extrusionOk="0">
                  <a:moveTo>
                    <a:pt x="863" y="1"/>
                  </a:moveTo>
                  <a:lnTo>
                    <a:pt x="1" y="110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745625" y="3757675"/>
              <a:ext cx="66975" cy="92300"/>
            </a:xfrm>
            <a:custGeom>
              <a:avLst/>
              <a:gdLst/>
              <a:ahLst/>
              <a:cxnLst/>
              <a:rect l="l" t="t" r="r" b="b"/>
              <a:pathLst>
                <a:path w="2679" h="3692" fill="none" extrusionOk="0">
                  <a:moveTo>
                    <a:pt x="2679" y="1"/>
                  </a:moveTo>
                  <a:lnTo>
                    <a:pt x="1" y="369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772200" y="3727125"/>
              <a:ext cx="40400" cy="30575"/>
            </a:xfrm>
            <a:custGeom>
              <a:avLst/>
              <a:gdLst/>
              <a:ahLst/>
              <a:cxnLst/>
              <a:rect l="l" t="t" r="r" b="b"/>
              <a:pathLst>
                <a:path w="1616" h="1223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528" y="419"/>
                    <a:pt x="1072" y="830"/>
                    <a:pt x="1616" y="1223"/>
                  </a:cubicBezTo>
                  <a:lnTo>
                    <a:pt x="1616" y="122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2300" y="3716875"/>
              <a:ext cx="19475" cy="25775"/>
            </a:xfrm>
            <a:custGeom>
              <a:avLst/>
              <a:gdLst/>
              <a:ahLst/>
              <a:cxnLst/>
              <a:rect l="l" t="t" r="r" b="b"/>
              <a:pathLst>
                <a:path w="779" h="1031" fill="none" extrusionOk="0">
                  <a:moveTo>
                    <a:pt x="778" y="1"/>
                  </a:moveTo>
                  <a:lnTo>
                    <a:pt x="0" y="103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753575" y="3670425"/>
              <a:ext cx="58200" cy="46475"/>
            </a:xfrm>
            <a:custGeom>
              <a:avLst/>
              <a:gdLst/>
              <a:ahLst/>
              <a:cxnLst/>
              <a:rect l="l" t="t" r="r" b="b"/>
              <a:pathLst>
                <a:path w="2328" h="1859" fill="none" extrusionOk="0">
                  <a:moveTo>
                    <a:pt x="1" y="9"/>
                  </a:moveTo>
                  <a:lnTo>
                    <a:pt x="1" y="1"/>
                  </a:lnTo>
                  <a:cubicBezTo>
                    <a:pt x="754" y="645"/>
                    <a:pt x="1532" y="1256"/>
                    <a:pt x="2327" y="1859"/>
                  </a:cubicBezTo>
                  <a:lnTo>
                    <a:pt x="2327" y="185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6782250" y="3639475"/>
              <a:ext cx="43550" cy="54625"/>
            </a:xfrm>
            <a:custGeom>
              <a:avLst/>
              <a:gdLst/>
              <a:ahLst/>
              <a:cxnLst/>
              <a:rect l="l" t="t" r="r" b="b"/>
              <a:pathLst>
                <a:path w="1742" h="2185" fill="none" extrusionOk="0">
                  <a:moveTo>
                    <a:pt x="1741" y="0"/>
                  </a:moveTo>
                  <a:lnTo>
                    <a:pt x="0" y="218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6752950" y="3693250"/>
              <a:ext cx="145450" cy="210075"/>
            </a:xfrm>
            <a:custGeom>
              <a:avLst/>
              <a:gdLst/>
              <a:ahLst/>
              <a:cxnLst/>
              <a:rect l="l" t="t" r="r" b="b"/>
              <a:pathLst>
                <a:path w="5818" h="8403" fill="none" extrusionOk="0">
                  <a:moveTo>
                    <a:pt x="5817" y="0"/>
                  </a:moveTo>
                  <a:lnTo>
                    <a:pt x="1" y="840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6825775" y="3639475"/>
              <a:ext cx="72625" cy="53800"/>
            </a:xfrm>
            <a:custGeom>
              <a:avLst/>
              <a:gdLst/>
              <a:ahLst/>
              <a:cxnLst/>
              <a:rect l="l" t="t" r="r" b="b"/>
              <a:pathLst>
                <a:path w="2905" h="2152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946" y="745"/>
                    <a:pt x="1908" y="1465"/>
                    <a:pt x="2904" y="2151"/>
                  </a:cubicBezTo>
                  <a:lnTo>
                    <a:pt x="2896" y="215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6861550" y="3636950"/>
              <a:ext cx="22400" cy="29950"/>
            </a:xfrm>
            <a:custGeom>
              <a:avLst/>
              <a:gdLst/>
              <a:ahLst/>
              <a:cxnLst/>
              <a:rect l="l" t="t" r="r" b="b"/>
              <a:pathLst>
                <a:path w="896" h="1198" fill="none" extrusionOk="0">
                  <a:moveTo>
                    <a:pt x="896" y="1"/>
                  </a:moveTo>
                  <a:lnTo>
                    <a:pt x="0" y="119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6787900" y="3558275"/>
              <a:ext cx="96050" cy="78700"/>
            </a:xfrm>
            <a:custGeom>
              <a:avLst/>
              <a:gdLst/>
              <a:ahLst/>
              <a:cxnLst/>
              <a:rect l="l" t="t" r="r" b="b"/>
              <a:pathLst>
                <a:path w="3842" h="3148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231" y="1106"/>
                    <a:pt x="2511" y="2160"/>
                    <a:pt x="3842" y="3148"/>
                  </a:cubicBezTo>
                  <a:lnTo>
                    <a:pt x="3842" y="314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6834975" y="3555775"/>
              <a:ext cx="35175" cy="42925"/>
            </a:xfrm>
            <a:custGeom>
              <a:avLst/>
              <a:gdLst/>
              <a:ahLst/>
              <a:cxnLst/>
              <a:rect l="l" t="t" r="r" b="b"/>
              <a:pathLst>
                <a:path w="1407" h="1717" fill="none" extrusionOk="0">
                  <a:moveTo>
                    <a:pt x="1406" y="1"/>
                  </a:moveTo>
                  <a:lnTo>
                    <a:pt x="0" y="171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6814050" y="3633200"/>
              <a:ext cx="161350" cy="245225"/>
            </a:xfrm>
            <a:custGeom>
              <a:avLst/>
              <a:gdLst/>
              <a:ahLst/>
              <a:cxnLst/>
              <a:rect l="l" t="t" r="r" b="b"/>
              <a:pathLst>
                <a:path w="6454" h="9809" fill="none" extrusionOk="0">
                  <a:moveTo>
                    <a:pt x="6453" y="0"/>
                  </a:moveTo>
                  <a:lnTo>
                    <a:pt x="0" y="980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870125" y="3555775"/>
              <a:ext cx="105275" cy="77450"/>
            </a:xfrm>
            <a:custGeom>
              <a:avLst/>
              <a:gdLst/>
              <a:ahLst/>
              <a:cxnLst/>
              <a:rect l="l" t="t" r="r" b="b"/>
              <a:pathLst>
                <a:path w="4211" h="3098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1348" y="1105"/>
                    <a:pt x="2754" y="2135"/>
                    <a:pt x="4210" y="3097"/>
                  </a:cubicBezTo>
                  <a:lnTo>
                    <a:pt x="4210" y="309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921800" y="3444875"/>
              <a:ext cx="110925" cy="150900"/>
            </a:xfrm>
            <a:custGeom>
              <a:avLst/>
              <a:gdLst/>
              <a:ahLst/>
              <a:cxnLst/>
              <a:rect l="l" t="t" r="r" b="b"/>
              <a:pathLst>
                <a:path w="4437" h="6036" fill="none" extrusionOk="0">
                  <a:moveTo>
                    <a:pt x="4436" y="1"/>
                  </a:moveTo>
                  <a:lnTo>
                    <a:pt x="1" y="60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800250" y="3698250"/>
              <a:ext cx="169075" cy="270575"/>
            </a:xfrm>
            <a:custGeom>
              <a:avLst/>
              <a:gdLst/>
              <a:ahLst/>
              <a:cxnLst/>
              <a:rect l="l" t="t" r="r" b="b"/>
              <a:pathLst>
                <a:path w="6763" h="10823" fill="none" extrusionOk="0">
                  <a:moveTo>
                    <a:pt x="6762" y="1"/>
                  </a:moveTo>
                  <a:lnTo>
                    <a:pt x="0" y="108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884775" y="3833000"/>
              <a:ext cx="40200" cy="67825"/>
            </a:xfrm>
            <a:custGeom>
              <a:avLst/>
              <a:gdLst/>
              <a:ahLst/>
              <a:cxnLst/>
              <a:rect l="l" t="t" r="r" b="b"/>
              <a:pathLst>
                <a:path w="1608" h="2713" fill="none" extrusionOk="0">
                  <a:moveTo>
                    <a:pt x="1607" y="1"/>
                  </a:moveTo>
                  <a:lnTo>
                    <a:pt x="0" y="27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878500" y="3962725"/>
              <a:ext cx="12350" cy="22200"/>
            </a:xfrm>
            <a:custGeom>
              <a:avLst/>
              <a:gdLst/>
              <a:ahLst/>
              <a:cxnLst/>
              <a:rect l="l" t="t" r="r" b="b"/>
              <a:pathLst>
                <a:path w="494" h="888" fill="none" extrusionOk="0">
                  <a:moveTo>
                    <a:pt x="494" y="1"/>
                  </a:moveTo>
                  <a:lnTo>
                    <a:pt x="0" y="8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6922225" y="3980300"/>
              <a:ext cx="1075" cy="1700"/>
            </a:xfrm>
            <a:custGeom>
              <a:avLst/>
              <a:gdLst/>
              <a:ahLst/>
              <a:cxnLst/>
              <a:rect l="l" t="t" r="r" b="b"/>
              <a:pathLst>
                <a:path w="43" h="68" fill="none" extrusionOk="0">
                  <a:moveTo>
                    <a:pt x="42" y="1"/>
                  </a:moveTo>
                  <a:lnTo>
                    <a:pt x="0" y="6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6890825" y="3962725"/>
              <a:ext cx="32475" cy="17600"/>
            </a:xfrm>
            <a:custGeom>
              <a:avLst/>
              <a:gdLst/>
              <a:ahLst/>
              <a:cxnLst/>
              <a:rect l="l" t="t" r="r" b="b"/>
              <a:pathLst>
                <a:path w="1299" h="704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428" y="235"/>
                    <a:pt x="863" y="478"/>
                    <a:pt x="1298" y="704"/>
                  </a:cubicBezTo>
                  <a:lnTo>
                    <a:pt x="1298" y="70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6906950" y="3942025"/>
              <a:ext cx="16125" cy="29525"/>
            </a:xfrm>
            <a:custGeom>
              <a:avLst/>
              <a:gdLst/>
              <a:ahLst/>
              <a:cxnLst/>
              <a:rect l="l" t="t" r="r" b="b"/>
              <a:pathLst>
                <a:path w="645" h="1181" fill="none" extrusionOk="0">
                  <a:moveTo>
                    <a:pt x="645" y="0"/>
                  </a:moveTo>
                  <a:lnTo>
                    <a:pt x="0" y="11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6930375" y="3967125"/>
              <a:ext cx="40625" cy="81000"/>
            </a:xfrm>
            <a:custGeom>
              <a:avLst/>
              <a:gdLst/>
              <a:ahLst/>
              <a:cxnLst/>
              <a:rect l="l" t="t" r="r" b="b"/>
              <a:pathLst>
                <a:path w="1625" h="3240" fill="none" extrusionOk="0">
                  <a:moveTo>
                    <a:pt x="1624" y="1"/>
                  </a:moveTo>
                  <a:lnTo>
                    <a:pt x="1" y="323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6923050" y="3942025"/>
              <a:ext cx="47950" cy="25325"/>
            </a:xfrm>
            <a:custGeom>
              <a:avLst/>
              <a:gdLst/>
              <a:ahLst/>
              <a:cxnLst/>
              <a:rect l="l" t="t" r="r" b="b"/>
              <a:pathLst>
                <a:path w="1918" h="1013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637" y="352"/>
                    <a:pt x="1273" y="686"/>
                    <a:pt x="1917" y="1005"/>
                  </a:cubicBezTo>
                  <a:lnTo>
                    <a:pt x="1917" y="101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6946900" y="3930925"/>
              <a:ext cx="12600" cy="23875"/>
            </a:xfrm>
            <a:custGeom>
              <a:avLst/>
              <a:gdLst/>
              <a:ahLst/>
              <a:cxnLst/>
              <a:rect l="l" t="t" r="r" b="b"/>
              <a:pathLst>
                <a:path w="504" h="955" fill="none" extrusionOk="0">
                  <a:moveTo>
                    <a:pt x="503" y="1"/>
                  </a:moveTo>
                  <a:lnTo>
                    <a:pt x="1" y="95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6978075" y="3958550"/>
              <a:ext cx="36850" cy="77850"/>
            </a:xfrm>
            <a:custGeom>
              <a:avLst/>
              <a:gdLst/>
              <a:ahLst/>
              <a:cxnLst/>
              <a:rect l="l" t="t" r="r" b="b"/>
              <a:pathLst>
                <a:path w="1474" h="3114" fill="none" extrusionOk="0">
                  <a:moveTo>
                    <a:pt x="1474" y="0"/>
                  </a:moveTo>
                  <a:lnTo>
                    <a:pt x="1" y="311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6959475" y="3930925"/>
              <a:ext cx="55450" cy="27650"/>
            </a:xfrm>
            <a:custGeom>
              <a:avLst/>
              <a:gdLst/>
              <a:ahLst/>
              <a:cxnLst/>
              <a:rect l="l" t="t" r="r" b="b"/>
              <a:pathLst>
                <a:path w="2218" h="1106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737" y="377"/>
                    <a:pt x="1473" y="745"/>
                    <a:pt x="2218" y="1105"/>
                  </a:cubicBezTo>
                  <a:lnTo>
                    <a:pt x="2218" y="11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6987075" y="3932175"/>
              <a:ext cx="6525" cy="12800"/>
            </a:xfrm>
            <a:custGeom>
              <a:avLst/>
              <a:gdLst/>
              <a:ahLst/>
              <a:cxnLst/>
              <a:rect l="l" t="t" r="r" b="b"/>
              <a:pathLst>
                <a:path w="261" h="512" fill="none" extrusionOk="0">
                  <a:moveTo>
                    <a:pt x="260" y="1"/>
                  </a:moveTo>
                  <a:lnTo>
                    <a:pt x="1" y="51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7002575" y="3960225"/>
              <a:ext cx="50450" cy="113225"/>
            </a:xfrm>
            <a:custGeom>
              <a:avLst/>
              <a:gdLst/>
              <a:ahLst/>
              <a:cxnLst/>
              <a:rect l="l" t="t" r="r" b="b"/>
              <a:pathLst>
                <a:path w="2018" h="4529" fill="none" extrusionOk="0">
                  <a:moveTo>
                    <a:pt x="2017" y="0"/>
                  </a:moveTo>
                  <a:lnTo>
                    <a:pt x="0" y="45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6993350" y="3932175"/>
              <a:ext cx="59675" cy="28075"/>
            </a:xfrm>
            <a:custGeom>
              <a:avLst/>
              <a:gdLst/>
              <a:ahLst/>
              <a:cxnLst/>
              <a:rect l="l" t="t" r="r" b="b"/>
              <a:pathLst>
                <a:path w="2387" h="1123" fill="none" extrusionOk="0">
                  <a:moveTo>
                    <a:pt x="1" y="1"/>
                  </a:moveTo>
                  <a:lnTo>
                    <a:pt x="9" y="1"/>
                  </a:lnTo>
                  <a:cubicBezTo>
                    <a:pt x="788" y="394"/>
                    <a:pt x="1583" y="771"/>
                    <a:pt x="2386" y="1122"/>
                  </a:cubicBezTo>
                  <a:lnTo>
                    <a:pt x="2386" y="11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7023075" y="3934900"/>
              <a:ext cx="5450" cy="11750"/>
            </a:xfrm>
            <a:custGeom>
              <a:avLst/>
              <a:gdLst/>
              <a:ahLst/>
              <a:cxnLst/>
              <a:rect l="l" t="t" r="r" b="b"/>
              <a:pathLst>
                <a:path w="218" h="470" fill="none" extrusionOk="0">
                  <a:moveTo>
                    <a:pt x="218" y="1"/>
                  </a:moveTo>
                  <a:lnTo>
                    <a:pt x="0" y="46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7065750" y="3993275"/>
              <a:ext cx="11525" cy="27650"/>
            </a:xfrm>
            <a:custGeom>
              <a:avLst/>
              <a:gdLst/>
              <a:ahLst/>
              <a:cxnLst/>
              <a:rect l="l" t="t" r="r" b="b"/>
              <a:pathLst>
                <a:path w="461" h="1106" fill="none" extrusionOk="0">
                  <a:moveTo>
                    <a:pt x="461" y="1"/>
                  </a:moveTo>
                  <a:lnTo>
                    <a:pt x="1" y="11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7067850" y="4006675"/>
              <a:ext cx="42275" cy="108400"/>
            </a:xfrm>
            <a:custGeom>
              <a:avLst/>
              <a:gdLst/>
              <a:ahLst/>
              <a:cxnLst/>
              <a:rect l="l" t="t" r="r" b="b"/>
              <a:pathLst>
                <a:path w="1691" h="4336" fill="none" extrusionOk="0">
                  <a:moveTo>
                    <a:pt x="1691" y="0"/>
                  </a:moveTo>
                  <a:lnTo>
                    <a:pt x="0" y="433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7077250" y="3993275"/>
              <a:ext cx="32875" cy="13425"/>
            </a:xfrm>
            <a:custGeom>
              <a:avLst/>
              <a:gdLst/>
              <a:ahLst/>
              <a:cxnLst/>
              <a:rect l="l" t="t" r="r" b="b"/>
              <a:pathLst>
                <a:path w="1315" h="537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436" y="185"/>
                    <a:pt x="880" y="361"/>
                    <a:pt x="1315" y="536"/>
                  </a:cubicBezTo>
                  <a:lnTo>
                    <a:pt x="1315" y="53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7093575" y="3968800"/>
              <a:ext cx="12800" cy="31200"/>
            </a:xfrm>
            <a:custGeom>
              <a:avLst/>
              <a:gdLst/>
              <a:ahLst/>
              <a:cxnLst/>
              <a:rect l="l" t="t" r="r" b="b"/>
              <a:pathLst>
                <a:path w="512" h="1248" fill="none" extrusionOk="0">
                  <a:moveTo>
                    <a:pt x="511" y="0"/>
                  </a:moveTo>
                  <a:lnTo>
                    <a:pt x="1" y="124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7028500" y="3934900"/>
              <a:ext cx="77875" cy="34125"/>
            </a:xfrm>
            <a:custGeom>
              <a:avLst/>
              <a:gdLst/>
              <a:ahLst/>
              <a:cxnLst/>
              <a:rect l="l" t="t" r="r" b="b"/>
              <a:pathLst>
                <a:path w="3115" h="1365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1030" y="486"/>
                    <a:pt x="2060" y="938"/>
                    <a:pt x="3114" y="1356"/>
                  </a:cubicBezTo>
                  <a:lnTo>
                    <a:pt x="3114" y="136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7067225" y="3914600"/>
              <a:ext cx="16550" cy="37900"/>
            </a:xfrm>
            <a:custGeom>
              <a:avLst/>
              <a:gdLst/>
              <a:ahLst/>
              <a:cxnLst/>
              <a:rect l="l" t="t" r="r" b="b"/>
              <a:pathLst>
                <a:path w="662" h="1516" fill="none" extrusionOk="0">
                  <a:moveTo>
                    <a:pt x="661" y="1"/>
                  </a:moveTo>
                  <a:lnTo>
                    <a:pt x="0" y="151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6924950" y="3833000"/>
              <a:ext cx="158825" cy="81625"/>
            </a:xfrm>
            <a:custGeom>
              <a:avLst/>
              <a:gdLst/>
              <a:ahLst/>
              <a:cxnLst/>
              <a:rect l="l" t="t" r="r" b="b"/>
              <a:pathLst>
                <a:path w="6353" h="3265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2051" y="1223"/>
                    <a:pt x="4168" y="2311"/>
                    <a:pt x="6352" y="3265"/>
                  </a:cubicBezTo>
                  <a:lnTo>
                    <a:pt x="6352" y="326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7002975" y="3855600"/>
              <a:ext cx="10700" cy="20750"/>
            </a:xfrm>
            <a:custGeom>
              <a:avLst/>
              <a:gdLst/>
              <a:ahLst/>
              <a:cxnLst/>
              <a:rect l="l" t="t" r="r" b="b"/>
              <a:pathLst>
                <a:path w="428" h="830" fill="none" extrusionOk="0">
                  <a:moveTo>
                    <a:pt x="428" y="1"/>
                  </a:moveTo>
                  <a:lnTo>
                    <a:pt x="1" y="8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122450" y="3926950"/>
              <a:ext cx="54650" cy="149825"/>
            </a:xfrm>
            <a:custGeom>
              <a:avLst/>
              <a:gdLst/>
              <a:ahLst/>
              <a:cxnLst/>
              <a:rect l="l" t="t" r="r" b="b"/>
              <a:pathLst>
                <a:path w="2186" h="5993" fill="none" extrusionOk="0">
                  <a:moveTo>
                    <a:pt x="2185" y="1"/>
                  </a:moveTo>
                  <a:lnTo>
                    <a:pt x="1" y="599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013650" y="3855600"/>
              <a:ext cx="163450" cy="71375"/>
            </a:xfrm>
            <a:custGeom>
              <a:avLst/>
              <a:gdLst/>
              <a:ahLst/>
              <a:cxnLst/>
              <a:rect l="l" t="t" r="r" b="b"/>
              <a:pathLst>
                <a:path w="6538" h="2855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2118" y="1089"/>
                    <a:pt x="4303" y="2034"/>
                    <a:pt x="6537" y="2855"/>
                  </a:cubicBezTo>
                  <a:lnTo>
                    <a:pt x="6537" y="285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7094200" y="3844100"/>
              <a:ext cx="21800" cy="49600"/>
            </a:xfrm>
            <a:custGeom>
              <a:avLst/>
              <a:gdLst/>
              <a:ahLst/>
              <a:cxnLst/>
              <a:rect l="l" t="t" r="r" b="b"/>
              <a:pathLst>
                <a:path w="872" h="1984" fill="none" extrusionOk="0">
                  <a:moveTo>
                    <a:pt x="871" y="0"/>
                  </a:moveTo>
                  <a:lnTo>
                    <a:pt x="1" y="198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7142325" y="4131375"/>
              <a:ext cx="875" cy="2325"/>
            </a:xfrm>
            <a:custGeom>
              <a:avLst/>
              <a:gdLst/>
              <a:ahLst/>
              <a:cxnLst/>
              <a:rect l="l" t="t" r="r" b="b"/>
              <a:pathLst>
                <a:path w="35" h="93" fill="none" extrusionOk="0">
                  <a:moveTo>
                    <a:pt x="34" y="0"/>
                  </a:moveTo>
                  <a:lnTo>
                    <a:pt x="1" y="9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7178525" y="4143100"/>
              <a:ext cx="875" cy="2325"/>
            </a:xfrm>
            <a:custGeom>
              <a:avLst/>
              <a:gdLst/>
              <a:ahLst/>
              <a:cxnLst/>
              <a:rect l="l" t="t" r="r" b="b"/>
              <a:pathLst>
                <a:path w="35" h="93" fill="none" extrusionOk="0">
                  <a:moveTo>
                    <a:pt x="34" y="0"/>
                  </a:moveTo>
                  <a:lnTo>
                    <a:pt x="1" y="9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7143175" y="4131375"/>
              <a:ext cx="36225" cy="11750"/>
            </a:xfrm>
            <a:custGeom>
              <a:avLst/>
              <a:gdLst/>
              <a:ahLst/>
              <a:cxnLst/>
              <a:rect l="l" t="t" r="r" b="b"/>
              <a:pathLst>
                <a:path w="1449" h="470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159"/>
                    <a:pt x="963" y="318"/>
                    <a:pt x="1448" y="469"/>
                  </a:cubicBezTo>
                  <a:lnTo>
                    <a:pt x="1448" y="46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7161175" y="3988675"/>
              <a:ext cx="48350" cy="148575"/>
            </a:xfrm>
            <a:custGeom>
              <a:avLst/>
              <a:gdLst/>
              <a:ahLst/>
              <a:cxnLst/>
              <a:rect l="l" t="t" r="r" b="b"/>
              <a:pathLst>
                <a:path w="1934" h="5943" fill="none" extrusionOk="0">
                  <a:moveTo>
                    <a:pt x="1933" y="1"/>
                  </a:moveTo>
                  <a:lnTo>
                    <a:pt x="0" y="59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7183350" y="4218625"/>
              <a:ext cx="13825" cy="48350"/>
            </a:xfrm>
            <a:custGeom>
              <a:avLst/>
              <a:gdLst/>
              <a:ahLst/>
              <a:cxnLst/>
              <a:rect l="l" t="t" r="r" b="b"/>
              <a:pathLst>
                <a:path w="553" h="1934" fill="none" extrusionOk="0">
                  <a:moveTo>
                    <a:pt x="553" y="0"/>
                  </a:moveTo>
                  <a:lnTo>
                    <a:pt x="0" y="193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7183350" y="426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7229375" y="4229075"/>
              <a:ext cx="6100" cy="23475"/>
            </a:xfrm>
            <a:custGeom>
              <a:avLst/>
              <a:gdLst/>
              <a:ahLst/>
              <a:cxnLst/>
              <a:rect l="l" t="t" r="r" b="b"/>
              <a:pathLst>
                <a:path w="244" h="939" fill="none" extrusionOk="0">
                  <a:moveTo>
                    <a:pt x="243" y="1"/>
                  </a:moveTo>
                  <a:lnTo>
                    <a:pt x="0" y="93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7197150" y="4218625"/>
              <a:ext cx="38325" cy="10475"/>
            </a:xfrm>
            <a:custGeom>
              <a:avLst/>
              <a:gdLst/>
              <a:ahLst/>
              <a:cxnLst/>
              <a:rect l="l" t="t" r="r" b="b"/>
              <a:pathLst>
                <a:path w="1533" h="419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511" y="143"/>
                    <a:pt x="1022" y="285"/>
                    <a:pt x="1532" y="419"/>
                  </a:cubicBezTo>
                  <a:lnTo>
                    <a:pt x="1532" y="41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7216400" y="4008350"/>
              <a:ext cx="59025" cy="215525"/>
            </a:xfrm>
            <a:custGeom>
              <a:avLst/>
              <a:gdLst/>
              <a:ahLst/>
              <a:cxnLst/>
              <a:rect l="l" t="t" r="r" b="b"/>
              <a:pathLst>
                <a:path w="2361" h="8621" fill="none" extrusionOk="0">
                  <a:moveTo>
                    <a:pt x="2361" y="0"/>
                  </a:moveTo>
                  <a:lnTo>
                    <a:pt x="1" y="86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7209500" y="3988675"/>
              <a:ext cx="65925" cy="19700"/>
            </a:xfrm>
            <a:custGeom>
              <a:avLst/>
              <a:gdLst/>
              <a:ahLst/>
              <a:cxnLst/>
              <a:rect l="l" t="t" r="r" b="b"/>
              <a:pathLst>
                <a:path w="2637" h="788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871" y="285"/>
                    <a:pt x="1750" y="545"/>
                    <a:pt x="2637" y="787"/>
                  </a:cubicBezTo>
                  <a:lnTo>
                    <a:pt x="2637" y="78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7242350" y="3901000"/>
              <a:ext cx="29300" cy="97950"/>
            </a:xfrm>
            <a:custGeom>
              <a:avLst/>
              <a:gdLst/>
              <a:ahLst/>
              <a:cxnLst/>
              <a:rect l="l" t="t" r="r" b="b"/>
              <a:pathLst>
                <a:path w="1172" h="3918" fill="none" extrusionOk="0">
                  <a:moveTo>
                    <a:pt x="1172" y="1"/>
                  </a:moveTo>
                  <a:lnTo>
                    <a:pt x="0" y="391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7115975" y="3844100"/>
              <a:ext cx="155675" cy="56925"/>
            </a:xfrm>
            <a:custGeom>
              <a:avLst/>
              <a:gdLst/>
              <a:ahLst/>
              <a:cxnLst/>
              <a:rect l="l" t="t" r="r" b="b"/>
              <a:pathLst>
                <a:path w="6227" h="2277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026" y="879"/>
                    <a:pt x="4110" y="1641"/>
                    <a:pt x="6227" y="2277"/>
                  </a:cubicBezTo>
                  <a:lnTo>
                    <a:pt x="6227" y="22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4"/>
            <p:cNvSpPr/>
            <p:nvPr/>
          </p:nvSpPr>
          <p:spPr>
            <a:xfrm>
              <a:off x="7192975" y="3817950"/>
              <a:ext cx="20950" cy="56925"/>
            </a:xfrm>
            <a:custGeom>
              <a:avLst/>
              <a:gdLst/>
              <a:ahLst/>
              <a:cxnLst/>
              <a:rect l="l" t="t" r="r" b="b"/>
              <a:pathLst>
                <a:path w="838" h="2277" fill="none" extrusionOk="0">
                  <a:moveTo>
                    <a:pt x="837" y="0"/>
                  </a:moveTo>
                  <a:lnTo>
                    <a:pt x="0" y="22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6969300" y="3698250"/>
              <a:ext cx="244625" cy="119725"/>
            </a:xfrm>
            <a:custGeom>
              <a:avLst/>
              <a:gdLst/>
              <a:ahLst/>
              <a:cxnLst/>
              <a:rect l="l" t="t" r="r" b="b"/>
              <a:pathLst>
                <a:path w="9785" h="4789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3089" y="1926"/>
                    <a:pt x="6361" y="3533"/>
                    <a:pt x="9784" y="4788"/>
                  </a:cubicBezTo>
                  <a:lnTo>
                    <a:pt x="9784" y="47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7088350" y="3738850"/>
              <a:ext cx="12575" cy="25550"/>
            </a:xfrm>
            <a:custGeom>
              <a:avLst/>
              <a:gdLst/>
              <a:ahLst/>
              <a:cxnLst/>
              <a:rect l="l" t="t" r="r" b="b"/>
              <a:pathLst>
                <a:path w="503" h="1022" fill="none" extrusionOk="0">
                  <a:moveTo>
                    <a:pt x="503" y="1"/>
                  </a:moveTo>
                  <a:lnTo>
                    <a:pt x="1" y="10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4"/>
            <p:cNvSpPr/>
            <p:nvPr/>
          </p:nvSpPr>
          <p:spPr>
            <a:xfrm>
              <a:off x="7337125" y="3835100"/>
              <a:ext cx="32450" cy="137075"/>
            </a:xfrm>
            <a:custGeom>
              <a:avLst/>
              <a:gdLst/>
              <a:ahLst/>
              <a:cxnLst/>
              <a:rect l="l" t="t" r="r" b="b"/>
              <a:pathLst>
                <a:path w="1298" h="5483" fill="none" extrusionOk="0">
                  <a:moveTo>
                    <a:pt x="1298" y="0"/>
                  </a:moveTo>
                  <a:lnTo>
                    <a:pt x="1" y="548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7100900" y="3738850"/>
              <a:ext cx="268675" cy="96275"/>
            </a:xfrm>
            <a:custGeom>
              <a:avLst/>
              <a:gdLst/>
              <a:ahLst/>
              <a:cxnLst/>
              <a:rect l="l" t="t" r="r" b="b"/>
              <a:pathLst>
                <a:path w="10747" h="3851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3432" y="1674"/>
                    <a:pt x="7031" y="2963"/>
                    <a:pt x="10747" y="3850"/>
                  </a:cubicBezTo>
                  <a:lnTo>
                    <a:pt x="10747" y="385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4"/>
            <p:cNvSpPr/>
            <p:nvPr/>
          </p:nvSpPr>
          <p:spPr>
            <a:xfrm>
              <a:off x="7232500" y="3727550"/>
              <a:ext cx="24100" cy="66775"/>
            </a:xfrm>
            <a:custGeom>
              <a:avLst/>
              <a:gdLst/>
              <a:ahLst/>
              <a:cxnLst/>
              <a:rect l="l" t="t" r="r" b="b"/>
              <a:pathLst>
                <a:path w="964" h="2671" fill="none" extrusionOk="0">
                  <a:moveTo>
                    <a:pt x="963" y="1"/>
                  </a:moveTo>
                  <a:lnTo>
                    <a:pt x="1" y="267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4"/>
            <p:cNvSpPr/>
            <p:nvPr/>
          </p:nvSpPr>
          <p:spPr>
            <a:xfrm>
              <a:off x="7348225" y="3772125"/>
              <a:ext cx="65300" cy="307175"/>
            </a:xfrm>
            <a:custGeom>
              <a:avLst/>
              <a:gdLst/>
              <a:ahLst/>
              <a:cxnLst/>
              <a:rect l="l" t="t" r="r" b="b"/>
              <a:pathLst>
                <a:path w="2612" h="12287" fill="none" extrusionOk="0">
                  <a:moveTo>
                    <a:pt x="2611" y="0"/>
                  </a:moveTo>
                  <a:lnTo>
                    <a:pt x="0" y="1228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7256575" y="3727550"/>
              <a:ext cx="156950" cy="44600"/>
            </a:xfrm>
            <a:custGeom>
              <a:avLst/>
              <a:gdLst/>
              <a:ahLst/>
              <a:cxnLst/>
              <a:rect l="l" t="t" r="r" b="b"/>
              <a:pathLst>
                <a:path w="6278" h="1784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2051" y="729"/>
                    <a:pt x="4152" y="1331"/>
                    <a:pt x="6277" y="1783"/>
                  </a:cubicBezTo>
                  <a:lnTo>
                    <a:pt x="6277" y="178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4"/>
            <p:cNvSpPr/>
            <p:nvPr/>
          </p:nvSpPr>
          <p:spPr>
            <a:xfrm>
              <a:off x="7334200" y="3611850"/>
              <a:ext cx="39975" cy="140625"/>
            </a:xfrm>
            <a:custGeom>
              <a:avLst/>
              <a:gdLst/>
              <a:ahLst/>
              <a:cxnLst/>
              <a:rect l="l" t="t" r="r" b="b"/>
              <a:pathLst>
                <a:path w="1599" h="5625" fill="none" extrusionOk="0">
                  <a:moveTo>
                    <a:pt x="1599" y="0"/>
                  </a:moveTo>
                  <a:lnTo>
                    <a:pt x="0" y="562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4"/>
            <p:cNvSpPr/>
            <p:nvPr/>
          </p:nvSpPr>
          <p:spPr>
            <a:xfrm>
              <a:off x="7032700" y="3444875"/>
              <a:ext cx="341475" cy="167200"/>
            </a:xfrm>
            <a:custGeom>
              <a:avLst/>
              <a:gdLst/>
              <a:ahLst/>
              <a:cxnLst/>
              <a:rect l="l" t="t" r="r" b="b"/>
              <a:pathLst>
                <a:path w="13659" h="6688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4118" y="3022"/>
                    <a:pt x="8746" y="5290"/>
                    <a:pt x="13659" y="6679"/>
                  </a:cubicBezTo>
                  <a:lnTo>
                    <a:pt x="13659" y="66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7195900" y="3486725"/>
              <a:ext cx="28050" cy="56950"/>
            </a:xfrm>
            <a:custGeom>
              <a:avLst/>
              <a:gdLst/>
              <a:ahLst/>
              <a:cxnLst/>
              <a:rect l="l" t="t" r="r" b="b"/>
              <a:pathLst>
                <a:path w="1122" h="2278" fill="none" extrusionOk="0">
                  <a:moveTo>
                    <a:pt x="1122" y="1"/>
                  </a:moveTo>
                  <a:lnTo>
                    <a:pt x="0" y="22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4"/>
            <p:cNvSpPr/>
            <p:nvPr/>
          </p:nvSpPr>
          <p:spPr>
            <a:xfrm>
              <a:off x="7400525" y="3933850"/>
              <a:ext cx="11325" cy="59875"/>
            </a:xfrm>
            <a:custGeom>
              <a:avLst/>
              <a:gdLst/>
              <a:ahLst/>
              <a:cxnLst/>
              <a:rect l="l" t="t" r="r" b="b"/>
              <a:pathLst>
                <a:path w="453" h="2395" fill="none" extrusionOk="0">
                  <a:moveTo>
                    <a:pt x="452" y="1"/>
                  </a:moveTo>
                  <a:lnTo>
                    <a:pt x="0" y="23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4"/>
            <p:cNvSpPr/>
            <p:nvPr/>
          </p:nvSpPr>
          <p:spPr>
            <a:xfrm>
              <a:off x="7429200" y="3939300"/>
              <a:ext cx="14250" cy="86025"/>
            </a:xfrm>
            <a:custGeom>
              <a:avLst/>
              <a:gdLst/>
              <a:ahLst/>
              <a:cxnLst/>
              <a:rect l="l" t="t" r="r" b="b"/>
              <a:pathLst>
                <a:path w="570" h="3441" fill="none" extrusionOk="0">
                  <a:moveTo>
                    <a:pt x="569" y="0"/>
                  </a:moveTo>
                  <a:lnTo>
                    <a:pt x="0" y="344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7411825" y="3933850"/>
              <a:ext cx="31625" cy="5675"/>
            </a:xfrm>
            <a:custGeom>
              <a:avLst/>
              <a:gdLst/>
              <a:ahLst/>
              <a:cxnLst/>
              <a:rect l="l" t="t" r="r" b="b"/>
              <a:pathLst>
                <a:path w="1265" h="227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419" y="76"/>
                    <a:pt x="837" y="151"/>
                    <a:pt x="1264" y="218"/>
                  </a:cubicBezTo>
                  <a:lnTo>
                    <a:pt x="1264" y="22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4"/>
            <p:cNvSpPr/>
            <p:nvPr/>
          </p:nvSpPr>
          <p:spPr>
            <a:xfrm>
              <a:off x="7427525" y="3764800"/>
              <a:ext cx="30350" cy="172000"/>
            </a:xfrm>
            <a:custGeom>
              <a:avLst/>
              <a:gdLst/>
              <a:ahLst/>
              <a:cxnLst/>
              <a:rect l="l" t="t" r="r" b="b"/>
              <a:pathLst>
                <a:path w="1214" h="6880" fill="none" extrusionOk="0">
                  <a:moveTo>
                    <a:pt x="1214" y="0"/>
                  </a:moveTo>
                  <a:lnTo>
                    <a:pt x="0" y="68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4"/>
            <p:cNvSpPr/>
            <p:nvPr/>
          </p:nvSpPr>
          <p:spPr>
            <a:xfrm>
              <a:off x="7468725" y="3858525"/>
              <a:ext cx="18450" cy="130375"/>
            </a:xfrm>
            <a:custGeom>
              <a:avLst/>
              <a:gdLst/>
              <a:ahLst/>
              <a:cxnLst/>
              <a:rect l="l" t="t" r="r" b="b"/>
              <a:pathLst>
                <a:path w="738" h="5215" fill="none" extrusionOk="0">
                  <a:moveTo>
                    <a:pt x="737" y="1"/>
                  </a:moveTo>
                  <a:lnTo>
                    <a:pt x="1" y="521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4"/>
            <p:cNvSpPr/>
            <p:nvPr/>
          </p:nvSpPr>
          <p:spPr>
            <a:xfrm>
              <a:off x="7492375" y="3862300"/>
              <a:ext cx="24500" cy="208850"/>
            </a:xfrm>
            <a:custGeom>
              <a:avLst/>
              <a:gdLst/>
              <a:ahLst/>
              <a:cxnLst/>
              <a:rect l="l" t="t" r="r" b="b"/>
              <a:pathLst>
                <a:path w="980" h="8354" fill="none" extrusionOk="0">
                  <a:moveTo>
                    <a:pt x="980" y="1"/>
                  </a:moveTo>
                  <a:lnTo>
                    <a:pt x="1" y="83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4"/>
            <p:cNvSpPr/>
            <p:nvPr/>
          </p:nvSpPr>
          <p:spPr>
            <a:xfrm>
              <a:off x="7487150" y="3858525"/>
              <a:ext cx="29725" cy="3800"/>
            </a:xfrm>
            <a:custGeom>
              <a:avLst/>
              <a:gdLst/>
              <a:ahLst/>
              <a:cxnLst/>
              <a:rect l="l" t="t" r="r" b="b"/>
              <a:pathLst>
                <a:path w="1189" h="152" fill="none" extrusionOk="0">
                  <a:moveTo>
                    <a:pt x="0" y="1"/>
                  </a:moveTo>
                  <a:lnTo>
                    <a:pt x="0" y="1"/>
                  </a:lnTo>
                  <a:cubicBezTo>
                    <a:pt x="394" y="51"/>
                    <a:pt x="787" y="101"/>
                    <a:pt x="1189" y="152"/>
                  </a:cubicBezTo>
                  <a:lnTo>
                    <a:pt x="1189" y="15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4"/>
            <p:cNvSpPr/>
            <p:nvPr/>
          </p:nvSpPr>
          <p:spPr>
            <a:xfrm>
              <a:off x="7502000" y="3773375"/>
              <a:ext cx="11125" cy="87075"/>
            </a:xfrm>
            <a:custGeom>
              <a:avLst/>
              <a:gdLst/>
              <a:ahLst/>
              <a:cxnLst/>
              <a:rect l="l" t="t" r="r" b="b"/>
              <a:pathLst>
                <a:path w="445" h="3483" fill="none" extrusionOk="0">
                  <a:moveTo>
                    <a:pt x="444" y="1"/>
                  </a:moveTo>
                  <a:lnTo>
                    <a:pt x="1" y="348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7457850" y="3764800"/>
              <a:ext cx="55275" cy="8600"/>
            </a:xfrm>
            <a:custGeom>
              <a:avLst/>
              <a:gdLst/>
              <a:ahLst/>
              <a:cxnLst/>
              <a:rect l="l" t="t" r="r" b="b"/>
              <a:pathLst>
                <a:path w="2211" h="344" fill="none" extrusionOk="0">
                  <a:moveTo>
                    <a:pt x="1" y="9"/>
                  </a:moveTo>
                  <a:lnTo>
                    <a:pt x="1" y="0"/>
                  </a:lnTo>
                  <a:cubicBezTo>
                    <a:pt x="737" y="134"/>
                    <a:pt x="1474" y="243"/>
                    <a:pt x="2210" y="344"/>
                  </a:cubicBezTo>
                  <a:lnTo>
                    <a:pt x="2210" y="34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7485475" y="3577750"/>
              <a:ext cx="29325" cy="191675"/>
            </a:xfrm>
            <a:custGeom>
              <a:avLst/>
              <a:gdLst/>
              <a:ahLst/>
              <a:cxnLst/>
              <a:rect l="l" t="t" r="r" b="b"/>
              <a:pathLst>
                <a:path w="1173" h="7667" fill="none" extrusionOk="0">
                  <a:moveTo>
                    <a:pt x="1172" y="0"/>
                  </a:moveTo>
                  <a:lnTo>
                    <a:pt x="0" y="766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7223725" y="3486725"/>
              <a:ext cx="291075" cy="91050"/>
            </a:xfrm>
            <a:custGeom>
              <a:avLst/>
              <a:gdLst/>
              <a:ahLst/>
              <a:cxnLst/>
              <a:rect l="l" t="t" r="r" b="b"/>
              <a:pathLst>
                <a:path w="11643" h="3642" fill="none" extrusionOk="0">
                  <a:moveTo>
                    <a:pt x="0" y="1"/>
                  </a:moveTo>
                  <a:lnTo>
                    <a:pt x="9" y="1"/>
                  </a:lnTo>
                  <a:cubicBezTo>
                    <a:pt x="3675" y="1800"/>
                    <a:pt x="7600" y="3030"/>
                    <a:pt x="11642" y="3641"/>
                  </a:cubicBezTo>
                  <a:lnTo>
                    <a:pt x="11642" y="364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7365800" y="3185650"/>
              <a:ext cx="111950" cy="357800"/>
            </a:xfrm>
            <a:custGeom>
              <a:avLst/>
              <a:gdLst/>
              <a:ahLst/>
              <a:cxnLst/>
              <a:rect l="l" t="t" r="r" b="b"/>
              <a:pathLst>
                <a:path w="4478" h="14312" fill="none" extrusionOk="0">
                  <a:moveTo>
                    <a:pt x="4478" y="0"/>
                  </a:moveTo>
                  <a:lnTo>
                    <a:pt x="0" y="143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7566225" y="3572100"/>
              <a:ext cx="7775" cy="83500"/>
            </a:xfrm>
            <a:custGeom>
              <a:avLst/>
              <a:gdLst/>
              <a:ahLst/>
              <a:cxnLst/>
              <a:rect l="l" t="t" r="r" b="b"/>
              <a:pathLst>
                <a:path w="311" h="3340" fill="none" extrusionOk="0">
                  <a:moveTo>
                    <a:pt x="311" y="0"/>
                  </a:moveTo>
                  <a:lnTo>
                    <a:pt x="1" y="334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7589875" y="3573975"/>
              <a:ext cx="7150" cy="101925"/>
            </a:xfrm>
            <a:custGeom>
              <a:avLst/>
              <a:gdLst/>
              <a:ahLst/>
              <a:cxnLst/>
              <a:rect l="l" t="t" r="r" b="b"/>
              <a:pathLst>
                <a:path w="286" h="4077" fill="none" extrusionOk="0">
                  <a:moveTo>
                    <a:pt x="285" y="1"/>
                  </a:moveTo>
                  <a:lnTo>
                    <a:pt x="1" y="40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7573975" y="3572100"/>
              <a:ext cx="23050" cy="1900"/>
            </a:xfrm>
            <a:custGeom>
              <a:avLst/>
              <a:gdLst/>
              <a:ahLst/>
              <a:cxnLst/>
              <a:rect l="l" t="t" r="r" b="b"/>
              <a:pathLst>
                <a:path w="922" h="76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310" y="25"/>
                    <a:pt x="620" y="51"/>
                    <a:pt x="921" y="76"/>
                  </a:cubicBezTo>
                  <a:lnTo>
                    <a:pt x="921" y="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7585475" y="3212425"/>
              <a:ext cx="29525" cy="360750"/>
            </a:xfrm>
            <a:custGeom>
              <a:avLst/>
              <a:gdLst/>
              <a:ahLst/>
              <a:cxnLst/>
              <a:rect l="l" t="t" r="r" b="b"/>
              <a:pathLst>
                <a:path w="1181" h="14430" fill="none" extrusionOk="0">
                  <a:moveTo>
                    <a:pt x="1181" y="1"/>
                  </a:moveTo>
                  <a:lnTo>
                    <a:pt x="1" y="144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7477725" y="3185650"/>
              <a:ext cx="137275" cy="26800"/>
            </a:xfrm>
            <a:custGeom>
              <a:avLst/>
              <a:gdLst/>
              <a:ahLst/>
              <a:cxnLst/>
              <a:rect l="l" t="t" r="r" b="b"/>
              <a:pathLst>
                <a:path w="5491" h="1072" fill="none" extrusionOk="0">
                  <a:moveTo>
                    <a:pt x="1" y="0"/>
                  </a:moveTo>
                  <a:lnTo>
                    <a:pt x="1" y="0"/>
                  </a:lnTo>
                  <a:cubicBezTo>
                    <a:pt x="1783" y="561"/>
                    <a:pt x="3625" y="921"/>
                    <a:pt x="5491" y="1072"/>
                  </a:cubicBezTo>
                  <a:lnTo>
                    <a:pt x="5491" y="107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7545525" y="3100075"/>
              <a:ext cx="20100" cy="102750"/>
            </a:xfrm>
            <a:custGeom>
              <a:avLst/>
              <a:gdLst/>
              <a:ahLst/>
              <a:cxnLst/>
              <a:rect l="l" t="t" r="r" b="b"/>
              <a:pathLst>
                <a:path w="804" h="4110" fill="none" extrusionOk="0">
                  <a:moveTo>
                    <a:pt x="804" y="0"/>
                  </a:moveTo>
                  <a:lnTo>
                    <a:pt x="0" y="41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7616650" y="3594700"/>
              <a:ext cx="2550" cy="56500"/>
            </a:xfrm>
            <a:custGeom>
              <a:avLst/>
              <a:gdLst/>
              <a:ahLst/>
              <a:cxnLst/>
              <a:rect l="l" t="t" r="r" b="b"/>
              <a:pathLst>
                <a:path w="102" h="2260" fill="none" extrusionOk="0">
                  <a:moveTo>
                    <a:pt x="101" y="0"/>
                  </a:moveTo>
                  <a:lnTo>
                    <a:pt x="1" y="22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7640525" y="3647200"/>
              <a:ext cx="1050" cy="44175"/>
            </a:xfrm>
            <a:custGeom>
              <a:avLst/>
              <a:gdLst/>
              <a:ahLst/>
              <a:cxnLst/>
              <a:rect l="l" t="t" r="r" b="b"/>
              <a:pathLst>
                <a:path w="42" h="1767" fill="none" extrusionOk="0">
                  <a:moveTo>
                    <a:pt x="42" y="1"/>
                  </a:moveTo>
                  <a:lnTo>
                    <a:pt x="0" y="176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7666450" y="3647425"/>
              <a:ext cx="25" cy="5050"/>
            </a:xfrm>
            <a:custGeom>
              <a:avLst/>
              <a:gdLst/>
              <a:ahLst/>
              <a:cxnLst/>
              <a:rect l="l" t="t" r="r" b="b"/>
              <a:pathLst>
                <a:path w="1" h="202" fill="none" extrusionOk="0">
                  <a:moveTo>
                    <a:pt x="1" y="0"/>
                  </a:moveTo>
                  <a:lnTo>
                    <a:pt x="1" y="20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7641550" y="3647200"/>
              <a:ext cx="24925" cy="250"/>
            </a:xfrm>
            <a:custGeom>
              <a:avLst/>
              <a:gdLst/>
              <a:ahLst/>
              <a:cxnLst/>
              <a:rect l="l" t="t" r="r" b="b"/>
              <a:pathLst>
                <a:path w="997" h="10" fill="none" extrusionOk="0">
                  <a:moveTo>
                    <a:pt x="1" y="1"/>
                  </a:moveTo>
                  <a:lnTo>
                    <a:pt x="1" y="1"/>
                  </a:lnTo>
                  <a:cubicBezTo>
                    <a:pt x="336" y="9"/>
                    <a:pt x="662" y="9"/>
                    <a:pt x="997" y="9"/>
                  </a:cubicBezTo>
                  <a:lnTo>
                    <a:pt x="997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7653900" y="3640925"/>
              <a:ext cx="250" cy="6525"/>
            </a:xfrm>
            <a:custGeom>
              <a:avLst/>
              <a:gdLst/>
              <a:ahLst/>
              <a:cxnLst/>
              <a:rect l="l" t="t" r="r" b="b"/>
              <a:pathLst>
                <a:path w="10" h="261" fill="none" extrusionOk="0">
                  <a:moveTo>
                    <a:pt x="9" y="1"/>
                  </a:moveTo>
                  <a:lnTo>
                    <a:pt x="1" y="2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7690950" y="3640725"/>
              <a:ext cx="425" cy="19275"/>
            </a:xfrm>
            <a:custGeom>
              <a:avLst/>
              <a:gdLst/>
              <a:ahLst/>
              <a:cxnLst/>
              <a:rect l="l" t="t" r="r" b="b"/>
              <a:pathLst>
                <a:path w="17" h="771" fill="none" extrusionOk="0">
                  <a:moveTo>
                    <a:pt x="0" y="0"/>
                  </a:moveTo>
                  <a:lnTo>
                    <a:pt x="17" y="77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7654125" y="3640725"/>
              <a:ext cx="36825" cy="450"/>
            </a:xfrm>
            <a:custGeom>
              <a:avLst/>
              <a:gdLst/>
              <a:ahLst/>
              <a:cxnLst/>
              <a:rect l="l" t="t" r="r" b="b"/>
              <a:pathLst>
                <a:path w="1473" h="18" fill="none" extrusionOk="0">
                  <a:moveTo>
                    <a:pt x="0" y="9"/>
                  </a:moveTo>
                  <a:lnTo>
                    <a:pt x="0" y="9"/>
                  </a:lnTo>
                  <a:cubicBezTo>
                    <a:pt x="494" y="17"/>
                    <a:pt x="979" y="9"/>
                    <a:pt x="1473" y="0"/>
                  </a:cubicBezTo>
                  <a:lnTo>
                    <a:pt x="147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4"/>
            <p:cNvSpPr/>
            <p:nvPr/>
          </p:nvSpPr>
          <p:spPr>
            <a:xfrm>
              <a:off x="7672525" y="3637175"/>
              <a:ext cx="25" cy="3775"/>
            </a:xfrm>
            <a:custGeom>
              <a:avLst/>
              <a:gdLst/>
              <a:ahLst/>
              <a:cxnLst/>
              <a:rect l="l" t="t" r="r" b="b"/>
              <a:pathLst>
                <a:path w="1" h="151" fill="none" extrusionOk="0">
                  <a:moveTo>
                    <a:pt x="1" y="0"/>
                  </a:moveTo>
                  <a:lnTo>
                    <a:pt x="1" y="15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4"/>
            <p:cNvSpPr/>
            <p:nvPr/>
          </p:nvSpPr>
          <p:spPr>
            <a:xfrm>
              <a:off x="7715425" y="3635900"/>
              <a:ext cx="1075" cy="20550"/>
            </a:xfrm>
            <a:custGeom>
              <a:avLst/>
              <a:gdLst/>
              <a:ahLst/>
              <a:cxnLst/>
              <a:rect l="l" t="t" r="r" b="b"/>
              <a:pathLst>
                <a:path w="43" h="822" fill="none" extrusionOk="0">
                  <a:moveTo>
                    <a:pt x="0" y="1"/>
                  </a:moveTo>
                  <a:lnTo>
                    <a:pt x="42" y="82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4"/>
            <p:cNvSpPr/>
            <p:nvPr/>
          </p:nvSpPr>
          <p:spPr>
            <a:xfrm>
              <a:off x="7672525" y="3635900"/>
              <a:ext cx="42925" cy="1300"/>
            </a:xfrm>
            <a:custGeom>
              <a:avLst/>
              <a:gdLst/>
              <a:ahLst/>
              <a:cxnLst/>
              <a:rect l="l" t="t" r="r" b="b"/>
              <a:pathLst>
                <a:path w="1717" h="52" fill="none" extrusionOk="0">
                  <a:moveTo>
                    <a:pt x="1" y="51"/>
                  </a:moveTo>
                  <a:lnTo>
                    <a:pt x="1" y="51"/>
                  </a:lnTo>
                  <a:cubicBezTo>
                    <a:pt x="570" y="43"/>
                    <a:pt x="1147" y="34"/>
                    <a:pt x="1716" y="1"/>
                  </a:cubicBezTo>
                  <a:lnTo>
                    <a:pt x="1716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4"/>
            <p:cNvSpPr/>
            <p:nvPr/>
          </p:nvSpPr>
          <p:spPr>
            <a:xfrm>
              <a:off x="7692825" y="3595525"/>
              <a:ext cx="1275" cy="41250"/>
            </a:xfrm>
            <a:custGeom>
              <a:avLst/>
              <a:gdLst/>
              <a:ahLst/>
              <a:cxnLst/>
              <a:rect l="l" t="t" r="r" b="b"/>
              <a:pathLst>
                <a:path w="51" h="1650" fill="none" extrusionOk="0">
                  <a:moveTo>
                    <a:pt x="0" y="1"/>
                  </a:moveTo>
                  <a:lnTo>
                    <a:pt x="51" y="164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4"/>
            <p:cNvSpPr/>
            <p:nvPr/>
          </p:nvSpPr>
          <p:spPr>
            <a:xfrm>
              <a:off x="7619175" y="3594700"/>
              <a:ext cx="73675" cy="1475"/>
            </a:xfrm>
            <a:custGeom>
              <a:avLst/>
              <a:gdLst/>
              <a:ahLst/>
              <a:cxnLst/>
              <a:rect l="l" t="t" r="r" b="b"/>
              <a:pathLst>
                <a:path w="2947" h="59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988" y="42"/>
                    <a:pt x="1967" y="59"/>
                    <a:pt x="2946" y="34"/>
                  </a:cubicBezTo>
                  <a:lnTo>
                    <a:pt x="2946" y="3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4"/>
            <p:cNvSpPr/>
            <p:nvPr/>
          </p:nvSpPr>
          <p:spPr>
            <a:xfrm>
              <a:off x="7656000" y="3294650"/>
              <a:ext cx="3150" cy="301125"/>
            </a:xfrm>
            <a:custGeom>
              <a:avLst/>
              <a:gdLst/>
              <a:ahLst/>
              <a:cxnLst/>
              <a:rect l="l" t="t" r="r" b="b"/>
              <a:pathLst>
                <a:path w="126" h="12045" fill="none" extrusionOk="0">
                  <a:moveTo>
                    <a:pt x="126" y="1"/>
                  </a:moveTo>
                  <a:lnTo>
                    <a:pt x="0" y="1204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4"/>
            <p:cNvSpPr/>
            <p:nvPr/>
          </p:nvSpPr>
          <p:spPr>
            <a:xfrm>
              <a:off x="7716050" y="3292975"/>
              <a:ext cx="19900" cy="283750"/>
            </a:xfrm>
            <a:custGeom>
              <a:avLst/>
              <a:gdLst/>
              <a:ahLst/>
              <a:cxnLst/>
              <a:rect l="l" t="t" r="r" b="b"/>
              <a:pathLst>
                <a:path w="796" h="11350" fill="none" extrusionOk="0">
                  <a:moveTo>
                    <a:pt x="0" y="1"/>
                  </a:moveTo>
                  <a:lnTo>
                    <a:pt x="795" y="1134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4"/>
            <p:cNvSpPr/>
            <p:nvPr/>
          </p:nvSpPr>
          <p:spPr>
            <a:xfrm>
              <a:off x="7659125" y="3292975"/>
              <a:ext cx="56950" cy="1925"/>
            </a:xfrm>
            <a:custGeom>
              <a:avLst/>
              <a:gdLst/>
              <a:ahLst/>
              <a:cxnLst/>
              <a:rect l="l" t="t" r="r" b="b"/>
              <a:pathLst>
                <a:path w="2278" h="77" fill="none" extrusionOk="0">
                  <a:moveTo>
                    <a:pt x="1" y="68"/>
                  </a:moveTo>
                  <a:lnTo>
                    <a:pt x="1" y="68"/>
                  </a:lnTo>
                  <a:cubicBezTo>
                    <a:pt x="762" y="76"/>
                    <a:pt x="1524" y="51"/>
                    <a:pt x="2277" y="1"/>
                  </a:cubicBezTo>
                  <a:lnTo>
                    <a:pt x="227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4"/>
            <p:cNvSpPr/>
            <p:nvPr/>
          </p:nvSpPr>
          <p:spPr>
            <a:xfrm>
              <a:off x="7682150" y="3109700"/>
              <a:ext cx="5475" cy="184775"/>
            </a:xfrm>
            <a:custGeom>
              <a:avLst/>
              <a:gdLst/>
              <a:ahLst/>
              <a:cxnLst/>
              <a:rect l="l" t="t" r="r" b="b"/>
              <a:pathLst>
                <a:path w="219" h="7391" fill="none" extrusionOk="0">
                  <a:moveTo>
                    <a:pt x="1" y="0"/>
                  </a:moveTo>
                  <a:lnTo>
                    <a:pt x="218" y="739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4"/>
            <p:cNvSpPr/>
            <p:nvPr/>
          </p:nvSpPr>
          <p:spPr>
            <a:xfrm>
              <a:off x="7565600" y="3100075"/>
              <a:ext cx="116575" cy="10700"/>
            </a:xfrm>
            <a:custGeom>
              <a:avLst/>
              <a:gdLst/>
              <a:ahLst/>
              <a:cxnLst/>
              <a:rect l="l" t="t" r="r" b="b"/>
              <a:pathLst>
                <a:path w="4663" h="428" fill="none" extrusionOk="0">
                  <a:moveTo>
                    <a:pt x="1" y="9"/>
                  </a:moveTo>
                  <a:lnTo>
                    <a:pt x="1" y="0"/>
                  </a:lnTo>
                  <a:cubicBezTo>
                    <a:pt x="1532" y="302"/>
                    <a:pt x="3097" y="427"/>
                    <a:pt x="4663" y="385"/>
                  </a:cubicBezTo>
                  <a:lnTo>
                    <a:pt x="4663" y="38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4"/>
            <p:cNvSpPr/>
            <p:nvPr/>
          </p:nvSpPr>
          <p:spPr>
            <a:xfrm>
              <a:off x="7623575" y="2993575"/>
              <a:ext cx="9425" cy="114675"/>
            </a:xfrm>
            <a:custGeom>
              <a:avLst/>
              <a:gdLst/>
              <a:ahLst/>
              <a:cxnLst/>
              <a:rect l="l" t="t" r="r" b="b"/>
              <a:pathLst>
                <a:path w="377" h="4587" fill="none" extrusionOk="0">
                  <a:moveTo>
                    <a:pt x="377" y="0"/>
                  </a:moveTo>
                  <a:lnTo>
                    <a:pt x="0" y="458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7761450" y="3600350"/>
              <a:ext cx="25" cy="425"/>
            </a:xfrm>
            <a:custGeom>
              <a:avLst/>
              <a:gdLst/>
              <a:ahLst/>
              <a:cxnLst/>
              <a:rect l="l" t="t" r="r" b="b"/>
              <a:pathLst>
                <a:path w="1" h="17" fill="none" extrusionOk="0">
                  <a:moveTo>
                    <a:pt x="0" y="0"/>
                  </a:moveTo>
                  <a:lnTo>
                    <a:pt x="0" y="1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7785100" y="3597825"/>
              <a:ext cx="25" cy="450"/>
            </a:xfrm>
            <a:custGeom>
              <a:avLst/>
              <a:gdLst/>
              <a:ahLst/>
              <a:cxnLst/>
              <a:rect l="l" t="t" r="r" b="b"/>
              <a:pathLst>
                <a:path w="1" h="18" fill="none" extrusionOk="0">
                  <a:moveTo>
                    <a:pt x="0" y="1"/>
                  </a:moveTo>
                  <a:lnTo>
                    <a:pt x="0" y="1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7761450" y="3597825"/>
              <a:ext cx="23675" cy="2550"/>
            </a:xfrm>
            <a:custGeom>
              <a:avLst/>
              <a:gdLst/>
              <a:ahLst/>
              <a:cxnLst/>
              <a:rect l="l" t="t" r="r" b="b"/>
              <a:pathLst>
                <a:path w="947" h="102" fill="none" extrusionOk="0">
                  <a:moveTo>
                    <a:pt x="0" y="101"/>
                  </a:moveTo>
                  <a:lnTo>
                    <a:pt x="0" y="101"/>
                  </a:lnTo>
                  <a:cubicBezTo>
                    <a:pt x="310" y="76"/>
                    <a:pt x="628" y="43"/>
                    <a:pt x="946" y="1"/>
                  </a:cubicBezTo>
                  <a:lnTo>
                    <a:pt x="946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7769600" y="3564575"/>
              <a:ext cx="3600" cy="34750"/>
            </a:xfrm>
            <a:custGeom>
              <a:avLst/>
              <a:gdLst/>
              <a:ahLst/>
              <a:cxnLst/>
              <a:rect l="l" t="t" r="r" b="b"/>
              <a:pathLst>
                <a:path w="144" h="1390" fill="none" extrusionOk="0">
                  <a:moveTo>
                    <a:pt x="1" y="0"/>
                  </a:moveTo>
                  <a:lnTo>
                    <a:pt x="143" y="138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7803725" y="3560375"/>
              <a:ext cx="225" cy="1275"/>
            </a:xfrm>
            <a:custGeom>
              <a:avLst/>
              <a:gdLst/>
              <a:ahLst/>
              <a:cxnLst/>
              <a:rect l="l" t="t" r="r" b="b"/>
              <a:pathLst>
                <a:path w="9" h="51" fill="none" extrusionOk="0">
                  <a:moveTo>
                    <a:pt x="0" y="1"/>
                  </a:moveTo>
                  <a:lnTo>
                    <a:pt x="8" y="5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7769600" y="3560375"/>
              <a:ext cx="34150" cy="4225"/>
            </a:xfrm>
            <a:custGeom>
              <a:avLst/>
              <a:gdLst/>
              <a:ahLst/>
              <a:cxnLst/>
              <a:rect l="l" t="t" r="r" b="b"/>
              <a:pathLst>
                <a:path w="1366" h="169" fill="none" extrusionOk="0">
                  <a:moveTo>
                    <a:pt x="1" y="168"/>
                  </a:moveTo>
                  <a:lnTo>
                    <a:pt x="1" y="168"/>
                  </a:lnTo>
                  <a:cubicBezTo>
                    <a:pt x="453" y="118"/>
                    <a:pt x="913" y="59"/>
                    <a:pt x="1365" y="1"/>
                  </a:cubicBezTo>
                  <a:lnTo>
                    <a:pt x="136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4"/>
            <p:cNvSpPr/>
            <p:nvPr/>
          </p:nvSpPr>
          <p:spPr>
            <a:xfrm>
              <a:off x="7716675" y="2991900"/>
              <a:ext cx="70125" cy="570800"/>
            </a:xfrm>
            <a:custGeom>
              <a:avLst/>
              <a:gdLst/>
              <a:ahLst/>
              <a:cxnLst/>
              <a:rect l="l" t="t" r="r" b="b"/>
              <a:pathLst>
                <a:path w="2805" h="22832" fill="none" extrusionOk="0">
                  <a:moveTo>
                    <a:pt x="0" y="0"/>
                  </a:moveTo>
                  <a:lnTo>
                    <a:pt x="2804" y="2283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4"/>
            <p:cNvSpPr/>
            <p:nvPr/>
          </p:nvSpPr>
          <p:spPr>
            <a:xfrm>
              <a:off x="7632975" y="2991900"/>
              <a:ext cx="83725" cy="4000"/>
            </a:xfrm>
            <a:custGeom>
              <a:avLst/>
              <a:gdLst/>
              <a:ahLst/>
              <a:cxnLst/>
              <a:rect l="l" t="t" r="r" b="b"/>
              <a:pathLst>
                <a:path w="3349" h="160" fill="none" extrusionOk="0">
                  <a:moveTo>
                    <a:pt x="1" y="67"/>
                  </a:moveTo>
                  <a:lnTo>
                    <a:pt x="1" y="67"/>
                  </a:lnTo>
                  <a:cubicBezTo>
                    <a:pt x="1114" y="159"/>
                    <a:pt x="2235" y="134"/>
                    <a:pt x="3348" y="0"/>
                  </a:cubicBezTo>
                  <a:lnTo>
                    <a:pt x="334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4"/>
            <p:cNvSpPr/>
            <p:nvPr/>
          </p:nvSpPr>
          <p:spPr>
            <a:xfrm>
              <a:off x="7672325" y="2865525"/>
              <a:ext cx="2525" cy="129325"/>
            </a:xfrm>
            <a:custGeom>
              <a:avLst/>
              <a:gdLst/>
              <a:ahLst/>
              <a:cxnLst/>
              <a:rect l="l" t="t" r="r" b="b"/>
              <a:pathLst>
                <a:path w="101" h="5173" fill="none" extrusionOk="0">
                  <a:moveTo>
                    <a:pt x="0" y="0"/>
                  </a:moveTo>
                  <a:lnTo>
                    <a:pt x="101" y="517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7779450" y="3269975"/>
              <a:ext cx="28675" cy="174725"/>
            </a:xfrm>
            <a:custGeom>
              <a:avLst/>
              <a:gdLst/>
              <a:ahLst/>
              <a:cxnLst/>
              <a:rect l="l" t="t" r="r" b="b"/>
              <a:pathLst>
                <a:path w="1147" h="6989" fill="none" extrusionOk="0">
                  <a:moveTo>
                    <a:pt x="0" y="0"/>
                  </a:moveTo>
                  <a:lnTo>
                    <a:pt x="1147" y="69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795350" y="3267250"/>
              <a:ext cx="46250" cy="245875"/>
            </a:xfrm>
            <a:custGeom>
              <a:avLst/>
              <a:gdLst/>
              <a:ahLst/>
              <a:cxnLst/>
              <a:rect l="l" t="t" r="r" b="b"/>
              <a:pathLst>
                <a:path w="1850" h="9835" fill="none" extrusionOk="0">
                  <a:moveTo>
                    <a:pt x="0" y="0"/>
                  </a:moveTo>
                  <a:lnTo>
                    <a:pt x="1850" y="983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7779450" y="3267250"/>
              <a:ext cx="15925" cy="2750"/>
            </a:xfrm>
            <a:custGeom>
              <a:avLst/>
              <a:gdLst/>
              <a:ahLst/>
              <a:cxnLst/>
              <a:rect l="l" t="t" r="r" b="b"/>
              <a:pathLst>
                <a:path w="637" h="110" fill="none" extrusionOk="0">
                  <a:moveTo>
                    <a:pt x="0" y="109"/>
                  </a:moveTo>
                  <a:lnTo>
                    <a:pt x="0" y="109"/>
                  </a:lnTo>
                  <a:cubicBezTo>
                    <a:pt x="209" y="76"/>
                    <a:pt x="427" y="34"/>
                    <a:pt x="636" y="0"/>
                  </a:cubicBezTo>
                  <a:lnTo>
                    <a:pt x="63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7772950" y="3187100"/>
              <a:ext cx="14475" cy="81425"/>
            </a:xfrm>
            <a:custGeom>
              <a:avLst/>
              <a:gdLst/>
              <a:ahLst/>
              <a:cxnLst/>
              <a:rect l="l" t="t" r="r" b="b"/>
              <a:pathLst>
                <a:path w="579" h="3257" fill="none" extrusionOk="0">
                  <a:moveTo>
                    <a:pt x="1" y="1"/>
                  </a:moveTo>
                  <a:lnTo>
                    <a:pt x="578" y="325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7794100" y="3183125"/>
              <a:ext cx="70325" cy="330825"/>
            </a:xfrm>
            <a:custGeom>
              <a:avLst/>
              <a:gdLst/>
              <a:ahLst/>
              <a:cxnLst/>
              <a:rect l="l" t="t" r="r" b="b"/>
              <a:pathLst>
                <a:path w="2813" h="13233" fill="none" extrusionOk="0">
                  <a:moveTo>
                    <a:pt x="0" y="1"/>
                  </a:moveTo>
                  <a:lnTo>
                    <a:pt x="2812" y="1323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7772950" y="3183125"/>
              <a:ext cx="21175" cy="4000"/>
            </a:xfrm>
            <a:custGeom>
              <a:avLst/>
              <a:gdLst/>
              <a:ahLst/>
              <a:cxnLst/>
              <a:rect l="l" t="t" r="r" b="b"/>
              <a:pathLst>
                <a:path w="847" h="160" fill="none" extrusionOk="0">
                  <a:moveTo>
                    <a:pt x="1" y="160"/>
                  </a:moveTo>
                  <a:lnTo>
                    <a:pt x="1" y="160"/>
                  </a:lnTo>
                  <a:cubicBezTo>
                    <a:pt x="285" y="110"/>
                    <a:pt x="562" y="59"/>
                    <a:pt x="846" y="1"/>
                  </a:cubicBezTo>
                  <a:lnTo>
                    <a:pt x="846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7778400" y="3158650"/>
              <a:ext cx="5250" cy="26600"/>
            </a:xfrm>
            <a:custGeom>
              <a:avLst/>
              <a:gdLst/>
              <a:ahLst/>
              <a:cxnLst/>
              <a:rect l="l" t="t" r="r" b="b"/>
              <a:pathLst>
                <a:path w="210" h="1064" fill="none" extrusionOk="0">
                  <a:moveTo>
                    <a:pt x="0" y="1"/>
                  </a:moveTo>
                  <a:lnTo>
                    <a:pt x="210" y="106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804750" y="3166175"/>
              <a:ext cx="47525" cy="200275"/>
            </a:xfrm>
            <a:custGeom>
              <a:avLst/>
              <a:gdLst/>
              <a:ahLst/>
              <a:cxnLst/>
              <a:rect l="l" t="t" r="r" b="b"/>
              <a:pathLst>
                <a:path w="1901" h="8011" fill="none" extrusionOk="0">
                  <a:moveTo>
                    <a:pt x="1" y="1"/>
                  </a:moveTo>
                  <a:lnTo>
                    <a:pt x="1901" y="80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7860425" y="3323950"/>
              <a:ext cx="40400" cy="154425"/>
            </a:xfrm>
            <a:custGeom>
              <a:avLst/>
              <a:gdLst/>
              <a:ahLst/>
              <a:cxnLst/>
              <a:rect l="l" t="t" r="r" b="b"/>
              <a:pathLst>
                <a:path w="1616" h="6177" fill="none" extrusionOk="0">
                  <a:moveTo>
                    <a:pt x="0" y="0"/>
                  </a:moveTo>
                  <a:lnTo>
                    <a:pt x="1615" y="61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7877575" y="3319350"/>
              <a:ext cx="60700" cy="211125"/>
            </a:xfrm>
            <a:custGeom>
              <a:avLst/>
              <a:gdLst/>
              <a:ahLst/>
              <a:cxnLst/>
              <a:rect l="l" t="t" r="r" b="b"/>
              <a:pathLst>
                <a:path w="2428" h="8445" fill="none" extrusionOk="0">
                  <a:moveTo>
                    <a:pt x="0" y="0"/>
                  </a:moveTo>
                  <a:lnTo>
                    <a:pt x="2427" y="844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7860425" y="3319350"/>
              <a:ext cx="17175" cy="4625"/>
            </a:xfrm>
            <a:custGeom>
              <a:avLst/>
              <a:gdLst/>
              <a:ahLst/>
              <a:cxnLst/>
              <a:rect l="l" t="t" r="r" b="b"/>
              <a:pathLst>
                <a:path w="687" h="185" fill="none" extrusionOk="0">
                  <a:moveTo>
                    <a:pt x="0" y="184"/>
                  </a:moveTo>
                  <a:lnTo>
                    <a:pt x="0" y="184"/>
                  </a:lnTo>
                  <a:cubicBezTo>
                    <a:pt x="234" y="126"/>
                    <a:pt x="460" y="67"/>
                    <a:pt x="686" y="0"/>
                  </a:cubicBezTo>
                  <a:lnTo>
                    <a:pt x="68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7848500" y="3246950"/>
              <a:ext cx="20525" cy="74725"/>
            </a:xfrm>
            <a:custGeom>
              <a:avLst/>
              <a:gdLst/>
              <a:ahLst/>
              <a:cxnLst/>
              <a:rect l="l" t="t" r="r" b="b"/>
              <a:pathLst>
                <a:path w="821" h="2989" fill="none" extrusionOk="0">
                  <a:moveTo>
                    <a:pt x="0" y="0"/>
                  </a:moveTo>
                  <a:lnTo>
                    <a:pt x="820" y="29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7924450" y="3409100"/>
              <a:ext cx="650" cy="2550"/>
            </a:xfrm>
            <a:custGeom>
              <a:avLst/>
              <a:gdLst/>
              <a:ahLst/>
              <a:cxnLst/>
              <a:rect l="l" t="t" r="r" b="b"/>
              <a:pathLst>
                <a:path w="26" h="102" fill="none" extrusionOk="0">
                  <a:moveTo>
                    <a:pt x="0" y="1"/>
                  </a:moveTo>
                  <a:lnTo>
                    <a:pt x="25" y="10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7943475" y="3403025"/>
              <a:ext cx="875" cy="2325"/>
            </a:xfrm>
            <a:custGeom>
              <a:avLst/>
              <a:gdLst/>
              <a:ahLst/>
              <a:cxnLst/>
              <a:rect l="l" t="t" r="r" b="b"/>
              <a:pathLst>
                <a:path w="35" h="93" fill="none" extrusionOk="0">
                  <a:moveTo>
                    <a:pt x="1" y="1"/>
                  </a:moveTo>
                  <a:lnTo>
                    <a:pt x="34" y="9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7924450" y="3403025"/>
              <a:ext cx="19050" cy="6100"/>
            </a:xfrm>
            <a:custGeom>
              <a:avLst/>
              <a:gdLst/>
              <a:ahLst/>
              <a:cxnLst/>
              <a:rect l="l" t="t" r="r" b="b"/>
              <a:pathLst>
                <a:path w="762" h="244" fill="none" extrusionOk="0">
                  <a:moveTo>
                    <a:pt x="0" y="244"/>
                  </a:moveTo>
                  <a:lnTo>
                    <a:pt x="0" y="244"/>
                  </a:lnTo>
                  <a:cubicBezTo>
                    <a:pt x="251" y="168"/>
                    <a:pt x="511" y="85"/>
                    <a:pt x="762" y="1"/>
                  </a:cubicBezTo>
                  <a:lnTo>
                    <a:pt x="76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7879250" y="3237750"/>
              <a:ext cx="54625" cy="168450"/>
            </a:xfrm>
            <a:custGeom>
              <a:avLst/>
              <a:gdLst/>
              <a:ahLst/>
              <a:cxnLst/>
              <a:rect l="l" t="t" r="r" b="b"/>
              <a:pathLst>
                <a:path w="2185" h="6738" fill="none" extrusionOk="0">
                  <a:moveTo>
                    <a:pt x="0" y="0"/>
                  </a:moveTo>
                  <a:lnTo>
                    <a:pt x="2185" y="673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7848500" y="3237750"/>
              <a:ext cx="30775" cy="9225"/>
            </a:xfrm>
            <a:custGeom>
              <a:avLst/>
              <a:gdLst/>
              <a:ahLst/>
              <a:cxnLst/>
              <a:rect l="l" t="t" r="r" b="b"/>
              <a:pathLst>
                <a:path w="1231" h="369" fill="none" extrusionOk="0">
                  <a:moveTo>
                    <a:pt x="0" y="368"/>
                  </a:moveTo>
                  <a:lnTo>
                    <a:pt x="0" y="368"/>
                  </a:lnTo>
                  <a:cubicBezTo>
                    <a:pt x="410" y="251"/>
                    <a:pt x="820" y="134"/>
                    <a:pt x="1230" y="0"/>
                  </a:cubicBezTo>
                  <a:lnTo>
                    <a:pt x="123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7838450" y="3156975"/>
              <a:ext cx="25550" cy="85600"/>
            </a:xfrm>
            <a:custGeom>
              <a:avLst/>
              <a:gdLst/>
              <a:ahLst/>
              <a:cxnLst/>
              <a:rect l="l" t="t" r="r" b="b"/>
              <a:pathLst>
                <a:path w="1022" h="3424" fill="none" extrusionOk="0">
                  <a:moveTo>
                    <a:pt x="0" y="1"/>
                  </a:moveTo>
                  <a:lnTo>
                    <a:pt x="1021" y="342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7804750" y="3156975"/>
              <a:ext cx="33725" cy="9225"/>
            </a:xfrm>
            <a:custGeom>
              <a:avLst/>
              <a:gdLst/>
              <a:ahLst/>
              <a:cxnLst/>
              <a:rect l="l" t="t" r="r" b="b"/>
              <a:pathLst>
                <a:path w="1349" h="369" fill="none" extrusionOk="0">
                  <a:moveTo>
                    <a:pt x="1" y="369"/>
                  </a:moveTo>
                  <a:lnTo>
                    <a:pt x="1" y="369"/>
                  </a:lnTo>
                  <a:cubicBezTo>
                    <a:pt x="453" y="260"/>
                    <a:pt x="896" y="135"/>
                    <a:pt x="1348" y="1"/>
                  </a:cubicBezTo>
                  <a:lnTo>
                    <a:pt x="1348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818350" y="3149450"/>
              <a:ext cx="3175" cy="12375"/>
            </a:xfrm>
            <a:custGeom>
              <a:avLst/>
              <a:gdLst/>
              <a:ahLst/>
              <a:cxnLst/>
              <a:rect l="l" t="t" r="r" b="b"/>
              <a:pathLst>
                <a:path w="127" h="495" fill="none" extrusionOk="0">
                  <a:moveTo>
                    <a:pt x="1" y="0"/>
                  </a:moveTo>
                  <a:lnTo>
                    <a:pt x="126" y="4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7778400" y="3149450"/>
              <a:ext cx="39975" cy="9225"/>
            </a:xfrm>
            <a:custGeom>
              <a:avLst/>
              <a:gdLst/>
              <a:ahLst/>
              <a:cxnLst/>
              <a:rect l="l" t="t" r="r" b="b"/>
              <a:pathLst>
                <a:path w="1599" h="369" fill="none" extrusionOk="0">
                  <a:moveTo>
                    <a:pt x="0" y="369"/>
                  </a:moveTo>
                  <a:lnTo>
                    <a:pt x="0" y="369"/>
                  </a:lnTo>
                  <a:cubicBezTo>
                    <a:pt x="536" y="260"/>
                    <a:pt x="1063" y="134"/>
                    <a:pt x="1599" y="0"/>
                  </a:cubicBezTo>
                  <a:lnTo>
                    <a:pt x="159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7766475" y="3015750"/>
              <a:ext cx="32025" cy="138525"/>
            </a:xfrm>
            <a:custGeom>
              <a:avLst/>
              <a:gdLst/>
              <a:ahLst/>
              <a:cxnLst/>
              <a:rect l="l" t="t" r="r" b="b"/>
              <a:pathLst>
                <a:path w="1281" h="5541" fill="none" extrusionOk="0">
                  <a:moveTo>
                    <a:pt x="0" y="0"/>
                  </a:moveTo>
                  <a:lnTo>
                    <a:pt x="1281" y="554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7818350" y="3000475"/>
              <a:ext cx="74300" cy="204025"/>
            </a:xfrm>
            <a:custGeom>
              <a:avLst/>
              <a:gdLst/>
              <a:ahLst/>
              <a:cxnLst/>
              <a:rect l="l" t="t" r="r" b="b"/>
              <a:pathLst>
                <a:path w="2972" h="8161" fill="none" extrusionOk="0">
                  <a:moveTo>
                    <a:pt x="1" y="0"/>
                  </a:moveTo>
                  <a:lnTo>
                    <a:pt x="2972" y="81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7766475" y="3000475"/>
              <a:ext cx="52125" cy="15300"/>
            </a:xfrm>
            <a:custGeom>
              <a:avLst/>
              <a:gdLst/>
              <a:ahLst/>
              <a:cxnLst/>
              <a:rect l="l" t="t" r="r" b="b"/>
              <a:pathLst>
                <a:path w="2085" h="612" fill="none" extrusionOk="0">
                  <a:moveTo>
                    <a:pt x="0" y="611"/>
                  </a:moveTo>
                  <a:lnTo>
                    <a:pt x="0" y="611"/>
                  </a:lnTo>
                  <a:cubicBezTo>
                    <a:pt x="703" y="452"/>
                    <a:pt x="1398" y="243"/>
                    <a:pt x="2076" y="0"/>
                  </a:cubicBezTo>
                  <a:lnTo>
                    <a:pt x="208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772125" y="2939575"/>
              <a:ext cx="20525" cy="69300"/>
            </a:xfrm>
            <a:custGeom>
              <a:avLst/>
              <a:gdLst/>
              <a:ahLst/>
              <a:cxnLst/>
              <a:rect l="l" t="t" r="r" b="b"/>
              <a:pathLst>
                <a:path w="821" h="2772" fill="none" extrusionOk="0">
                  <a:moveTo>
                    <a:pt x="0" y="1"/>
                  </a:moveTo>
                  <a:lnTo>
                    <a:pt x="820" y="277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949350" y="3307200"/>
              <a:ext cx="162375" cy="415575"/>
            </a:xfrm>
            <a:custGeom>
              <a:avLst/>
              <a:gdLst/>
              <a:ahLst/>
              <a:cxnLst/>
              <a:rect l="l" t="t" r="r" b="b"/>
              <a:pathLst>
                <a:path w="6495" h="16623" fill="none" extrusionOk="0">
                  <a:moveTo>
                    <a:pt x="0" y="1"/>
                  </a:moveTo>
                  <a:lnTo>
                    <a:pt x="6495" y="166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966275" y="3300500"/>
              <a:ext cx="77025" cy="184800"/>
            </a:xfrm>
            <a:custGeom>
              <a:avLst/>
              <a:gdLst/>
              <a:ahLst/>
              <a:cxnLst/>
              <a:rect l="l" t="t" r="r" b="b"/>
              <a:pathLst>
                <a:path w="3081" h="7392" fill="none" extrusionOk="0">
                  <a:moveTo>
                    <a:pt x="1" y="1"/>
                  </a:moveTo>
                  <a:lnTo>
                    <a:pt x="3081" y="739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949350" y="3300500"/>
              <a:ext cx="16950" cy="6950"/>
            </a:xfrm>
            <a:custGeom>
              <a:avLst/>
              <a:gdLst/>
              <a:ahLst/>
              <a:cxnLst/>
              <a:rect l="l" t="t" r="r" b="b"/>
              <a:pathLst>
                <a:path w="678" h="278" fill="none" extrusionOk="0">
                  <a:moveTo>
                    <a:pt x="0" y="277"/>
                  </a:moveTo>
                  <a:lnTo>
                    <a:pt x="0" y="269"/>
                  </a:lnTo>
                  <a:cubicBezTo>
                    <a:pt x="226" y="185"/>
                    <a:pt x="452" y="93"/>
                    <a:pt x="678" y="1"/>
                  </a:cubicBezTo>
                  <a:lnTo>
                    <a:pt x="67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7913350" y="3193800"/>
              <a:ext cx="44600" cy="110075"/>
            </a:xfrm>
            <a:custGeom>
              <a:avLst/>
              <a:gdLst/>
              <a:ahLst/>
              <a:cxnLst/>
              <a:rect l="l" t="t" r="r" b="b"/>
              <a:pathLst>
                <a:path w="1784" h="4403" fill="none" extrusionOk="0">
                  <a:moveTo>
                    <a:pt x="1" y="1"/>
                  </a:moveTo>
                  <a:lnTo>
                    <a:pt x="1783" y="440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7934475" y="3184800"/>
              <a:ext cx="171175" cy="384600"/>
            </a:xfrm>
            <a:custGeom>
              <a:avLst/>
              <a:gdLst/>
              <a:ahLst/>
              <a:cxnLst/>
              <a:rect l="l" t="t" r="r" b="b"/>
              <a:pathLst>
                <a:path w="6847" h="15384" fill="none" extrusionOk="0">
                  <a:moveTo>
                    <a:pt x="1" y="1"/>
                  </a:moveTo>
                  <a:lnTo>
                    <a:pt x="6847" y="1538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7913350" y="3184800"/>
              <a:ext cx="21150" cy="9025"/>
            </a:xfrm>
            <a:custGeom>
              <a:avLst/>
              <a:gdLst/>
              <a:ahLst/>
              <a:cxnLst/>
              <a:rect l="l" t="t" r="r" b="b"/>
              <a:pathLst>
                <a:path w="846" h="361" fill="none" extrusionOk="0">
                  <a:moveTo>
                    <a:pt x="1" y="361"/>
                  </a:moveTo>
                  <a:lnTo>
                    <a:pt x="1" y="361"/>
                  </a:lnTo>
                  <a:cubicBezTo>
                    <a:pt x="285" y="243"/>
                    <a:pt x="561" y="126"/>
                    <a:pt x="846" y="1"/>
                  </a:cubicBezTo>
                  <a:lnTo>
                    <a:pt x="846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7890125" y="3109700"/>
              <a:ext cx="33925" cy="79725"/>
            </a:xfrm>
            <a:custGeom>
              <a:avLst/>
              <a:gdLst/>
              <a:ahLst/>
              <a:cxnLst/>
              <a:rect l="l" t="t" r="r" b="b"/>
              <a:pathLst>
                <a:path w="1357" h="3189" fill="none" extrusionOk="0">
                  <a:moveTo>
                    <a:pt x="1" y="0"/>
                  </a:moveTo>
                  <a:lnTo>
                    <a:pt x="1356" y="318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7911475" y="3100075"/>
              <a:ext cx="182475" cy="385625"/>
            </a:xfrm>
            <a:custGeom>
              <a:avLst/>
              <a:gdLst/>
              <a:ahLst/>
              <a:cxnLst/>
              <a:rect l="l" t="t" r="r" b="b"/>
              <a:pathLst>
                <a:path w="7299" h="15425" fill="none" extrusionOk="0">
                  <a:moveTo>
                    <a:pt x="0" y="0"/>
                  </a:moveTo>
                  <a:lnTo>
                    <a:pt x="7298" y="1542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7890125" y="3100075"/>
              <a:ext cx="21375" cy="9650"/>
            </a:xfrm>
            <a:custGeom>
              <a:avLst/>
              <a:gdLst/>
              <a:ahLst/>
              <a:cxnLst/>
              <a:rect l="l" t="t" r="r" b="b"/>
              <a:pathLst>
                <a:path w="855" h="386" fill="none" extrusionOk="0">
                  <a:moveTo>
                    <a:pt x="1" y="385"/>
                  </a:moveTo>
                  <a:lnTo>
                    <a:pt x="1" y="385"/>
                  </a:lnTo>
                  <a:cubicBezTo>
                    <a:pt x="285" y="260"/>
                    <a:pt x="570" y="134"/>
                    <a:pt x="854" y="0"/>
                  </a:cubicBezTo>
                  <a:lnTo>
                    <a:pt x="85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7841575" y="2972850"/>
              <a:ext cx="59250" cy="132050"/>
            </a:xfrm>
            <a:custGeom>
              <a:avLst/>
              <a:gdLst/>
              <a:ahLst/>
              <a:cxnLst/>
              <a:rect l="l" t="t" r="r" b="b"/>
              <a:pathLst>
                <a:path w="2370" h="5282" fill="none" extrusionOk="0">
                  <a:moveTo>
                    <a:pt x="1" y="1"/>
                  </a:moveTo>
                  <a:lnTo>
                    <a:pt x="2369" y="528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7867100" y="2982275"/>
              <a:ext cx="203000" cy="404475"/>
            </a:xfrm>
            <a:custGeom>
              <a:avLst/>
              <a:gdLst/>
              <a:ahLst/>
              <a:cxnLst/>
              <a:rect l="l" t="t" r="r" b="b"/>
              <a:pathLst>
                <a:path w="8120" h="16179" fill="none" extrusionOk="0">
                  <a:moveTo>
                    <a:pt x="1" y="0"/>
                  </a:moveTo>
                  <a:lnTo>
                    <a:pt x="8119" y="1617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7959375" y="3133750"/>
              <a:ext cx="117200" cy="220150"/>
            </a:xfrm>
            <a:custGeom>
              <a:avLst/>
              <a:gdLst/>
              <a:ahLst/>
              <a:cxnLst/>
              <a:rect l="l" t="t" r="r" b="b"/>
              <a:pathLst>
                <a:path w="4688" h="8806" fill="none" extrusionOk="0">
                  <a:moveTo>
                    <a:pt x="1" y="1"/>
                  </a:moveTo>
                  <a:lnTo>
                    <a:pt x="4688" y="88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8036175" y="3240675"/>
              <a:ext cx="45425" cy="80775"/>
            </a:xfrm>
            <a:custGeom>
              <a:avLst/>
              <a:gdLst/>
              <a:ahLst/>
              <a:cxnLst/>
              <a:rect l="l" t="t" r="r" b="b"/>
              <a:pathLst>
                <a:path w="1817" h="3231" fill="none" extrusionOk="0">
                  <a:moveTo>
                    <a:pt x="0" y="0"/>
                  </a:moveTo>
                  <a:lnTo>
                    <a:pt x="1816" y="323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8051225" y="3231875"/>
              <a:ext cx="72650" cy="122425"/>
            </a:xfrm>
            <a:custGeom>
              <a:avLst/>
              <a:gdLst/>
              <a:ahLst/>
              <a:cxnLst/>
              <a:rect l="l" t="t" r="r" b="b"/>
              <a:pathLst>
                <a:path w="2906" h="4897" fill="none" extrusionOk="0">
                  <a:moveTo>
                    <a:pt x="1" y="1"/>
                  </a:moveTo>
                  <a:lnTo>
                    <a:pt x="2905" y="489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8036175" y="3231875"/>
              <a:ext cx="15075" cy="8825"/>
            </a:xfrm>
            <a:custGeom>
              <a:avLst/>
              <a:gdLst/>
              <a:ahLst/>
              <a:cxnLst/>
              <a:rect l="l" t="t" r="r" b="b"/>
              <a:pathLst>
                <a:path w="603" h="353" fill="none" extrusionOk="0">
                  <a:moveTo>
                    <a:pt x="0" y="352"/>
                  </a:moveTo>
                  <a:lnTo>
                    <a:pt x="0" y="352"/>
                  </a:lnTo>
                  <a:cubicBezTo>
                    <a:pt x="201" y="235"/>
                    <a:pt x="402" y="118"/>
                    <a:pt x="603" y="1"/>
                  </a:cubicBezTo>
                  <a:lnTo>
                    <a:pt x="60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010225" y="3178100"/>
              <a:ext cx="33500" cy="58200"/>
            </a:xfrm>
            <a:custGeom>
              <a:avLst/>
              <a:gdLst/>
              <a:ahLst/>
              <a:cxnLst/>
              <a:rect l="l" t="t" r="r" b="b"/>
              <a:pathLst>
                <a:path w="1340" h="2328" fill="none" extrusionOk="0">
                  <a:moveTo>
                    <a:pt x="1" y="1"/>
                  </a:moveTo>
                  <a:lnTo>
                    <a:pt x="1340" y="23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8030725" y="3165775"/>
              <a:ext cx="133300" cy="213225"/>
            </a:xfrm>
            <a:custGeom>
              <a:avLst/>
              <a:gdLst/>
              <a:ahLst/>
              <a:cxnLst/>
              <a:rect l="l" t="t" r="r" b="b"/>
              <a:pathLst>
                <a:path w="5332" h="8529" fill="none" extrusionOk="0">
                  <a:moveTo>
                    <a:pt x="1" y="0"/>
                  </a:moveTo>
                  <a:lnTo>
                    <a:pt x="5332" y="852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8010225" y="3165775"/>
              <a:ext cx="20525" cy="12350"/>
            </a:xfrm>
            <a:custGeom>
              <a:avLst/>
              <a:gdLst/>
              <a:ahLst/>
              <a:cxnLst/>
              <a:rect l="l" t="t" r="r" b="b"/>
              <a:pathLst>
                <a:path w="821" h="494" fill="none" extrusionOk="0">
                  <a:moveTo>
                    <a:pt x="1" y="494"/>
                  </a:moveTo>
                  <a:lnTo>
                    <a:pt x="1" y="494"/>
                  </a:lnTo>
                  <a:cubicBezTo>
                    <a:pt x="277" y="335"/>
                    <a:pt x="553" y="168"/>
                    <a:pt x="821" y="0"/>
                  </a:cubicBezTo>
                  <a:lnTo>
                    <a:pt x="82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987825" y="3117650"/>
              <a:ext cx="32675" cy="54425"/>
            </a:xfrm>
            <a:custGeom>
              <a:avLst/>
              <a:gdLst/>
              <a:ahLst/>
              <a:cxnLst/>
              <a:rect l="l" t="t" r="r" b="b"/>
              <a:pathLst>
                <a:path w="1307" h="2177" fill="none" extrusionOk="0">
                  <a:moveTo>
                    <a:pt x="1" y="0"/>
                  </a:moveTo>
                  <a:lnTo>
                    <a:pt x="1307" y="21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7959375" y="3117650"/>
              <a:ext cx="28475" cy="16125"/>
            </a:xfrm>
            <a:custGeom>
              <a:avLst/>
              <a:gdLst/>
              <a:ahLst/>
              <a:cxnLst/>
              <a:rect l="l" t="t" r="r" b="b"/>
              <a:pathLst>
                <a:path w="1139" h="645" fill="none" extrusionOk="0">
                  <a:moveTo>
                    <a:pt x="1" y="645"/>
                  </a:moveTo>
                  <a:lnTo>
                    <a:pt x="1" y="645"/>
                  </a:lnTo>
                  <a:cubicBezTo>
                    <a:pt x="386" y="444"/>
                    <a:pt x="771" y="226"/>
                    <a:pt x="1139" y="0"/>
                  </a:cubicBezTo>
                  <a:lnTo>
                    <a:pt x="113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7918375" y="3028100"/>
              <a:ext cx="55475" cy="97925"/>
            </a:xfrm>
            <a:custGeom>
              <a:avLst/>
              <a:gdLst/>
              <a:ahLst/>
              <a:cxnLst/>
              <a:rect l="l" t="t" r="r" b="b"/>
              <a:pathLst>
                <a:path w="2219" h="3917" fill="none" extrusionOk="0">
                  <a:moveTo>
                    <a:pt x="0" y="0"/>
                  </a:moveTo>
                  <a:lnTo>
                    <a:pt x="2218" y="391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8037000" y="3146300"/>
              <a:ext cx="178500" cy="271200"/>
            </a:xfrm>
            <a:custGeom>
              <a:avLst/>
              <a:gdLst/>
              <a:ahLst/>
              <a:cxnLst/>
              <a:rect l="l" t="t" r="r" b="b"/>
              <a:pathLst>
                <a:path w="7140" h="10848" fill="none" extrusionOk="0">
                  <a:moveTo>
                    <a:pt x="1" y="1"/>
                  </a:moveTo>
                  <a:lnTo>
                    <a:pt x="7140" y="1084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4"/>
            <p:cNvSpPr/>
            <p:nvPr/>
          </p:nvSpPr>
          <p:spPr>
            <a:xfrm>
              <a:off x="8050200" y="3137525"/>
              <a:ext cx="162175" cy="234575"/>
            </a:xfrm>
            <a:custGeom>
              <a:avLst/>
              <a:gdLst/>
              <a:ahLst/>
              <a:cxnLst/>
              <a:rect l="l" t="t" r="r" b="b"/>
              <a:pathLst>
                <a:path w="6487" h="9383" fill="none" extrusionOk="0">
                  <a:moveTo>
                    <a:pt x="0" y="0"/>
                  </a:moveTo>
                  <a:lnTo>
                    <a:pt x="6486" y="938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4"/>
            <p:cNvSpPr/>
            <p:nvPr/>
          </p:nvSpPr>
          <p:spPr>
            <a:xfrm>
              <a:off x="8037000" y="3137525"/>
              <a:ext cx="13225" cy="8800"/>
            </a:xfrm>
            <a:custGeom>
              <a:avLst/>
              <a:gdLst/>
              <a:ahLst/>
              <a:cxnLst/>
              <a:rect l="l" t="t" r="r" b="b"/>
              <a:pathLst>
                <a:path w="529" h="352" fill="none" extrusionOk="0">
                  <a:moveTo>
                    <a:pt x="1" y="352"/>
                  </a:moveTo>
                  <a:lnTo>
                    <a:pt x="1" y="352"/>
                  </a:lnTo>
                  <a:cubicBezTo>
                    <a:pt x="177" y="235"/>
                    <a:pt x="352" y="117"/>
                    <a:pt x="528" y="0"/>
                  </a:cubicBezTo>
                  <a:lnTo>
                    <a:pt x="52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4"/>
            <p:cNvSpPr/>
            <p:nvPr/>
          </p:nvSpPr>
          <p:spPr>
            <a:xfrm>
              <a:off x="8007500" y="3088350"/>
              <a:ext cx="36225" cy="53600"/>
            </a:xfrm>
            <a:custGeom>
              <a:avLst/>
              <a:gdLst/>
              <a:ahLst/>
              <a:cxnLst/>
              <a:rect l="l" t="t" r="r" b="b"/>
              <a:pathLst>
                <a:path w="1449" h="2144" fill="none" extrusionOk="0">
                  <a:moveTo>
                    <a:pt x="1" y="1"/>
                  </a:moveTo>
                  <a:lnTo>
                    <a:pt x="1449" y="21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4"/>
            <p:cNvSpPr/>
            <p:nvPr/>
          </p:nvSpPr>
          <p:spPr>
            <a:xfrm>
              <a:off x="8024875" y="3076225"/>
              <a:ext cx="159675" cy="219500"/>
            </a:xfrm>
            <a:custGeom>
              <a:avLst/>
              <a:gdLst/>
              <a:ahLst/>
              <a:cxnLst/>
              <a:rect l="l" t="t" r="r" b="b"/>
              <a:pathLst>
                <a:path w="6387" h="8780" fill="none" extrusionOk="0">
                  <a:moveTo>
                    <a:pt x="0" y="0"/>
                  </a:moveTo>
                  <a:lnTo>
                    <a:pt x="6386" y="877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4"/>
            <p:cNvSpPr/>
            <p:nvPr/>
          </p:nvSpPr>
          <p:spPr>
            <a:xfrm>
              <a:off x="8007500" y="3076225"/>
              <a:ext cx="17400" cy="12150"/>
            </a:xfrm>
            <a:custGeom>
              <a:avLst/>
              <a:gdLst/>
              <a:ahLst/>
              <a:cxnLst/>
              <a:rect l="l" t="t" r="r" b="b"/>
              <a:pathLst>
                <a:path w="696" h="486" fill="none" extrusionOk="0">
                  <a:moveTo>
                    <a:pt x="1" y="486"/>
                  </a:moveTo>
                  <a:lnTo>
                    <a:pt x="1" y="486"/>
                  </a:lnTo>
                  <a:cubicBezTo>
                    <a:pt x="235" y="327"/>
                    <a:pt x="469" y="168"/>
                    <a:pt x="695" y="0"/>
                  </a:cubicBezTo>
                  <a:lnTo>
                    <a:pt x="69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7960000" y="3001950"/>
              <a:ext cx="56325" cy="80350"/>
            </a:xfrm>
            <a:custGeom>
              <a:avLst/>
              <a:gdLst/>
              <a:ahLst/>
              <a:cxnLst/>
              <a:rect l="l" t="t" r="r" b="b"/>
              <a:pathLst>
                <a:path w="2253" h="3214" fill="none" extrusionOk="0">
                  <a:moveTo>
                    <a:pt x="1" y="0"/>
                  </a:moveTo>
                  <a:lnTo>
                    <a:pt x="2252" y="321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7918375" y="3001950"/>
              <a:ext cx="41650" cy="26175"/>
            </a:xfrm>
            <a:custGeom>
              <a:avLst/>
              <a:gdLst/>
              <a:ahLst/>
              <a:cxnLst/>
              <a:rect l="l" t="t" r="r" b="b"/>
              <a:pathLst>
                <a:path w="1666" h="1047" fill="none" extrusionOk="0">
                  <a:moveTo>
                    <a:pt x="0" y="1046"/>
                  </a:moveTo>
                  <a:lnTo>
                    <a:pt x="0" y="1046"/>
                  </a:lnTo>
                  <a:cubicBezTo>
                    <a:pt x="570" y="720"/>
                    <a:pt x="1130" y="368"/>
                    <a:pt x="1666" y="0"/>
                  </a:cubicBezTo>
                  <a:lnTo>
                    <a:pt x="166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7904975" y="2960725"/>
              <a:ext cx="34550" cy="54850"/>
            </a:xfrm>
            <a:custGeom>
              <a:avLst/>
              <a:gdLst/>
              <a:ahLst/>
              <a:cxnLst/>
              <a:rect l="l" t="t" r="r" b="b"/>
              <a:pathLst>
                <a:path w="1382" h="2194" fill="none" extrusionOk="0">
                  <a:moveTo>
                    <a:pt x="1" y="0"/>
                  </a:moveTo>
                  <a:lnTo>
                    <a:pt x="1382" y="219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7867100" y="2960725"/>
              <a:ext cx="37900" cy="21575"/>
            </a:xfrm>
            <a:custGeom>
              <a:avLst/>
              <a:gdLst/>
              <a:ahLst/>
              <a:cxnLst/>
              <a:rect l="l" t="t" r="r" b="b"/>
              <a:pathLst>
                <a:path w="1516" h="863" fill="none" extrusionOk="0">
                  <a:moveTo>
                    <a:pt x="1" y="862"/>
                  </a:moveTo>
                  <a:lnTo>
                    <a:pt x="1" y="862"/>
                  </a:lnTo>
                  <a:cubicBezTo>
                    <a:pt x="520" y="603"/>
                    <a:pt x="1022" y="310"/>
                    <a:pt x="1516" y="0"/>
                  </a:cubicBezTo>
                  <a:lnTo>
                    <a:pt x="1516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7876725" y="2955075"/>
              <a:ext cx="9650" cy="16975"/>
            </a:xfrm>
            <a:custGeom>
              <a:avLst/>
              <a:gdLst/>
              <a:ahLst/>
              <a:cxnLst/>
              <a:rect l="l" t="t" r="r" b="b"/>
              <a:pathLst>
                <a:path w="386" h="679" fill="none" extrusionOk="0">
                  <a:moveTo>
                    <a:pt x="1" y="0"/>
                  </a:moveTo>
                  <a:lnTo>
                    <a:pt x="386" y="67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7841575" y="2955075"/>
              <a:ext cx="35175" cy="17800"/>
            </a:xfrm>
            <a:custGeom>
              <a:avLst/>
              <a:gdLst/>
              <a:ahLst/>
              <a:cxnLst/>
              <a:rect l="l" t="t" r="r" b="b"/>
              <a:pathLst>
                <a:path w="1407" h="712" fill="none" extrusionOk="0">
                  <a:moveTo>
                    <a:pt x="1" y="712"/>
                  </a:moveTo>
                  <a:lnTo>
                    <a:pt x="1" y="712"/>
                  </a:lnTo>
                  <a:cubicBezTo>
                    <a:pt x="478" y="494"/>
                    <a:pt x="947" y="260"/>
                    <a:pt x="1407" y="0"/>
                  </a:cubicBezTo>
                  <a:lnTo>
                    <a:pt x="140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7834250" y="2914900"/>
              <a:ext cx="25150" cy="49600"/>
            </a:xfrm>
            <a:custGeom>
              <a:avLst/>
              <a:gdLst/>
              <a:ahLst/>
              <a:cxnLst/>
              <a:rect l="l" t="t" r="r" b="b"/>
              <a:pathLst>
                <a:path w="1006" h="1984" fill="none" extrusionOk="0">
                  <a:moveTo>
                    <a:pt x="1" y="0"/>
                  </a:moveTo>
                  <a:lnTo>
                    <a:pt x="1005" y="198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7772125" y="2914900"/>
              <a:ext cx="62150" cy="24700"/>
            </a:xfrm>
            <a:custGeom>
              <a:avLst/>
              <a:gdLst/>
              <a:ahLst/>
              <a:cxnLst/>
              <a:rect l="l" t="t" r="r" b="b"/>
              <a:pathLst>
                <a:path w="2486" h="988" fill="none" extrusionOk="0">
                  <a:moveTo>
                    <a:pt x="0" y="988"/>
                  </a:moveTo>
                  <a:lnTo>
                    <a:pt x="0" y="988"/>
                  </a:lnTo>
                  <a:cubicBezTo>
                    <a:pt x="854" y="729"/>
                    <a:pt x="1691" y="402"/>
                    <a:pt x="2486" y="0"/>
                  </a:cubicBezTo>
                  <a:lnTo>
                    <a:pt x="248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7782375" y="2874525"/>
              <a:ext cx="21375" cy="54000"/>
            </a:xfrm>
            <a:custGeom>
              <a:avLst/>
              <a:gdLst/>
              <a:ahLst/>
              <a:cxnLst/>
              <a:rect l="l" t="t" r="r" b="b"/>
              <a:pathLst>
                <a:path w="855" h="2160" fill="none" extrusionOk="0">
                  <a:moveTo>
                    <a:pt x="0" y="0"/>
                  </a:moveTo>
                  <a:lnTo>
                    <a:pt x="854" y="215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083250" y="3129350"/>
              <a:ext cx="93975" cy="123075"/>
            </a:xfrm>
            <a:custGeom>
              <a:avLst/>
              <a:gdLst/>
              <a:ahLst/>
              <a:cxnLst/>
              <a:rect l="l" t="t" r="r" b="b"/>
              <a:pathLst>
                <a:path w="3759" h="4923" fill="none" extrusionOk="0">
                  <a:moveTo>
                    <a:pt x="0" y="1"/>
                  </a:moveTo>
                  <a:lnTo>
                    <a:pt x="3758" y="492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096000" y="3119525"/>
              <a:ext cx="155500" cy="194200"/>
            </a:xfrm>
            <a:custGeom>
              <a:avLst/>
              <a:gdLst/>
              <a:ahLst/>
              <a:cxnLst/>
              <a:rect l="l" t="t" r="r" b="b"/>
              <a:pathLst>
                <a:path w="6220" h="7768" fill="none" extrusionOk="0">
                  <a:moveTo>
                    <a:pt x="1" y="1"/>
                  </a:moveTo>
                  <a:lnTo>
                    <a:pt x="6219" y="776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8083250" y="3119525"/>
              <a:ext cx="12775" cy="9850"/>
            </a:xfrm>
            <a:custGeom>
              <a:avLst/>
              <a:gdLst/>
              <a:ahLst/>
              <a:cxnLst/>
              <a:rect l="l" t="t" r="r" b="b"/>
              <a:pathLst>
                <a:path w="511" h="394" fill="none" extrusionOk="0">
                  <a:moveTo>
                    <a:pt x="0" y="394"/>
                  </a:moveTo>
                  <a:lnTo>
                    <a:pt x="0" y="394"/>
                  </a:lnTo>
                  <a:cubicBezTo>
                    <a:pt x="176" y="260"/>
                    <a:pt x="344" y="134"/>
                    <a:pt x="511" y="1"/>
                  </a:cubicBezTo>
                  <a:lnTo>
                    <a:pt x="51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8043500" y="3065325"/>
              <a:ext cx="46250" cy="59050"/>
            </a:xfrm>
            <a:custGeom>
              <a:avLst/>
              <a:gdLst/>
              <a:ahLst/>
              <a:cxnLst/>
              <a:rect l="l" t="t" r="r" b="b"/>
              <a:pathLst>
                <a:path w="1850" h="2362" fill="none" extrusionOk="0">
                  <a:moveTo>
                    <a:pt x="0" y="1"/>
                  </a:moveTo>
                  <a:lnTo>
                    <a:pt x="1850" y="23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210450" y="3231050"/>
              <a:ext cx="86450" cy="102975"/>
            </a:xfrm>
            <a:custGeom>
              <a:avLst/>
              <a:gdLst/>
              <a:ahLst/>
              <a:cxnLst/>
              <a:rect l="l" t="t" r="r" b="b"/>
              <a:pathLst>
                <a:path w="3458" h="4119" fill="none" extrusionOk="0">
                  <a:moveTo>
                    <a:pt x="1" y="0"/>
                  </a:moveTo>
                  <a:lnTo>
                    <a:pt x="3457" y="411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225325" y="3218275"/>
              <a:ext cx="92275" cy="104850"/>
            </a:xfrm>
            <a:custGeom>
              <a:avLst/>
              <a:gdLst/>
              <a:ahLst/>
              <a:cxnLst/>
              <a:rect l="l" t="t" r="r" b="b"/>
              <a:pathLst>
                <a:path w="3691" h="4194" fill="none" extrusionOk="0">
                  <a:moveTo>
                    <a:pt x="0" y="1"/>
                  </a:moveTo>
                  <a:lnTo>
                    <a:pt x="3691" y="41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8210450" y="3218275"/>
              <a:ext cx="15100" cy="12800"/>
            </a:xfrm>
            <a:custGeom>
              <a:avLst/>
              <a:gdLst/>
              <a:ahLst/>
              <a:cxnLst/>
              <a:rect l="l" t="t" r="r" b="b"/>
              <a:pathLst>
                <a:path w="604" h="512" fill="none" extrusionOk="0">
                  <a:moveTo>
                    <a:pt x="1" y="511"/>
                  </a:moveTo>
                  <a:lnTo>
                    <a:pt x="1" y="511"/>
                  </a:lnTo>
                  <a:cubicBezTo>
                    <a:pt x="202" y="344"/>
                    <a:pt x="403" y="177"/>
                    <a:pt x="595" y="1"/>
                  </a:cubicBezTo>
                  <a:lnTo>
                    <a:pt x="60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115250" y="3105100"/>
              <a:ext cx="102775" cy="119700"/>
            </a:xfrm>
            <a:custGeom>
              <a:avLst/>
              <a:gdLst/>
              <a:ahLst/>
              <a:cxnLst/>
              <a:rect l="l" t="t" r="r" b="b"/>
              <a:pathLst>
                <a:path w="4111" h="4788" fill="none" extrusionOk="0">
                  <a:moveTo>
                    <a:pt x="1" y="0"/>
                  </a:moveTo>
                  <a:lnTo>
                    <a:pt x="4110" y="478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8216325" y="3179375"/>
              <a:ext cx="189175" cy="205275"/>
            </a:xfrm>
            <a:custGeom>
              <a:avLst/>
              <a:gdLst/>
              <a:ahLst/>
              <a:cxnLst/>
              <a:rect l="l" t="t" r="r" b="b"/>
              <a:pathLst>
                <a:path w="7567" h="8211" fill="none" extrusionOk="0">
                  <a:moveTo>
                    <a:pt x="0" y="0"/>
                  </a:moveTo>
                  <a:lnTo>
                    <a:pt x="7566" y="821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8230125" y="3166400"/>
              <a:ext cx="222850" cy="231000"/>
            </a:xfrm>
            <a:custGeom>
              <a:avLst/>
              <a:gdLst/>
              <a:ahLst/>
              <a:cxnLst/>
              <a:rect l="l" t="t" r="r" b="b"/>
              <a:pathLst>
                <a:path w="8914" h="9240" fill="none" extrusionOk="0">
                  <a:moveTo>
                    <a:pt x="1" y="0"/>
                  </a:moveTo>
                  <a:lnTo>
                    <a:pt x="8914" y="924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216325" y="3166400"/>
              <a:ext cx="13825" cy="13000"/>
            </a:xfrm>
            <a:custGeom>
              <a:avLst/>
              <a:gdLst/>
              <a:ahLst/>
              <a:cxnLst/>
              <a:rect l="l" t="t" r="r" b="b"/>
              <a:pathLst>
                <a:path w="553" h="520" fill="none" extrusionOk="0">
                  <a:moveTo>
                    <a:pt x="9" y="519"/>
                  </a:moveTo>
                  <a:lnTo>
                    <a:pt x="0" y="519"/>
                  </a:lnTo>
                  <a:cubicBezTo>
                    <a:pt x="193" y="352"/>
                    <a:pt x="368" y="176"/>
                    <a:pt x="553" y="0"/>
                  </a:cubicBezTo>
                  <a:lnTo>
                    <a:pt x="55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139100" y="3083750"/>
              <a:ext cx="84150" cy="89375"/>
            </a:xfrm>
            <a:custGeom>
              <a:avLst/>
              <a:gdLst/>
              <a:ahLst/>
              <a:cxnLst/>
              <a:rect l="l" t="t" r="r" b="b"/>
              <a:pathLst>
                <a:path w="3366" h="3575" fill="none" extrusionOk="0">
                  <a:moveTo>
                    <a:pt x="1" y="0"/>
                  </a:moveTo>
                  <a:lnTo>
                    <a:pt x="3365" y="357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8115250" y="3083750"/>
              <a:ext cx="23875" cy="21375"/>
            </a:xfrm>
            <a:custGeom>
              <a:avLst/>
              <a:gdLst/>
              <a:ahLst/>
              <a:cxnLst/>
              <a:rect l="l" t="t" r="r" b="b"/>
              <a:pathLst>
                <a:path w="955" h="855" fill="none" extrusionOk="0">
                  <a:moveTo>
                    <a:pt x="1" y="854"/>
                  </a:moveTo>
                  <a:lnTo>
                    <a:pt x="1" y="854"/>
                  </a:lnTo>
                  <a:cubicBezTo>
                    <a:pt x="327" y="578"/>
                    <a:pt x="645" y="293"/>
                    <a:pt x="955" y="0"/>
                  </a:cubicBezTo>
                  <a:lnTo>
                    <a:pt x="95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8076350" y="3037925"/>
              <a:ext cx="51075" cy="56725"/>
            </a:xfrm>
            <a:custGeom>
              <a:avLst/>
              <a:gdLst/>
              <a:ahLst/>
              <a:cxnLst/>
              <a:rect l="l" t="t" r="r" b="b"/>
              <a:pathLst>
                <a:path w="2043" h="2269" fill="none" extrusionOk="0">
                  <a:moveTo>
                    <a:pt x="0" y="1"/>
                  </a:moveTo>
                  <a:lnTo>
                    <a:pt x="2042" y="226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8043500" y="3037925"/>
              <a:ext cx="32875" cy="27425"/>
            </a:xfrm>
            <a:custGeom>
              <a:avLst/>
              <a:gdLst/>
              <a:ahLst/>
              <a:cxnLst/>
              <a:rect l="l" t="t" r="r" b="b"/>
              <a:pathLst>
                <a:path w="1315" h="1097" fill="none" extrusionOk="0">
                  <a:moveTo>
                    <a:pt x="0" y="1097"/>
                  </a:moveTo>
                  <a:lnTo>
                    <a:pt x="0" y="1097"/>
                  </a:lnTo>
                  <a:cubicBezTo>
                    <a:pt x="452" y="745"/>
                    <a:pt x="887" y="377"/>
                    <a:pt x="1314" y="1"/>
                  </a:cubicBezTo>
                  <a:lnTo>
                    <a:pt x="131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8044325" y="3033125"/>
              <a:ext cx="15925" cy="18850"/>
            </a:xfrm>
            <a:custGeom>
              <a:avLst/>
              <a:gdLst/>
              <a:ahLst/>
              <a:cxnLst/>
              <a:rect l="l" t="t" r="r" b="b"/>
              <a:pathLst>
                <a:path w="637" h="754" fill="none" extrusionOk="0">
                  <a:moveTo>
                    <a:pt x="1" y="0"/>
                  </a:moveTo>
                  <a:lnTo>
                    <a:pt x="637" y="75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8180125" y="3090450"/>
              <a:ext cx="256325" cy="253400"/>
            </a:xfrm>
            <a:custGeom>
              <a:avLst/>
              <a:gdLst/>
              <a:ahLst/>
              <a:cxnLst/>
              <a:rect l="l" t="t" r="r" b="b"/>
              <a:pathLst>
                <a:path w="10253" h="10136" fill="none" extrusionOk="0">
                  <a:moveTo>
                    <a:pt x="0" y="0"/>
                  </a:moveTo>
                  <a:lnTo>
                    <a:pt x="10253" y="101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8191850" y="3078525"/>
              <a:ext cx="153800" cy="145025"/>
            </a:xfrm>
            <a:custGeom>
              <a:avLst/>
              <a:gdLst/>
              <a:ahLst/>
              <a:cxnLst/>
              <a:rect l="l" t="t" r="r" b="b"/>
              <a:pathLst>
                <a:path w="6152" h="5801" fill="none" extrusionOk="0">
                  <a:moveTo>
                    <a:pt x="0" y="0"/>
                  </a:moveTo>
                  <a:lnTo>
                    <a:pt x="6151" y="580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8180125" y="3078525"/>
              <a:ext cx="11750" cy="11950"/>
            </a:xfrm>
            <a:custGeom>
              <a:avLst/>
              <a:gdLst/>
              <a:ahLst/>
              <a:cxnLst/>
              <a:rect l="l" t="t" r="r" b="b"/>
              <a:pathLst>
                <a:path w="470" h="478" fill="none" extrusionOk="0">
                  <a:moveTo>
                    <a:pt x="0" y="477"/>
                  </a:moveTo>
                  <a:lnTo>
                    <a:pt x="0" y="477"/>
                  </a:lnTo>
                  <a:cubicBezTo>
                    <a:pt x="159" y="318"/>
                    <a:pt x="318" y="159"/>
                    <a:pt x="469" y="0"/>
                  </a:cubicBezTo>
                  <a:lnTo>
                    <a:pt x="46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8089325" y="2991050"/>
              <a:ext cx="96675" cy="93550"/>
            </a:xfrm>
            <a:custGeom>
              <a:avLst/>
              <a:gdLst/>
              <a:ahLst/>
              <a:cxnLst/>
              <a:rect l="l" t="t" r="r" b="b"/>
              <a:pathLst>
                <a:path w="3867" h="3742" fill="none" extrusionOk="0">
                  <a:moveTo>
                    <a:pt x="0" y="1"/>
                  </a:moveTo>
                  <a:lnTo>
                    <a:pt x="3867" y="374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8044325" y="2991050"/>
              <a:ext cx="45025" cy="42100"/>
            </a:xfrm>
            <a:custGeom>
              <a:avLst/>
              <a:gdLst/>
              <a:ahLst/>
              <a:cxnLst/>
              <a:rect l="l" t="t" r="r" b="b"/>
              <a:pathLst>
                <a:path w="1801" h="1684" fill="none" extrusionOk="0">
                  <a:moveTo>
                    <a:pt x="1" y="1683"/>
                  </a:moveTo>
                  <a:lnTo>
                    <a:pt x="1" y="1683"/>
                  </a:lnTo>
                  <a:cubicBezTo>
                    <a:pt x="628" y="1156"/>
                    <a:pt x="1231" y="595"/>
                    <a:pt x="1800" y="1"/>
                  </a:cubicBezTo>
                  <a:lnTo>
                    <a:pt x="180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8045375" y="2988975"/>
              <a:ext cx="22000" cy="23650"/>
            </a:xfrm>
            <a:custGeom>
              <a:avLst/>
              <a:gdLst/>
              <a:ahLst/>
              <a:cxnLst/>
              <a:rect l="l" t="t" r="r" b="b"/>
              <a:pathLst>
                <a:path w="880" h="946" fill="none" extrusionOk="0">
                  <a:moveTo>
                    <a:pt x="1" y="0"/>
                  </a:moveTo>
                  <a:lnTo>
                    <a:pt x="879" y="94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8079275" y="2954450"/>
              <a:ext cx="296500" cy="267000"/>
            </a:xfrm>
            <a:custGeom>
              <a:avLst/>
              <a:gdLst/>
              <a:ahLst/>
              <a:cxnLst/>
              <a:rect l="l" t="t" r="r" b="b"/>
              <a:pathLst>
                <a:path w="11860" h="10680" fill="none" extrusionOk="0">
                  <a:moveTo>
                    <a:pt x="0" y="0"/>
                  </a:moveTo>
                  <a:lnTo>
                    <a:pt x="11860" y="1067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8045375" y="2954450"/>
              <a:ext cx="34125" cy="34750"/>
            </a:xfrm>
            <a:custGeom>
              <a:avLst/>
              <a:gdLst/>
              <a:ahLst/>
              <a:cxnLst/>
              <a:rect l="l" t="t" r="r" b="b"/>
              <a:pathLst>
                <a:path w="1365" h="1390" fill="none" extrusionOk="0">
                  <a:moveTo>
                    <a:pt x="1" y="1389"/>
                  </a:moveTo>
                  <a:lnTo>
                    <a:pt x="1" y="1381"/>
                  </a:lnTo>
                  <a:cubicBezTo>
                    <a:pt x="478" y="946"/>
                    <a:pt x="930" y="486"/>
                    <a:pt x="1356" y="0"/>
                  </a:cubicBezTo>
                  <a:lnTo>
                    <a:pt x="136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8038900" y="2948575"/>
              <a:ext cx="23875" cy="23675"/>
            </a:xfrm>
            <a:custGeom>
              <a:avLst/>
              <a:gdLst/>
              <a:ahLst/>
              <a:cxnLst/>
              <a:rect l="l" t="t" r="r" b="b"/>
              <a:pathLst>
                <a:path w="955" h="947" fill="none" extrusionOk="0">
                  <a:moveTo>
                    <a:pt x="0" y="1"/>
                  </a:moveTo>
                  <a:lnTo>
                    <a:pt x="954" y="94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8173225" y="3018050"/>
              <a:ext cx="48775" cy="41875"/>
            </a:xfrm>
            <a:custGeom>
              <a:avLst/>
              <a:gdLst/>
              <a:ahLst/>
              <a:cxnLst/>
              <a:rect l="l" t="t" r="r" b="b"/>
              <a:pathLst>
                <a:path w="1951" h="1675" fill="none" extrusionOk="0">
                  <a:moveTo>
                    <a:pt x="0" y="0"/>
                  </a:moveTo>
                  <a:lnTo>
                    <a:pt x="1950" y="167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8183250" y="3006125"/>
              <a:ext cx="75975" cy="62375"/>
            </a:xfrm>
            <a:custGeom>
              <a:avLst/>
              <a:gdLst/>
              <a:ahLst/>
              <a:cxnLst/>
              <a:rect l="l" t="t" r="r" b="b"/>
              <a:pathLst>
                <a:path w="3039" h="2495" fill="none" extrusionOk="0">
                  <a:moveTo>
                    <a:pt x="1" y="0"/>
                  </a:moveTo>
                  <a:lnTo>
                    <a:pt x="3039" y="24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8173225" y="3006125"/>
              <a:ext cx="10050" cy="11950"/>
            </a:xfrm>
            <a:custGeom>
              <a:avLst/>
              <a:gdLst/>
              <a:ahLst/>
              <a:cxnLst/>
              <a:rect l="l" t="t" r="r" b="b"/>
              <a:pathLst>
                <a:path w="402" h="478" fill="none" extrusionOk="0">
                  <a:moveTo>
                    <a:pt x="0" y="477"/>
                  </a:moveTo>
                  <a:lnTo>
                    <a:pt x="0" y="477"/>
                  </a:lnTo>
                  <a:cubicBezTo>
                    <a:pt x="134" y="318"/>
                    <a:pt x="268" y="159"/>
                    <a:pt x="402" y="0"/>
                  </a:cubicBezTo>
                  <a:lnTo>
                    <a:pt x="40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8169250" y="3004650"/>
              <a:ext cx="9025" cy="7575"/>
            </a:xfrm>
            <a:custGeom>
              <a:avLst/>
              <a:gdLst/>
              <a:ahLst/>
              <a:cxnLst/>
              <a:rect l="l" t="t" r="r" b="b"/>
              <a:pathLst>
                <a:path w="361" h="303" fill="none" extrusionOk="0">
                  <a:moveTo>
                    <a:pt x="0" y="1"/>
                  </a:moveTo>
                  <a:lnTo>
                    <a:pt x="360" y="30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8183675" y="2986875"/>
              <a:ext cx="88750" cy="69275"/>
            </a:xfrm>
            <a:custGeom>
              <a:avLst/>
              <a:gdLst/>
              <a:ahLst/>
              <a:cxnLst/>
              <a:rect l="l" t="t" r="r" b="b"/>
              <a:pathLst>
                <a:path w="3550" h="2771" fill="none" extrusionOk="0">
                  <a:moveTo>
                    <a:pt x="1" y="0"/>
                  </a:moveTo>
                  <a:lnTo>
                    <a:pt x="3549" y="277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8169250" y="2986875"/>
              <a:ext cx="14450" cy="17800"/>
            </a:xfrm>
            <a:custGeom>
              <a:avLst/>
              <a:gdLst/>
              <a:ahLst/>
              <a:cxnLst/>
              <a:rect l="l" t="t" r="r" b="b"/>
              <a:pathLst>
                <a:path w="578" h="712" fill="none" extrusionOk="0">
                  <a:moveTo>
                    <a:pt x="0" y="712"/>
                  </a:moveTo>
                  <a:lnTo>
                    <a:pt x="0" y="712"/>
                  </a:lnTo>
                  <a:cubicBezTo>
                    <a:pt x="201" y="477"/>
                    <a:pt x="394" y="243"/>
                    <a:pt x="578" y="0"/>
                  </a:cubicBezTo>
                  <a:lnTo>
                    <a:pt x="57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8164650" y="2986025"/>
              <a:ext cx="11950" cy="9875"/>
            </a:xfrm>
            <a:custGeom>
              <a:avLst/>
              <a:gdLst/>
              <a:ahLst/>
              <a:cxnLst/>
              <a:rect l="l" t="t" r="r" b="b"/>
              <a:pathLst>
                <a:path w="478" h="395" fill="none" extrusionOk="0">
                  <a:moveTo>
                    <a:pt x="0" y="1"/>
                  </a:moveTo>
                  <a:lnTo>
                    <a:pt x="477" y="39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8283075" y="3041900"/>
              <a:ext cx="39975" cy="29725"/>
            </a:xfrm>
            <a:custGeom>
              <a:avLst/>
              <a:gdLst/>
              <a:ahLst/>
              <a:cxnLst/>
              <a:rect l="l" t="t" r="r" b="b"/>
              <a:pathLst>
                <a:path w="1599" h="1189" fill="none" extrusionOk="0">
                  <a:moveTo>
                    <a:pt x="0" y="1"/>
                  </a:moveTo>
                  <a:lnTo>
                    <a:pt x="1599" y="118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8293725" y="3027475"/>
              <a:ext cx="19275" cy="13625"/>
            </a:xfrm>
            <a:custGeom>
              <a:avLst/>
              <a:gdLst/>
              <a:ahLst/>
              <a:cxnLst/>
              <a:rect l="l" t="t" r="r" b="b"/>
              <a:pathLst>
                <a:path w="771" h="545" fill="none" extrusionOk="0">
                  <a:moveTo>
                    <a:pt x="1" y="0"/>
                  </a:moveTo>
                  <a:lnTo>
                    <a:pt x="771" y="54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8283075" y="3027475"/>
              <a:ext cx="10675" cy="14450"/>
            </a:xfrm>
            <a:custGeom>
              <a:avLst/>
              <a:gdLst/>
              <a:ahLst/>
              <a:cxnLst/>
              <a:rect l="l" t="t" r="r" b="b"/>
              <a:pathLst>
                <a:path w="427" h="578" fill="none" extrusionOk="0">
                  <a:moveTo>
                    <a:pt x="8" y="578"/>
                  </a:moveTo>
                  <a:lnTo>
                    <a:pt x="0" y="578"/>
                  </a:lnTo>
                  <a:cubicBezTo>
                    <a:pt x="142" y="385"/>
                    <a:pt x="285" y="193"/>
                    <a:pt x="427" y="0"/>
                  </a:cubicBezTo>
                  <a:lnTo>
                    <a:pt x="42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8220500" y="2985200"/>
              <a:ext cx="68025" cy="49400"/>
            </a:xfrm>
            <a:custGeom>
              <a:avLst/>
              <a:gdLst/>
              <a:ahLst/>
              <a:cxnLst/>
              <a:rect l="l" t="t" r="r" b="b"/>
              <a:pathLst>
                <a:path w="2721" h="1976" fill="none" extrusionOk="0">
                  <a:moveTo>
                    <a:pt x="1" y="0"/>
                  </a:moveTo>
                  <a:lnTo>
                    <a:pt x="2721" y="19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8269675" y="2989600"/>
              <a:ext cx="120950" cy="81625"/>
            </a:xfrm>
            <a:custGeom>
              <a:avLst/>
              <a:gdLst/>
              <a:ahLst/>
              <a:cxnLst/>
              <a:rect l="l" t="t" r="r" b="b"/>
              <a:pathLst>
                <a:path w="4838" h="3265" fill="none" extrusionOk="0">
                  <a:moveTo>
                    <a:pt x="0" y="0"/>
                  </a:moveTo>
                  <a:lnTo>
                    <a:pt x="4838" y="326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8278875" y="2975375"/>
              <a:ext cx="129550" cy="83075"/>
            </a:xfrm>
            <a:custGeom>
              <a:avLst/>
              <a:gdLst/>
              <a:ahLst/>
              <a:cxnLst/>
              <a:rect l="l" t="t" r="r" b="b"/>
              <a:pathLst>
                <a:path w="5182" h="3323" fill="none" extrusionOk="0">
                  <a:moveTo>
                    <a:pt x="1" y="0"/>
                  </a:moveTo>
                  <a:lnTo>
                    <a:pt x="5181" y="332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8269675" y="2975375"/>
              <a:ext cx="9225" cy="14250"/>
            </a:xfrm>
            <a:custGeom>
              <a:avLst/>
              <a:gdLst/>
              <a:ahLst/>
              <a:cxnLst/>
              <a:rect l="l" t="t" r="r" b="b"/>
              <a:pathLst>
                <a:path w="369" h="570" fill="none" extrusionOk="0">
                  <a:moveTo>
                    <a:pt x="0" y="569"/>
                  </a:moveTo>
                  <a:lnTo>
                    <a:pt x="0" y="569"/>
                  </a:lnTo>
                  <a:cubicBezTo>
                    <a:pt x="126" y="377"/>
                    <a:pt x="243" y="193"/>
                    <a:pt x="369" y="0"/>
                  </a:cubicBezTo>
                  <a:lnTo>
                    <a:pt x="36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8238700" y="2959050"/>
              <a:ext cx="35600" cy="23450"/>
            </a:xfrm>
            <a:custGeom>
              <a:avLst/>
              <a:gdLst/>
              <a:ahLst/>
              <a:cxnLst/>
              <a:rect l="l" t="t" r="r" b="b"/>
              <a:pathLst>
                <a:path w="1424" h="938" fill="none" extrusionOk="0">
                  <a:moveTo>
                    <a:pt x="1" y="0"/>
                  </a:moveTo>
                  <a:lnTo>
                    <a:pt x="1424" y="93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8220500" y="2959050"/>
              <a:ext cx="18225" cy="26175"/>
            </a:xfrm>
            <a:custGeom>
              <a:avLst/>
              <a:gdLst/>
              <a:ahLst/>
              <a:cxnLst/>
              <a:rect l="l" t="t" r="r" b="b"/>
              <a:pathLst>
                <a:path w="729" h="1047" fill="none" extrusionOk="0">
                  <a:moveTo>
                    <a:pt x="1" y="1046"/>
                  </a:moveTo>
                  <a:lnTo>
                    <a:pt x="1" y="1046"/>
                  </a:lnTo>
                  <a:cubicBezTo>
                    <a:pt x="252" y="703"/>
                    <a:pt x="494" y="352"/>
                    <a:pt x="729" y="0"/>
                  </a:cubicBezTo>
                  <a:lnTo>
                    <a:pt x="72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8220075" y="2965750"/>
              <a:ext cx="9650" cy="6500"/>
            </a:xfrm>
            <a:custGeom>
              <a:avLst/>
              <a:gdLst/>
              <a:ahLst/>
              <a:cxnLst/>
              <a:rect l="l" t="t" r="r" b="b"/>
              <a:pathLst>
                <a:path w="386" h="260" fill="none" extrusionOk="0">
                  <a:moveTo>
                    <a:pt x="1" y="0"/>
                  </a:moveTo>
                  <a:lnTo>
                    <a:pt x="386" y="26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8241425" y="2932900"/>
              <a:ext cx="75150" cy="45625"/>
            </a:xfrm>
            <a:custGeom>
              <a:avLst/>
              <a:gdLst/>
              <a:ahLst/>
              <a:cxnLst/>
              <a:rect l="l" t="t" r="r" b="b"/>
              <a:pathLst>
                <a:path w="3006" h="1825" fill="none" extrusionOk="0">
                  <a:moveTo>
                    <a:pt x="1" y="0"/>
                  </a:moveTo>
                  <a:lnTo>
                    <a:pt x="3005" y="182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8220075" y="2932900"/>
              <a:ext cx="21375" cy="32875"/>
            </a:xfrm>
            <a:custGeom>
              <a:avLst/>
              <a:gdLst/>
              <a:ahLst/>
              <a:cxnLst/>
              <a:rect l="l" t="t" r="r" b="b"/>
              <a:pathLst>
                <a:path w="855" h="1315" fill="none" extrusionOk="0">
                  <a:moveTo>
                    <a:pt x="1" y="1314"/>
                  </a:moveTo>
                  <a:lnTo>
                    <a:pt x="1" y="1314"/>
                  </a:lnTo>
                  <a:cubicBezTo>
                    <a:pt x="302" y="879"/>
                    <a:pt x="587" y="444"/>
                    <a:pt x="855" y="0"/>
                  </a:cubicBezTo>
                  <a:lnTo>
                    <a:pt x="85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4"/>
            <p:cNvSpPr/>
            <p:nvPr/>
          </p:nvSpPr>
          <p:spPr>
            <a:xfrm>
              <a:off x="8203975" y="2931850"/>
              <a:ext cx="27225" cy="17600"/>
            </a:xfrm>
            <a:custGeom>
              <a:avLst/>
              <a:gdLst/>
              <a:ahLst/>
              <a:cxnLst/>
              <a:rect l="l" t="t" r="r" b="b"/>
              <a:pathLst>
                <a:path w="1089" h="704" fill="none" extrusionOk="0">
                  <a:moveTo>
                    <a:pt x="0" y="0"/>
                  </a:moveTo>
                  <a:lnTo>
                    <a:pt x="1088" y="70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8164650" y="2931850"/>
              <a:ext cx="39350" cy="54200"/>
            </a:xfrm>
            <a:custGeom>
              <a:avLst/>
              <a:gdLst/>
              <a:ahLst/>
              <a:cxnLst/>
              <a:rect l="l" t="t" r="r" b="b"/>
              <a:pathLst>
                <a:path w="1574" h="2168" fill="none" extrusionOk="0">
                  <a:moveTo>
                    <a:pt x="0" y="2168"/>
                  </a:moveTo>
                  <a:lnTo>
                    <a:pt x="0" y="2168"/>
                  </a:lnTo>
                  <a:cubicBezTo>
                    <a:pt x="561" y="1473"/>
                    <a:pt x="1088" y="745"/>
                    <a:pt x="1573" y="0"/>
                  </a:cubicBezTo>
                  <a:lnTo>
                    <a:pt x="157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8138900" y="2925975"/>
              <a:ext cx="46050" cy="33525"/>
            </a:xfrm>
            <a:custGeom>
              <a:avLst/>
              <a:gdLst/>
              <a:ahLst/>
              <a:cxnLst/>
              <a:rect l="l" t="t" r="r" b="b"/>
              <a:pathLst>
                <a:path w="1842" h="1341" fill="none" extrusionOk="0">
                  <a:moveTo>
                    <a:pt x="1" y="1"/>
                  </a:moveTo>
                  <a:lnTo>
                    <a:pt x="1842" y="134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8434125" y="3026000"/>
              <a:ext cx="56725" cy="32675"/>
            </a:xfrm>
            <a:custGeom>
              <a:avLst/>
              <a:gdLst/>
              <a:ahLst/>
              <a:cxnLst/>
              <a:rect l="l" t="t" r="r" b="b"/>
              <a:pathLst>
                <a:path w="2269" h="1307" fill="none" extrusionOk="0">
                  <a:moveTo>
                    <a:pt x="1" y="0"/>
                  </a:moveTo>
                  <a:lnTo>
                    <a:pt x="2269" y="130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8444175" y="3008000"/>
              <a:ext cx="41450" cy="22625"/>
            </a:xfrm>
            <a:custGeom>
              <a:avLst/>
              <a:gdLst/>
              <a:ahLst/>
              <a:cxnLst/>
              <a:rect l="l" t="t" r="r" b="b"/>
              <a:pathLst>
                <a:path w="1658" h="905" fill="none" extrusionOk="0">
                  <a:moveTo>
                    <a:pt x="0" y="1"/>
                  </a:moveTo>
                  <a:lnTo>
                    <a:pt x="1657" y="90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8434125" y="3008000"/>
              <a:ext cx="10075" cy="18025"/>
            </a:xfrm>
            <a:custGeom>
              <a:avLst/>
              <a:gdLst/>
              <a:ahLst/>
              <a:cxnLst/>
              <a:rect l="l" t="t" r="r" b="b"/>
              <a:pathLst>
                <a:path w="403" h="721" fill="none" extrusionOk="0">
                  <a:moveTo>
                    <a:pt x="1" y="720"/>
                  </a:moveTo>
                  <a:lnTo>
                    <a:pt x="1" y="720"/>
                  </a:lnTo>
                  <a:cubicBezTo>
                    <a:pt x="135" y="478"/>
                    <a:pt x="277" y="243"/>
                    <a:pt x="402" y="1"/>
                  </a:cubicBezTo>
                  <a:lnTo>
                    <a:pt x="40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8232000" y="2900450"/>
              <a:ext cx="207175" cy="116575"/>
            </a:xfrm>
            <a:custGeom>
              <a:avLst/>
              <a:gdLst/>
              <a:ahLst/>
              <a:cxnLst/>
              <a:rect l="l" t="t" r="r" b="b"/>
              <a:pathLst>
                <a:path w="8287" h="4663" fill="none" extrusionOk="0">
                  <a:moveTo>
                    <a:pt x="1" y="1"/>
                  </a:moveTo>
                  <a:lnTo>
                    <a:pt x="8286" y="466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8300000" y="2910300"/>
              <a:ext cx="240025" cy="124100"/>
            </a:xfrm>
            <a:custGeom>
              <a:avLst/>
              <a:gdLst/>
              <a:ahLst/>
              <a:cxnLst/>
              <a:rect l="l" t="t" r="r" b="b"/>
              <a:pathLst>
                <a:path w="9601" h="4964" fill="none" extrusionOk="0">
                  <a:moveTo>
                    <a:pt x="1" y="0"/>
                  </a:moveTo>
                  <a:lnTo>
                    <a:pt x="9600" y="496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8307550" y="2895450"/>
              <a:ext cx="179325" cy="87475"/>
            </a:xfrm>
            <a:custGeom>
              <a:avLst/>
              <a:gdLst/>
              <a:ahLst/>
              <a:cxnLst/>
              <a:rect l="l" t="t" r="r" b="b"/>
              <a:pathLst>
                <a:path w="7173" h="3499" fill="none" extrusionOk="0">
                  <a:moveTo>
                    <a:pt x="0" y="0"/>
                  </a:moveTo>
                  <a:lnTo>
                    <a:pt x="7173" y="349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8300000" y="2895450"/>
              <a:ext cx="7575" cy="14875"/>
            </a:xfrm>
            <a:custGeom>
              <a:avLst/>
              <a:gdLst/>
              <a:ahLst/>
              <a:cxnLst/>
              <a:rect l="l" t="t" r="r" b="b"/>
              <a:pathLst>
                <a:path w="303" h="595" fill="none" extrusionOk="0">
                  <a:moveTo>
                    <a:pt x="9" y="594"/>
                  </a:moveTo>
                  <a:lnTo>
                    <a:pt x="1" y="594"/>
                  </a:lnTo>
                  <a:cubicBezTo>
                    <a:pt x="110" y="393"/>
                    <a:pt x="202" y="201"/>
                    <a:pt x="302" y="0"/>
                  </a:cubicBezTo>
                  <a:lnTo>
                    <a:pt x="30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8246250" y="2873900"/>
              <a:ext cx="57550" cy="28875"/>
            </a:xfrm>
            <a:custGeom>
              <a:avLst/>
              <a:gdLst/>
              <a:ahLst/>
              <a:cxnLst/>
              <a:rect l="l" t="t" r="r" b="b"/>
              <a:pathLst>
                <a:path w="2302" h="1155" fill="none" extrusionOk="0">
                  <a:moveTo>
                    <a:pt x="0" y="0"/>
                  </a:moveTo>
                  <a:lnTo>
                    <a:pt x="2302" y="115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8232000" y="2873900"/>
              <a:ext cx="14275" cy="26575"/>
            </a:xfrm>
            <a:custGeom>
              <a:avLst/>
              <a:gdLst/>
              <a:ahLst/>
              <a:cxnLst/>
              <a:rect l="l" t="t" r="r" b="b"/>
              <a:pathLst>
                <a:path w="571" h="1063" fill="none" extrusionOk="0">
                  <a:moveTo>
                    <a:pt x="1" y="1063"/>
                  </a:moveTo>
                  <a:lnTo>
                    <a:pt x="1" y="1063"/>
                  </a:lnTo>
                  <a:cubicBezTo>
                    <a:pt x="193" y="711"/>
                    <a:pt x="386" y="360"/>
                    <a:pt x="570" y="0"/>
                  </a:cubicBezTo>
                  <a:lnTo>
                    <a:pt x="57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8182225" y="2856950"/>
              <a:ext cx="56925" cy="30350"/>
            </a:xfrm>
            <a:custGeom>
              <a:avLst/>
              <a:gdLst/>
              <a:ahLst/>
              <a:cxnLst/>
              <a:rect l="l" t="t" r="r" b="b"/>
              <a:pathLst>
                <a:path w="2277" h="1214" fill="none" extrusionOk="0">
                  <a:moveTo>
                    <a:pt x="0" y="0"/>
                  </a:moveTo>
                  <a:lnTo>
                    <a:pt x="2276" y="121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8138900" y="2856950"/>
              <a:ext cx="43350" cy="69050"/>
            </a:xfrm>
            <a:custGeom>
              <a:avLst/>
              <a:gdLst/>
              <a:ahLst/>
              <a:cxnLst/>
              <a:rect l="l" t="t" r="r" b="b"/>
              <a:pathLst>
                <a:path w="1734" h="2762" fill="none" extrusionOk="0">
                  <a:moveTo>
                    <a:pt x="1" y="2762"/>
                  </a:moveTo>
                  <a:lnTo>
                    <a:pt x="1" y="2762"/>
                  </a:lnTo>
                  <a:cubicBezTo>
                    <a:pt x="645" y="1883"/>
                    <a:pt x="1223" y="963"/>
                    <a:pt x="1733" y="0"/>
                  </a:cubicBezTo>
                  <a:lnTo>
                    <a:pt x="173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8109200" y="2859250"/>
              <a:ext cx="52525" cy="33075"/>
            </a:xfrm>
            <a:custGeom>
              <a:avLst/>
              <a:gdLst/>
              <a:ahLst/>
              <a:cxnLst/>
              <a:rect l="l" t="t" r="r" b="b"/>
              <a:pathLst>
                <a:path w="2101" h="1323" fill="none" extrusionOk="0">
                  <a:moveTo>
                    <a:pt x="0" y="0"/>
                  </a:moveTo>
                  <a:lnTo>
                    <a:pt x="2101" y="132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8038900" y="2859250"/>
              <a:ext cx="70325" cy="89350"/>
            </a:xfrm>
            <a:custGeom>
              <a:avLst/>
              <a:gdLst/>
              <a:ahLst/>
              <a:cxnLst/>
              <a:rect l="l" t="t" r="r" b="b"/>
              <a:pathLst>
                <a:path w="2813" h="3574" fill="none" extrusionOk="0">
                  <a:moveTo>
                    <a:pt x="0" y="3574"/>
                  </a:moveTo>
                  <a:lnTo>
                    <a:pt x="0" y="3574"/>
                  </a:lnTo>
                  <a:cubicBezTo>
                    <a:pt x="1063" y="2494"/>
                    <a:pt x="2009" y="1289"/>
                    <a:pt x="2812" y="0"/>
                  </a:cubicBezTo>
                  <a:lnTo>
                    <a:pt x="2812" y="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7989100" y="2837075"/>
              <a:ext cx="87275" cy="68850"/>
            </a:xfrm>
            <a:custGeom>
              <a:avLst/>
              <a:gdLst/>
              <a:ahLst/>
              <a:cxnLst/>
              <a:rect l="l" t="t" r="r" b="b"/>
              <a:pathLst>
                <a:path w="3491" h="2754" fill="none" extrusionOk="0">
                  <a:moveTo>
                    <a:pt x="0" y="0"/>
                  </a:moveTo>
                  <a:lnTo>
                    <a:pt x="3490" y="275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8039925" y="2754200"/>
              <a:ext cx="299225" cy="137500"/>
            </a:xfrm>
            <a:custGeom>
              <a:avLst/>
              <a:gdLst/>
              <a:ahLst/>
              <a:cxnLst/>
              <a:rect l="l" t="t" r="r" b="b"/>
              <a:pathLst>
                <a:path w="11969" h="5500" fill="none" extrusionOk="0">
                  <a:moveTo>
                    <a:pt x="1" y="1"/>
                  </a:moveTo>
                  <a:lnTo>
                    <a:pt x="11969" y="549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7989100" y="2754200"/>
              <a:ext cx="50850" cy="82900"/>
            </a:xfrm>
            <a:custGeom>
              <a:avLst/>
              <a:gdLst/>
              <a:ahLst/>
              <a:cxnLst/>
              <a:rect l="l" t="t" r="r" b="b"/>
              <a:pathLst>
                <a:path w="2034" h="3316" fill="none" extrusionOk="0">
                  <a:moveTo>
                    <a:pt x="0" y="3315"/>
                  </a:moveTo>
                  <a:lnTo>
                    <a:pt x="0" y="3315"/>
                  </a:lnTo>
                  <a:cubicBezTo>
                    <a:pt x="804" y="2294"/>
                    <a:pt x="1490" y="1181"/>
                    <a:pt x="2034" y="1"/>
                  </a:cubicBezTo>
                  <a:lnTo>
                    <a:pt x="203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7972975" y="2770100"/>
              <a:ext cx="43975" cy="27025"/>
            </a:xfrm>
            <a:custGeom>
              <a:avLst/>
              <a:gdLst/>
              <a:ahLst/>
              <a:cxnLst/>
              <a:rect l="l" t="t" r="r" b="b"/>
              <a:pathLst>
                <a:path w="1759" h="1081" fill="none" extrusionOk="0">
                  <a:moveTo>
                    <a:pt x="1" y="1"/>
                  </a:moveTo>
                  <a:lnTo>
                    <a:pt x="1758" y="10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8283475" y="2848775"/>
              <a:ext cx="247550" cy="106950"/>
            </a:xfrm>
            <a:custGeom>
              <a:avLst/>
              <a:gdLst/>
              <a:ahLst/>
              <a:cxnLst/>
              <a:rect l="l" t="t" r="r" b="b"/>
              <a:pathLst>
                <a:path w="9902" h="4278" fill="none" extrusionOk="0">
                  <a:moveTo>
                    <a:pt x="1" y="1"/>
                  </a:moveTo>
                  <a:lnTo>
                    <a:pt x="9902" y="427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8329100" y="2850450"/>
              <a:ext cx="137475" cy="55675"/>
            </a:xfrm>
            <a:custGeom>
              <a:avLst/>
              <a:gdLst/>
              <a:ahLst/>
              <a:cxnLst/>
              <a:rect l="l" t="t" r="r" b="b"/>
              <a:pathLst>
                <a:path w="5499" h="2227" fill="none" extrusionOk="0">
                  <a:moveTo>
                    <a:pt x="0" y="1"/>
                  </a:moveTo>
                  <a:lnTo>
                    <a:pt x="5499" y="222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8335150" y="2834975"/>
              <a:ext cx="143775" cy="54200"/>
            </a:xfrm>
            <a:custGeom>
              <a:avLst/>
              <a:gdLst/>
              <a:ahLst/>
              <a:cxnLst/>
              <a:rect l="l" t="t" r="r" b="b"/>
              <a:pathLst>
                <a:path w="5751" h="2168" fill="none" extrusionOk="0">
                  <a:moveTo>
                    <a:pt x="1" y="0"/>
                  </a:moveTo>
                  <a:lnTo>
                    <a:pt x="5751" y="216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8329100" y="2834975"/>
              <a:ext cx="6075" cy="15500"/>
            </a:xfrm>
            <a:custGeom>
              <a:avLst/>
              <a:gdLst/>
              <a:ahLst/>
              <a:cxnLst/>
              <a:rect l="l" t="t" r="r" b="b"/>
              <a:pathLst>
                <a:path w="243" h="620" fill="none" extrusionOk="0">
                  <a:moveTo>
                    <a:pt x="0" y="620"/>
                  </a:moveTo>
                  <a:lnTo>
                    <a:pt x="0" y="620"/>
                  </a:lnTo>
                  <a:cubicBezTo>
                    <a:pt x="84" y="410"/>
                    <a:pt x="159" y="210"/>
                    <a:pt x="243" y="0"/>
                  </a:cubicBezTo>
                  <a:lnTo>
                    <a:pt x="24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8329725" y="2841675"/>
              <a:ext cx="2325" cy="1050"/>
            </a:xfrm>
            <a:custGeom>
              <a:avLst/>
              <a:gdLst/>
              <a:ahLst/>
              <a:cxnLst/>
              <a:rect l="l" t="t" r="r" b="b"/>
              <a:pathLst>
                <a:path w="93" h="42" fill="none" extrusionOk="0">
                  <a:moveTo>
                    <a:pt x="0" y="0"/>
                  </a:moveTo>
                  <a:lnTo>
                    <a:pt x="92" y="4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8338300" y="2818450"/>
              <a:ext cx="199425" cy="69900"/>
            </a:xfrm>
            <a:custGeom>
              <a:avLst/>
              <a:gdLst/>
              <a:ahLst/>
              <a:cxnLst/>
              <a:rect l="l" t="t" r="r" b="b"/>
              <a:pathLst>
                <a:path w="7977" h="2796" fill="none" extrusionOk="0">
                  <a:moveTo>
                    <a:pt x="1" y="0"/>
                  </a:moveTo>
                  <a:lnTo>
                    <a:pt x="7976" y="279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8329725" y="2818450"/>
              <a:ext cx="8600" cy="23250"/>
            </a:xfrm>
            <a:custGeom>
              <a:avLst/>
              <a:gdLst/>
              <a:ahLst/>
              <a:cxnLst/>
              <a:rect l="l" t="t" r="r" b="b"/>
              <a:pathLst>
                <a:path w="344" h="930" fill="none" extrusionOk="0">
                  <a:moveTo>
                    <a:pt x="0" y="929"/>
                  </a:moveTo>
                  <a:lnTo>
                    <a:pt x="0" y="929"/>
                  </a:lnTo>
                  <a:cubicBezTo>
                    <a:pt x="118" y="619"/>
                    <a:pt x="235" y="310"/>
                    <a:pt x="344" y="0"/>
                  </a:cubicBezTo>
                  <a:lnTo>
                    <a:pt x="34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4"/>
            <p:cNvSpPr/>
            <p:nvPr/>
          </p:nvSpPr>
          <p:spPr>
            <a:xfrm>
              <a:off x="8296450" y="2816150"/>
              <a:ext cx="37700" cy="14025"/>
            </a:xfrm>
            <a:custGeom>
              <a:avLst/>
              <a:gdLst/>
              <a:ahLst/>
              <a:cxnLst/>
              <a:rect l="l" t="t" r="r" b="b"/>
              <a:pathLst>
                <a:path w="1508" h="561" fill="none" extrusionOk="0">
                  <a:moveTo>
                    <a:pt x="1" y="0"/>
                  </a:moveTo>
                  <a:lnTo>
                    <a:pt x="1507" y="5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4"/>
            <p:cNvSpPr/>
            <p:nvPr/>
          </p:nvSpPr>
          <p:spPr>
            <a:xfrm>
              <a:off x="8283475" y="2816150"/>
              <a:ext cx="13225" cy="32650"/>
            </a:xfrm>
            <a:custGeom>
              <a:avLst/>
              <a:gdLst/>
              <a:ahLst/>
              <a:cxnLst/>
              <a:rect l="l" t="t" r="r" b="b"/>
              <a:pathLst>
                <a:path w="529" h="1306" fill="none" extrusionOk="0">
                  <a:moveTo>
                    <a:pt x="1" y="1306"/>
                  </a:moveTo>
                  <a:lnTo>
                    <a:pt x="1" y="1306"/>
                  </a:lnTo>
                  <a:cubicBezTo>
                    <a:pt x="185" y="879"/>
                    <a:pt x="361" y="444"/>
                    <a:pt x="520" y="0"/>
                  </a:cubicBezTo>
                  <a:lnTo>
                    <a:pt x="52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8206275" y="2798975"/>
              <a:ext cx="83925" cy="33725"/>
            </a:xfrm>
            <a:custGeom>
              <a:avLst/>
              <a:gdLst/>
              <a:ahLst/>
              <a:cxnLst/>
              <a:rect l="l" t="t" r="r" b="b"/>
              <a:pathLst>
                <a:path w="3357" h="1349" fill="none" extrusionOk="0">
                  <a:moveTo>
                    <a:pt x="1" y="1"/>
                  </a:moveTo>
                  <a:lnTo>
                    <a:pt x="3357" y="134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8219450" y="2762375"/>
              <a:ext cx="295250" cy="96050"/>
            </a:xfrm>
            <a:custGeom>
              <a:avLst/>
              <a:gdLst/>
              <a:ahLst/>
              <a:cxnLst/>
              <a:rect l="l" t="t" r="r" b="b"/>
              <a:pathLst>
                <a:path w="11810" h="3842" fill="none" extrusionOk="0">
                  <a:moveTo>
                    <a:pt x="1" y="0"/>
                  </a:moveTo>
                  <a:lnTo>
                    <a:pt x="11810" y="384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8206275" y="2762375"/>
              <a:ext cx="13200" cy="36625"/>
            </a:xfrm>
            <a:custGeom>
              <a:avLst/>
              <a:gdLst/>
              <a:ahLst/>
              <a:cxnLst/>
              <a:rect l="l" t="t" r="r" b="b"/>
              <a:pathLst>
                <a:path w="528" h="1465" fill="none" extrusionOk="0">
                  <a:moveTo>
                    <a:pt x="1" y="1465"/>
                  </a:moveTo>
                  <a:lnTo>
                    <a:pt x="1" y="1465"/>
                  </a:lnTo>
                  <a:cubicBezTo>
                    <a:pt x="193" y="979"/>
                    <a:pt x="369" y="494"/>
                    <a:pt x="528" y="0"/>
                  </a:cubicBezTo>
                  <a:lnTo>
                    <a:pt x="52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8032200" y="2715075"/>
              <a:ext cx="181000" cy="65725"/>
            </a:xfrm>
            <a:custGeom>
              <a:avLst/>
              <a:gdLst/>
              <a:ahLst/>
              <a:cxnLst/>
              <a:rect l="l" t="t" r="r" b="b"/>
              <a:pathLst>
                <a:path w="7240" h="2629" fill="none" extrusionOk="0">
                  <a:moveTo>
                    <a:pt x="0" y="1"/>
                  </a:moveTo>
                  <a:lnTo>
                    <a:pt x="7240" y="262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8155425" y="2729100"/>
              <a:ext cx="220150" cy="65925"/>
            </a:xfrm>
            <a:custGeom>
              <a:avLst/>
              <a:gdLst/>
              <a:ahLst/>
              <a:cxnLst/>
              <a:rect l="l" t="t" r="r" b="b"/>
              <a:pathLst>
                <a:path w="8806" h="2637" fill="none" extrusionOk="0">
                  <a:moveTo>
                    <a:pt x="1" y="0"/>
                  </a:moveTo>
                  <a:lnTo>
                    <a:pt x="8805" y="263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4"/>
            <p:cNvSpPr/>
            <p:nvPr/>
          </p:nvSpPr>
          <p:spPr>
            <a:xfrm>
              <a:off x="8267150" y="2747500"/>
              <a:ext cx="279575" cy="76625"/>
            </a:xfrm>
            <a:custGeom>
              <a:avLst/>
              <a:gdLst/>
              <a:ahLst/>
              <a:cxnLst/>
              <a:rect l="l" t="t" r="r" b="b"/>
              <a:pathLst>
                <a:path w="11183" h="3065" fill="none" extrusionOk="0">
                  <a:moveTo>
                    <a:pt x="1" y="1"/>
                  </a:moveTo>
                  <a:lnTo>
                    <a:pt x="11182" y="306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4"/>
            <p:cNvSpPr/>
            <p:nvPr/>
          </p:nvSpPr>
          <p:spPr>
            <a:xfrm>
              <a:off x="8270725" y="2733500"/>
              <a:ext cx="172225" cy="42900"/>
            </a:xfrm>
            <a:custGeom>
              <a:avLst/>
              <a:gdLst/>
              <a:ahLst/>
              <a:cxnLst/>
              <a:rect l="l" t="t" r="r" b="b"/>
              <a:pathLst>
                <a:path w="6889" h="1716" fill="none" extrusionOk="0">
                  <a:moveTo>
                    <a:pt x="0" y="0"/>
                  </a:moveTo>
                  <a:lnTo>
                    <a:pt x="6888" y="171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8267150" y="2733500"/>
              <a:ext cx="3800" cy="14025"/>
            </a:xfrm>
            <a:custGeom>
              <a:avLst/>
              <a:gdLst/>
              <a:ahLst/>
              <a:cxnLst/>
              <a:rect l="l" t="t" r="r" b="b"/>
              <a:pathLst>
                <a:path w="152" h="561" fill="none" extrusionOk="0">
                  <a:moveTo>
                    <a:pt x="1" y="561"/>
                  </a:moveTo>
                  <a:lnTo>
                    <a:pt x="1" y="561"/>
                  </a:lnTo>
                  <a:cubicBezTo>
                    <a:pt x="51" y="368"/>
                    <a:pt x="101" y="184"/>
                    <a:pt x="143" y="0"/>
                  </a:cubicBezTo>
                  <a:lnTo>
                    <a:pt x="15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8160250" y="2711950"/>
              <a:ext cx="108825" cy="28475"/>
            </a:xfrm>
            <a:custGeom>
              <a:avLst/>
              <a:gdLst/>
              <a:ahLst/>
              <a:cxnLst/>
              <a:rect l="l" t="t" r="r" b="b"/>
              <a:pathLst>
                <a:path w="4353" h="1139" fill="none" extrusionOk="0">
                  <a:moveTo>
                    <a:pt x="0" y="0"/>
                  </a:moveTo>
                  <a:lnTo>
                    <a:pt x="4352" y="113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8155425" y="2711950"/>
              <a:ext cx="4850" cy="17175"/>
            </a:xfrm>
            <a:custGeom>
              <a:avLst/>
              <a:gdLst/>
              <a:ahLst/>
              <a:cxnLst/>
              <a:rect l="l" t="t" r="r" b="b"/>
              <a:pathLst>
                <a:path w="194" h="687" fill="none" extrusionOk="0">
                  <a:moveTo>
                    <a:pt x="1" y="686"/>
                  </a:moveTo>
                  <a:lnTo>
                    <a:pt x="1" y="686"/>
                  </a:lnTo>
                  <a:cubicBezTo>
                    <a:pt x="68" y="461"/>
                    <a:pt x="135" y="226"/>
                    <a:pt x="193" y="0"/>
                  </a:cubicBezTo>
                  <a:lnTo>
                    <a:pt x="19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8074450" y="2697075"/>
              <a:ext cx="83525" cy="23475"/>
            </a:xfrm>
            <a:custGeom>
              <a:avLst/>
              <a:gdLst/>
              <a:ahLst/>
              <a:cxnLst/>
              <a:rect l="l" t="t" r="r" b="b"/>
              <a:pathLst>
                <a:path w="3341" h="939" fill="none" extrusionOk="0">
                  <a:moveTo>
                    <a:pt x="1" y="1"/>
                  </a:moveTo>
                  <a:lnTo>
                    <a:pt x="3340" y="93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4"/>
            <p:cNvSpPr/>
            <p:nvPr/>
          </p:nvSpPr>
          <p:spPr>
            <a:xfrm>
              <a:off x="8221125" y="2707350"/>
              <a:ext cx="267000" cy="60075"/>
            </a:xfrm>
            <a:custGeom>
              <a:avLst/>
              <a:gdLst/>
              <a:ahLst/>
              <a:cxnLst/>
              <a:rect l="l" t="t" r="r" b="b"/>
              <a:pathLst>
                <a:path w="10680" h="2403" fill="none" extrusionOk="0">
                  <a:moveTo>
                    <a:pt x="1" y="0"/>
                  </a:moveTo>
                  <a:lnTo>
                    <a:pt x="10680" y="240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4"/>
            <p:cNvSpPr/>
            <p:nvPr/>
          </p:nvSpPr>
          <p:spPr>
            <a:xfrm>
              <a:off x="8351900" y="2720100"/>
              <a:ext cx="217200" cy="43550"/>
            </a:xfrm>
            <a:custGeom>
              <a:avLst/>
              <a:gdLst/>
              <a:ahLst/>
              <a:cxnLst/>
              <a:rect l="l" t="t" r="r" b="b"/>
              <a:pathLst>
                <a:path w="8688" h="1742" fill="none" extrusionOk="0">
                  <a:moveTo>
                    <a:pt x="1" y="1"/>
                  </a:moveTo>
                  <a:lnTo>
                    <a:pt x="8688" y="174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4"/>
            <p:cNvSpPr/>
            <p:nvPr/>
          </p:nvSpPr>
          <p:spPr>
            <a:xfrm>
              <a:off x="8355050" y="2704200"/>
              <a:ext cx="127850" cy="22625"/>
            </a:xfrm>
            <a:custGeom>
              <a:avLst/>
              <a:gdLst/>
              <a:ahLst/>
              <a:cxnLst/>
              <a:rect l="l" t="t" r="r" b="b"/>
              <a:pathLst>
                <a:path w="5114" h="905" fill="none" extrusionOk="0">
                  <a:moveTo>
                    <a:pt x="0" y="1"/>
                  </a:moveTo>
                  <a:lnTo>
                    <a:pt x="5114" y="90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4"/>
            <p:cNvSpPr/>
            <p:nvPr/>
          </p:nvSpPr>
          <p:spPr>
            <a:xfrm>
              <a:off x="8351900" y="2704200"/>
              <a:ext cx="3175" cy="15925"/>
            </a:xfrm>
            <a:custGeom>
              <a:avLst/>
              <a:gdLst/>
              <a:ahLst/>
              <a:cxnLst/>
              <a:rect l="l" t="t" r="r" b="b"/>
              <a:pathLst>
                <a:path w="127" h="637" fill="none" extrusionOk="0">
                  <a:moveTo>
                    <a:pt x="1" y="637"/>
                  </a:moveTo>
                  <a:lnTo>
                    <a:pt x="1" y="637"/>
                  </a:lnTo>
                  <a:cubicBezTo>
                    <a:pt x="42" y="427"/>
                    <a:pt x="84" y="210"/>
                    <a:pt x="126" y="1"/>
                  </a:cubicBezTo>
                  <a:lnTo>
                    <a:pt x="126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4"/>
            <p:cNvSpPr/>
            <p:nvPr/>
          </p:nvSpPr>
          <p:spPr>
            <a:xfrm>
              <a:off x="8225325" y="2687875"/>
              <a:ext cx="128275" cy="24300"/>
            </a:xfrm>
            <a:custGeom>
              <a:avLst/>
              <a:gdLst/>
              <a:ahLst/>
              <a:cxnLst/>
              <a:rect l="l" t="t" r="r" b="b"/>
              <a:pathLst>
                <a:path w="5131" h="972" fill="none" extrusionOk="0">
                  <a:moveTo>
                    <a:pt x="0" y="1"/>
                  </a:moveTo>
                  <a:lnTo>
                    <a:pt x="5130" y="97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4"/>
            <p:cNvSpPr/>
            <p:nvPr/>
          </p:nvSpPr>
          <p:spPr>
            <a:xfrm>
              <a:off x="8221125" y="2687875"/>
              <a:ext cx="4225" cy="19500"/>
            </a:xfrm>
            <a:custGeom>
              <a:avLst/>
              <a:gdLst/>
              <a:ahLst/>
              <a:cxnLst/>
              <a:rect l="l" t="t" r="r" b="b"/>
              <a:pathLst>
                <a:path w="169" h="780" fill="none" extrusionOk="0">
                  <a:moveTo>
                    <a:pt x="1" y="779"/>
                  </a:moveTo>
                  <a:lnTo>
                    <a:pt x="1" y="779"/>
                  </a:lnTo>
                  <a:cubicBezTo>
                    <a:pt x="59" y="520"/>
                    <a:pt x="118" y="260"/>
                    <a:pt x="168" y="1"/>
                  </a:cubicBezTo>
                  <a:lnTo>
                    <a:pt x="16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4"/>
            <p:cNvSpPr/>
            <p:nvPr/>
          </p:nvSpPr>
          <p:spPr>
            <a:xfrm>
              <a:off x="8167575" y="2686200"/>
              <a:ext cx="55675" cy="11550"/>
            </a:xfrm>
            <a:custGeom>
              <a:avLst/>
              <a:gdLst/>
              <a:ahLst/>
              <a:cxnLst/>
              <a:rect l="l" t="t" r="r" b="b"/>
              <a:pathLst>
                <a:path w="2227" h="462" fill="none" extrusionOk="0">
                  <a:moveTo>
                    <a:pt x="0" y="1"/>
                  </a:moveTo>
                  <a:lnTo>
                    <a:pt x="2226" y="4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4"/>
            <p:cNvSpPr/>
            <p:nvPr/>
          </p:nvSpPr>
          <p:spPr>
            <a:xfrm>
              <a:off x="8172375" y="2659850"/>
              <a:ext cx="412000" cy="62800"/>
            </a:xfrm>
            <a:custGeom>
              <a:avLst/>
              <a:gdLst/>
              <a:ahLst/>
              <a:cxnLst/>
              <a:rect l="l" t="t" r="r" b="b"/>
              <a:pathLst>
                <a:path w="16480" h="2512" fill="none" extrusionOk="0">
                  <a:moveTo>
                    <a:pt x="1" y="0"/>
                  </a:moveTo>
                  <a:lnTo>
                    <a:pt x="16480" y="251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4"/>
            <p:cNvSpPr/>
            <p:nvPr/>
          </p:nvSpPr>
          <p:spPr>
            <a:xfrm>
              <a:off x="8167575" y="2659850"/>
              <a:ext cx="4825" cy="26375"/>
            </a:xfrm>
            <a:custGeom>
              <a:avLst/>
              <a:gdLst/>
              <a:ahLst/>
              <a:cxnLst/>
              <a:rect l="l" t="t" r="r" b="b"/>
              <a:pathLst>
                <a:path w="193" h="1055" fill="none" extrusionOk="0">
                  <a:moveTo>
                    <a:pt x="0" y="1055"/>
                  </a:moveTo>
                  <a:lnTo>
                    <a:pt x="0" y="1055"/>
                  </a:lnTo>
                  <a:cubicBezTo>
                    <a:pt x="76" y="703"/>
                    <a:pt x="134" y="352"/>
                    <a:pt x="193" y="0"/>
                  </a:cubicBezTo>
                  <a:lnTo>
                    <a:pt x="19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4"/>
            <p:cNvSpPr/>
            <p:nvPr/>
          </p:nvSpPr>
          <p:spPr>
            <a:xfrm>
              <a:off x="8139525" y="2667575"/>
              <a:ext cx="30575" cy="5475"/>
            </a:xfrm>
            <a:custGeom>
              <a:avLst/>
              <a:gdLst/>
              <a:ahLst/>
              <a:cxnLst/>
              <a:rect l="l" t="t" r="r" b="b"/>
              <a:pathLst>
                <a:path w="1223" h="219" fill="none" extrusionOk="0">
                  <a:moveTo>
                    <a:pt x="1" y="1"/>
                  </a:moveTo>
                  <a:lnTo>
                    <a:pt x="1223" y="21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4"/>
            <p:cNvSpPr/>
            <p:nvPr/>
          </p:nvSpPr>
          <p:spPr>
            <a:xfrm>
              <a:off x="8444375" y="2682850"/>
              <a:ext cx="168875" cy="21800"/>
            </a:xfrm>
            <a:custGeom>
              <a:avLst/>
              <a:gdLst/>
              <a:ahLst/>
              <a:cxnLst/>
              <a:rect l="l" t="t" r="r" b="b"/>
              <a:pathLst>
                <a:path w="6755" h="872" fill="none" extrusionOk="0">
                  <a:moveTo>
                    <a:pt x="1" y="1"/>
                  </a:moveTo>
                  <a:lnTo>
                    <a:pt x="6755" y="87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446475" y="2664650"/>
              <a:ext cx="156325" cy="16550"/>
            </a:xfrm>
            <a:custGeom>
              <a:avLst/>
              <a:gdLst/>
              <a:ahLst/>
              <a:cxnLst/>
              <a:rect l="l" t="t" r="r" b="b"/>
              <a:pathLst>
                <a:path w="6253" h="662" fill="none" extrusionOk="0">
                  <a:moveTo>
                    <a:pt x="0" y="1"/>
                  </a:moveTo>
                  <a:lnTo>
                    <a:pt x="6252" y="66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8444375" y="2664650"/>
              <a:ext cx="2325" cy="18225"/>
            </a:xfrm>
            <a:custGeom>
              <a:avLst/>
              <a:gdLst/>
              <a:ahLst/>
              <a:cxnLst/>
              <a:rect l="l" t="t" r="r" b="b"/>
              <a:pathLst>
                <a:path w="93" h="729" fill="none" extrusionOk="0">
                  <a:moveTo>
                    <a:pt x="1" y="729"/>
                  </a:moveTo>
                  <a:lnTo>
                    <a:pt x="1" y="729"/>
                  </a:lnTo>
                  <a:cubicBezTo>
                    <a:pt x="34" y="486"/>
                    <a:pt x="59" y="243"/>
                    <a:pt x="84" y="1"/>
                  </a:cubicBezTo>
                  <a:lnTo>
                    <a:pt x="9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8385175" y="2666750"/>
              <a:ext cx="60475" cy="7125"/>
            </a:xfrm>
            <a:custGeom>
              <a:avLst/>
              <a:gdLst/>
              <a:ahLst/>
              <a:cxnLst/>
              <a:rect l="l" t="t" r="r" b="b"/>
              <a:pathLst>
                <a:path w="2419" h="285" fill="none" extrusionOk="0">
                  <a:moveTo>
                    <a:pt x="0" y="0"/>
                  </a:moveTo>
                  <a:lnTo>
                    <a:pt x="2419" y="28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8649225" y="2662975"/>
              <a:ext cx="109450" cy="9025"/>
            </a:xfrm>
            <a:custGeom>
              <a:avLst/>
              <a:gdLst/>
              <a:ahLst/>
              <a:cxnLst/>
              <a:rect l="l" t="t" r="r" b="b"/>
              <a:pathLst>
                <a:path w="4378" h="361" fill="none" extrusionOk="0">
                  <a:moveTo>
                    <a:pt x="0" y="1"/>
                  </a:moveTo>
                  <a:lnTo>
                    <a:pt x="4377" y="36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8650675" y="2640175"/>
              <a:ext cx="36650" cy="2125"/>
            </a:xfrm>
            <a:custGeom>
              <a:avLst/>
              <a:gdLst/>
              <a:ahLst/>
              <a:cxnLst/>
              <a:rect l="l" t="t" r="r" b="b"/>
              <a:pathLst>
                <a:path w="1466" h="85" fill="none" extrusionOk="0">
                  <a:moveTo>
                    <a:pt x="1" y="1"/>
                  </a:moveTo>
                  <a:lnTo>
                    <a:pt x="1465" y="8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8649225" y="2640175"/>
              <a:ext cx="1700" cy="22825"/>
            </a:xfrm>
            <a:custGeom>
              <a:avLst/>
              <a:gdLst/>
              <a:ahLst/>
              <a:cxnLst/>
              <a:rect l="l" t="t" r="r" b="b"/>
              <a:pathLst>
                <a:path w="68" h="913" fill="none" extrusionOk="0">
                  <a:moveTo>
                    <a:pt x="0" y="913"/>
                  </a:moveTo>
                  <a:lnTo>
                    <a:pt x="0" y="913"/>
                  </a:lnTo>
                  <a:cubicBezTo>
                    <a:pt x="25" y="611"/>
                    <a:pt x="42" y="302"/>
                    <a:pt x="59" y="1"/>
                  </a:cubicBezTo>
                  <a:lnTo>
                    <a:pt x="6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8509450" y="2641650"/>
              <a:ext cx="140625" cy="9850"/>
            </a:xfrm>
            <a:custGeom>
              <a:avLst/>
              <a:gdLst/>
              <a:ahLst/>
              <a:cxnLst/>
              <a:rect l="l" t="t" r="r" b="b"/>
              <a:pathLst>
                <a:path w="5625" h="394" fill="none" extrusionOk="0">
                  <a:moveTo>
                    <a:pt x="1" y="0"/>
                  </a:moveTo>
                  <a:lnTo>
                    <a:pt x="5625" y="39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8511125" y="2612150"/>
              <a:ext cx="99000" cy="3575"/>
            </a:xfrm>
            <a:custGeom>
              <a:avLst/>
              <a:gdLst/>
              <a:ahLst/>
              <a:cxnLst/>
              <a:rect l="l" t="t" r="r" b="b"/>
              <a:pathLst>
                <a:path w="3960" h="143" fill="none" extrusionOk="0">
                  <a:moveTo>
                    <a:pt x="1" y="0"/>
                  </a:moveTo>
                  <a:lnTo>
                    <a:pt x="3959" y="14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8509450" y="2612150"/>
              <a:ext cx="1700" cy="29525"/>
            </a:xfrm>
            <a:custGeom>
              <a:avLst/>
              <a:gdLst/>
              <a:ahLst/>
              <a:cxnLst/>
              <a:rect l="l" t="t" r="r" b="b"/>
              <a:pathLst>
                <a:path w="68" h="1181" fill="none" extrusionOk="0">
                  <a:moveTo>
                    <a:pt x="9" y="1180"/>
                  </a:moveTo>
                  <a:lnTo>
                    <a:pt x="1" y="1180"/>
                  </a:lnTo>
                  <a:cubicBezTo>
                    <a:pt x="34" y="787"/>
                    <a:pt x="51" y="393"/>
                    <a:pt x="68" y="0"/>
                  </a:cubicBezTo>
                  <a:lnTo>
                    <a:pt x="6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416125" y="2621975"/>
              <a:ext cx="94400" cy="5050"/>
            </a:xfrm>
            <a:custGeom>
              <a:avLst/>
              <a:gdLst/>
              <a:ahLst/>
              <a:cxnLst/>
              <a:rect l="l" t="t" r="r" b="b"/>
              <a:pathLst>
                <a:path w="3776" h="202" fill="none" extrusionOk="0">
                  <a:moveTo>
                    <a:pt x="1" y="0"/>
                  </a:moveTo>
                  <a:lnTo>
                    <a:pt x="3775" y="20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8417175" y="2591425"/>
              <a:ext cx="365975" cy="4425"/>
            </a:xfrm>
            <a:custGeom>
              <a:avLst/>
              <a:gdLst/>
              <a:ahLst/>
              <a:cxnLst/>
              <a:rect l="l" t="t" r="r" b="b"/>
              <a:pathLst>
                <a:path w="14639" h="177" fill="none" extrusionOk="0">
                  <a:moveTo>
                    <a:pt x="1" y="0"/>
                  </a:moveTo>
                  <a:lnTo>
                    <a:pt x="14639" y="17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416125" y="2591425"/>
              <a:ext cx="1075" cy="30575"/>
            </a:xfrm>
            <a:custGeom>
              <a:avLst/>
              <a:gdLst/>
              <a:ahLst/>
              <a:cxnLst/>
              <a:rect l="l" t="t" r="r" b="b"/>
              <a:pathLst>
                <a:path w="43" h="1223" fill="none" extrusionOk="0">
                  <a:moveTo>
                    <a:pt x="9" y="1222"/>
                  </a:moveTo>
                  <a:lnTo>
                    <a:pt x="1" y="1222"/>
                  </a:lnTo>
                  <a:cubicBezTo>
                    <a:pt x="26" y="821"/>
                    <a:pt x="43" y="411"/>
                    <a:pt x="43" y="0"/>
                  </a:cubicBezTo>
                  <a:lnTo>
                    <a:pt x="4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8389775" y="2605850"/>
              <a:ext cx="27225" cy="875"/>
            </a:xfrm>
            <a:custGeom>
              <a:avLst/>
              <a:gdLst/>
              <a:ahLst/>
              <a:cxnLst/>
              <a:rect l="l" t="t" r="r" b="b"/>
              <a:pathLst>
                <a:path w="1089" h="35" fill="none" extrusionOk="0">
                  <a:moveTo>
                    <a:pt x="0" y="1"/>
                  </a:moveTo>
                  <a:lnTo>
                    <a:pt x="1088" y="34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385175" y="2605850"/>
              <a:ext cx="4625" cy="60925"/>
            </a:xfrm>
            <a:custGeom>
              <a:avLst/>
              <a:gdLst/>
              <a:ahLst/>
              <a:cxnLst/>
              <a:rect l="l" t="t" r="r" b="b"/>
              <a:pathLst>
                <a:path w="185" h="2437" fill="none" extrusionOk="0">
                  <a:moveTo>
                    <a:pt x="0" y="2436"/>
                  </a:moveTo>
                  <a:lnTo>
                    <a:pt x="0" y="2436"/>
                  </a:lnTo>
                  <a:cubicBezTo>
                    <a:pt x="101" y="1625"/>
                    <a:pt x="159" y="813"/>
                    <a:pt x="184" y="1"/>
                  </a:cubicBezTo>
                  <a:lnTo>
                    <a:pt x="18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8192250" y="2621775"/>
              <a:ext cx="195875" cy="14650"/>
            </a:xfrm>
            <a:custGeom>
              <a:avLst/>
              <a:gdLst/>
              <a:ahLst/>
              <a:cxnLst/>
              <a:rect l="l" t="t" r="r" b="b"/>
              <a:pathLst>
                <a:path w="7835" h="586" fill="none" extrusionOk="0">
                  <a:moveTo>
                    <a:pt x="1" y="0"/>
                  </a:moveTo>
                  <a:lnTo>
                    <a:pt x="7834" y="586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8225950" y="2570925"/>
              <a:ext cx="465775" cy="5250"/>
            </a:xfrm>
            <a:custGeom>
              <a:avLst/>
              <a:gdLst/>
              <a:ahLst/>
              <a:cxnLst/>
              <a:rect l="l" t="t" r="r" b="b"/>
              <a:pathLst>
                <a:path w="18631" h="210" fill="none" extrusionOk="0">
                  <a:moveTo>
                    <a:pt x="0" y="210"/>
                  </a:moveTo>
                  <a:lnTo>
                    <a:pt x="1863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4"/>
            <p:cNvSpPr/>
            <p:nvPr/>
          </p:nvSpPr>
          <p:spPr>
            <a:xfrm>
              <a:off x="8583300" y="2549800"/>
              <a:ext cx="26825" cy="850"/>
            </a:xfrm>
            <a:custGeom>
              <a:avLst/>
              <a:gdLst/>
              <a:ahLst/>
              <a:cxnLst/>
              <a:rect l="l" t="t" r="r" b="b"/>
              <a:pathLst>
                <a:path w="1073" h="34" fill="none" extrusionOk="0">
                  <a:moveTo>
                    <a:pt x="1" y="33"/>
                  </a:moveTo>
                  <a:lnTo>
                    <a:pt x="107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4"/>
            <p:cNvSpPr/>
            <p:nvPr/>
          </p:nvSpPr>
          <p:spPr>
            <a:xfrm>
              <a:off x="8582475" y="2529275"/>
              <a:ext cx="450" cy="250"/>
            </a:xfrm>
            <a:custGeom>
              <a:avLst/>
              <a:gdLst/>
              <a:ahLst/>
              <a:cxnLst/>
              <a:rect l="l" t="t" r="r" b="b"/>
              <a:pathLst>
                <a:path w="18" h="10" fill="none" extrusionOk="0">
                  <a:moveTo>
                    <a:pt x="0" y="9"/>
                  </a:moveTo>
                  <a:lnTo>
                    <a:pt x="1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4"/>
            <p:cNvSpPr/>
            <p:nvPr/>
          </p:nvSpPr>
          <p:spPr>
            <a:xfrm>
              <a:off x="8582475" y="2529500"/>
              <a:ext cx="1075" cy="21150"/>
            </a:xfrm>
            <a:custGeom>
              <a:avLst/>
              <a:gdLst/>
              <a:ahLst/>
              <a:cxnLst/>
              <a:rect l="l" t="t" r="r" b="b"/>
              <a:pathLst>
                <a:path w="43" h="846" fill="none" extrusionOk="0">
                  <a:moveTo>
                    <a:pt x="42" y="845"/>
                  </a:moveTo>
                  <a:lnTo>
                    <a:pt x="34" y="845"/>
                  </a:lnTo>
                  <a:cubicBezTo>
                    <a:pt x="26" y="561"/>
                    <a:pt x="17" y="285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4"/>
            <p:cNvSpPr/>
            <p:nvPr/>
          </p:nvSpPr>
          <p:spPr>
            <a:xfrm>
              <a:off x="8581625" y="2539950"/>
              <a:ext cx="1300" cy="250"/>
            </a:xfrm>
            <a:custGeom>
              <a:avLst/>
              <a:gdLst/>
              <a:ahLst/>
              <a:cxnLst/>
              <a:rect l="l" t="t" r="r" b="b"/>
              <a:pathLst>
                <a:path w="52" h="10" fill="none" extrusionOk="0">
                  <a:moveTo>
                    <a:pt x="1" y="9"/>
                  </a:moveTo>
                  <a:lnTo>
                    <a:pt x="5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4"/>
            <p:cNvSpPr/>
            <p:nvPr/>
          </p:nvSpPr>
          <p:spPr>
            <a:xfrm>
              <a:off x="8581000" y="2506900"/>
              <a:ext cx="13425" cy="1275"/>
            </a:xfrm>
            <a:custGeom>
              <a:avLst/>
              <a:gdLst/>
              <a:ahLst/>
              <a:cxnLst/>
              <a:rect l="l" t="t" r="r" b="b"/>
              <a:pathLst>
                <a:path w="537" h="51" fill="none" extrusionOk="0">
                  <a:moveTo>
                    <a:pt x="1" y="51"/>
                  </a:moveTo>
                  <a:lnTo>
                    <a:pt x="53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4"/>
            <p:cNvSpPr/>
            <p:nvPr/>
          </p:nvSpPr>
          <p:spPr>
            <a:xfrm>
              <a:off x="8578925" y="2486800"/>
              <a:ext cx="650" cy="25"/>
            </a:xfrm>
            <a:custGeom>
              <a:avLst/>
              <a:gdLst/>
              <a:ahLst/>
              <a:cxnLst/>
              <a:rect l="l" t="t" r="r" b="b"/>
              <a:pathLst>
                <a:path w="26" h="1" fill="none" extrusionOk="0">
                  <a:moveTo>
                    <a:pt x="0" y="1"/>
                  </a:moveTo>
                  <a:lnTo>
                    <a:pt x="2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4"/>
            <p:cNvSpPr/>
            <p:nvPr/>
          </p:nvSpPr>
          <p:spPr>
            <a:xfrm>
              <a:off x="8578925" y="2486800"/>
              <a:ext cx="2100" cy="21375"/>
            </a:xfrm>
            <a:custGeom>
              <a:avLst/>
              <a:gdLst/>
              <a:ahLst/>
              <a:cxnLst/>
              <a:rect l="l" t="t" r="r" b="b"/>
              <a:pathLst>
                <a:path w="84" h="855" fill="none" extrusionOk="0">
                  <a:moveTo>
                    <a:pt x="84" y="855"/>
                  </a:moveTo>
                  <a:lnTo>
                    <a:pt x="84" y="855"/>
                  </a:lnTo>
                  <a:cubicBezTo>
                    <a:pt x="59" y="570"/>
                    <a:pt x="34" y="285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4"/>
            <p:cNvSpPr/>
            <p:nvPr/>
          </p:nvSpPr>
          <p:spPr>
            <a:xfrm>
              <a:off x="8578700" y="2497475"/>
              <a:ext cx="1275" cy="25"/>
            </a:xfrm>
            <a:custGeom>
              <a:avLst/>
              <a:gdLst/>
              <a:ahLst/>
              <a:cxnLst/>
              <a:rect l="l" t="t" r="r" b="b"/>
              <a:pathLst>
                <a:path w="51" h="1" fill="none" extrusionOk="0">
                  <a:moveTo>
                    <a:pt x="1" y="1"/>
                  </a:moveTo>
                  <a:lnTo>
                    <a:pt x="5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4"/>
            <p:cNvSpPr/>
            <p:nvPr/>
          </p:nvSpPr>
          <p:spPr>
            <a:xfrm>
              <a:off x="8578700" y="2497475"/>
              <a:ext cx="2950" cy="42725"/>
            </a:xfrm>
            <a:custGeom>
              <a:avLst/>
              <a:gdLst/>
              <a:ahLst/>
              <a:cxnLst/>
              <a:rect l="l" t="t" r="r" b="b"/>
              <a:pathLst>
                <a:path w="118" h="1709" fill="none" extrusionOk="0">
                  <a:moveTo>
                    <a:pt x="118" y="1708"/>
                  </a:moveTo>
                  <a:lnTo>
                    <a:pt x="118" y="1708"/>
                  </a:lnTo>
                  <a:cubicBezTo>
                    <a:pt x="93" y="1139"/>
                    <a:pt x="51" y="570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4"/>
            <p:cNvSpPr/>
            <p:nvPr/>
          </p:nvSpPr>
          <p:spPr>
            <a:xfrm>
              <a:off x="8579125" y="2518825"/>
              <a:ext cx="1275" cy="25"/>
            </a:xfrm>
            <a:custGeom>
              <a:avLst/>
              <a:gdLst/>
              <a:ahLst/>
              <a:cxnLst/>
              <a:rect l="l" t="t" r="r" b="b"/>
              <a:pathLst>
                <a:path w="51" h="1" fill="none" extrusionOk="0">
                  <a:moveTo>
                    <a:pt x="1" y="0"/>
                  </a:moveTo>
                  <a:lnTo>
                    <a:pt x="5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4"/>
            <p:cNvSpPr/>
            <p:nvPr/>
          </p:nvSpPr>
          <p:spPr>
            <a:xfrm>
              <a:off x="8573900" y="2465875"/>
              <a:ext cx="450" cy="25"/>
            </a:xfrm>
            <a:custGeom>
              <a:avLst/>
              <a:gdLst/>
              <a:ahLst/>
              <a:cxnLst/>
              <a:rect l="l" t="t" r="r" b="b"/>
              <a:pathLst>
                <a:path w="18" h="1" fill="none" extrusionOk="0">
                  <a:moveTo>
                    <a:pt x="0" y="1"/>
                  </a:moveTo>
                  <a:lnTo>
                    <a:pt x="1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4"/>
            <p:cNvSpPr/>
            <p:nvPr/>
          </p:nvSpPr>
          <p:spPr>
            <a:xfrm>
              <a:off x="8573900" y="2465875"/>
              <a:ext cx="5250" cy="52975"/>
            </a:xfrm>
            <a:custGeom>
              <a:avLst/>
              <a:gdLst/>
              <a:ahLst/>
              <a:cxnLst/>
              <a:rect l="l" t="t" r="r" b="b"/>
              <a:pathLst>
                <a:path w="210" h="2119" fill="none" extrusionOk="0">
                  <a:moveTo>
                    <a:pt x="210" y="2118"/>
                  </a:moveTo>
                  <a:lnTo>
                    <a:pt x="210" y="2118"/>
                  </a:lnTo>
                  <a:cubicBezTo>
                    <a:pt x="159" y="1415"/>
                    <a:pt x="92" y="704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4"/>
            <p:cNvSpPr/>
            <p:nvPr/>
          </p:nvSpPr>
          <p:spPr>
            <a:xfrm>
              <a:off x="8575575" y="2492450"/>
              <a:ext cx="1275" cy="25"/>
            </a:xfrm>
            <a:custGeom>
              <a:avLst/>
              <a:gdLst/>
              <a:ahLst/>
              <a:cxnLst/>
              <a:rect l="l" t="t" r="r" b="b"/>
              <a:pathLst>
                <a:path w="51" h="1" fill="none" extrusionOk="0">
                  <a:moveTo>
                    <a:pt x="0" y="1"/>
                  </a:moveTo>
                  <a:lnTo>
                    <a:pt x="5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4"/>
            <p:cNvSpPr/>
            <p:nvPr/>
          </p:nvSpPr>
          <p:spPr>
            <a:xfrm>
              <a:off x="8569700" y="2441625"/>
              <a:ext cx="22425" cy="3575"/>
            </a:xfrm>
            <a:custGeom>
              <a:avLst/>
              <a:gdLst/>
              <a:ahLst/>
              <a:cxnLst/>
              <a:rect l="l" t="t" r="r" b="b"/>
              <a:pathLst>
                <a:path w="897" h="143" fill="none" extrusionOk="0">
                  <a:moveTo>
                    <a:pt x="1" y="142"/>
                  </a:moveTo>
                  <a:lnTo>
                    <a:pt x="89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4"/>
            <p:cNvSpPr/>
            <p:nvPr/>
          </p:nvSpPr>
          <p:spPr>
            <a:xfrm>
              <a:off x="8569700" y="2445175"/>
              <a:ext cx="5900" cy="47300"/>
            </a:xfrm>
            <a:custGeom>
              <a:avLst/>
              <a:gdLst/>
              <a:ahLst/>
              <a:cxnLst/>
              <a:rect l="l" t="t" r="r" b="b"/>
              <a:pathLst>
                <a:path w="236" h="1892" fill="none" extrusionOk="0">
                  <a:moveTo>
                    <a:pt x="235" y="1892"/>
                  </a:moveTo>
                  <a:lnTo>
                    <a:pt x="235" y="1892"/>
                  </a:lnTo>
                  <a:cubicBezTo>
                    <a:pt x="177" y="1264"/>
                    <a:pt x="93" y="628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4"/>
            <p:cNvSpPr/>
            <p:nvPr/>
          </p:nvSpPr>
          <p:spPr>
            <a:xfrm>
              <a:off x="8549825" y="2468825"/>
              <a:ext cx="23250" cy="2950"/>
            </a:xfrm>
            <a:custGeom>
              <a:avLst/>
              <a:gdLst/>
              <a:ahLst/>
              <a:cxnLst/>
              <a:rect l="l" t="t" r="r" b="b"/>
              <a:pathLst>
                <a:path w="930" h="118" fill="none" extrusionOk="0">
                  <a:moveTo>
                    <a:pt x="1" y="117"/>
                  </a:moveTo>
                  <a:lnTo>
                    <a:pt x="93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8543350" y="2421525"/>
              <a:ext cx="37475" cy="6725"/>
            </a:xfrm>
            <a:custGeom>
              <a:avLst/>
              <a:gdLst/>
              <a:ahLst/>
              <a:cxnLst/>
              <a:rect l="l" t="t" r="r" b="b"/>
              <a:pathLst>
                <a:path w="1499" h="269" fill="none" extrusionOk="0">
                  <a:moveTo>
                    <a:pt x="0" y="268"/>
                  </a:moveTo>
                  <a:lnTo>
                    <a:pt x="149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8543350" y="2428225"/>
              <a:ext cx="6500" cy="43550"/>
            </a:xfrm>
            <a:custGeom>
              <a:avLst/>
              <a:gdLst/>
              <a:ahLst/>
              <a:cxnLst/>
              <a:rect l="l" t="t" r="r" b="b"/>
              <a:pathLst>
                <a:path w="260" h="1742" fill="none" extrusionOk="0">
                  <a:moveTo>
                    <a:pt x="260" y="1741"/>
                  </a:moveTo>
                  <a:lnTo>
                    <a:pt x="260" y="1741"/>
                  </a:lnTo>
                  <a:cubicBezTo>
                    <a:pt x="193" y="1155"/>
                    <a:pt x="101" y="578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8534150" y="2449775"/>
              <a:ext cx="12775" cy="2125"/>
            </a:xfrm>
            <a:custGeom>
              <a:avLst/>
              <a:gdLst/>
              <a:ahLst/>
              <a:cxnLst/>
              <a:rect l="l" t="t" r="r" b="b"/>
              <a:pathLst>
                <a:path w="511" h="85" fill="none" extrusionOk="0">
                  <a:moveTo>
                    <a:pt x="0" y="84"/>
                  </a:moveTo>
                  <a:lnTo>
                    <a:pt x="51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8526825" y="2403325"/>
              <a:ext cx="34750" cy="6925"/>
            </a:xfrm>
            <a:custGeom>
              <a:avLst/>
              <a:gdLst/>
              <a:ahLst/>
              <a:cxnLst/>
              <a:rect l="l" t="t" r="r" b="b"/>
              <a:pathLst>
                <a:path w="1390" h="277" fill="none" extrusionOk="0">
                  <a:moveTo>
                    <a:pt x="0" y="277"/>
                  </a:moveTo>
                  <a:lnTo>
                    <a:pt x="139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8526825" y="2410225"/>
              <a:ext cx="7350" cy="41675"/>
            </a:xfrm>
            <a:custGeom>
              <a:avLst/>
              <a:gdLst/>
              <a:ahLst/>
              <a:cxnLst/>
              <a:rect l="l" t="t" r="r" b="b"/>
              <a:pathLst>
                <a:path w="294" h="1667" fill="none" extrusionOk="0">
                  <a:moveTo>
                    <a:pt x="293" y="1666"/>
                  </a:moveTo>
                  <a:lnTo>
                    <a:pt x="293" y="1666"/>
                  </a:lnTo>
                  <a:cubicBezTo>
                    <a:pt x="209" y="1105"/>
                    <a:pt x="109" y="553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8435175" y="2430950"/>
              <a:ext cx="95650" cy="16750"/>
            </a:xfrm>
            <a:custGeom>
              <a:avLst/>
              <a:gdLst/>
              <a:ahLst/>
              <a:cxnLst/>
              <a:rect l="l" t="t" r="r" b="b"/>
              <a:pathLst>
                <a:path w="3826" h="670" fill="none" extrusionOk="0">
                  <a:moveTo>
                    <a:pt x="0" y="670"/>
                  </a:moveTo>
                  <a:lnTo>
                    <a:pt x="382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8428050" y="2341400"/>
              <a:ext cx="312825" cy="70100"/>
            </a:xfrm>
            <a:custGeom>
              <a:avLst/>
              <a:gdLst/>
              <a:ahLst/>
              <a:cxnLst/>
              <a:rect l="l" t="t" r="r" b="b"/>
              <a:pathLst>
                <a:path w="12513" h="2804" fill="none" extrusionOk="0">
                  <a:moveTo>
                    <a:pt x="1" y="2804"/>
                  </a:moveTo>
                  <a:lnTo>
                    <a:pt x="1251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8428050" y="2411475"/>
              <a:ext cx="7150" cy="36225"/>
            </a:xfrm>
            <a:custGeom>
              <a:avLst/>
              <a:gdLst/>
              <a:ahLst/>
              <a:cxnLst/>
              <a:rect l="l" t="t" r="r" b="b"/>
              <a:pathLst>
                <a:path w="286" h="1449" fill="none" extrusionOk="0">
                  <a:moveTo>
                    <a:pt x="285" y="1449"/>
                  </a:moveTo>
                  <a:lnTo>
                    <a:pt x="285" y="1449"/>
                  </a:lnTo>
                  <a:cubicBezTo>
                    <a:pt x="202" y="963"/>
                    <a:pt x="110" y="486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8363400" y="2429700"/>
              <a:ext cx="68450" cy="13625"/>
            </a:xfrm>
            <a:custGeom>
              <a:avLst/>
              <a:gdLst/>
              <a:ahLst/>
              <a:cxnLst/>
              <a:rect l="l" t="t" r="r" b="b"/>
              <a:pathLst>
                <a:path w="2738" h="545" fill="none" extrusionOk="0">
                  <a:moveTo>
                    <a:pt x="1" y="544"/>
                  </a:moveTo>
                  <a:lnTo>
                    <a:pt x="273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8356075" y="2378425"/>
              <a:ext cx="130175" cy="32450"/>
            </a:xfrm>
            <a:custGeom>
              <a:avLst/>
              <a:gdLst/>
              <a:ahLst/>
              <a:cxnLst/>
              <a:rect l="l" t="t" r="r" b="b"/>
              <a:pathLst>
                <a:path w="5207" h="1298" fill="none" extrusionOk="0">
                  <a:moveTo>
                    <a:pt x="1" y="1298"/>
                  </a:moveTo>
                  <a:lnTo>
                    <a:pt x="520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8356075" y="2410850"/>
              <a:ext cx="7350" cy="32475"/>
            </a:xfrm>
            <a:custGeom>
              <a:avLst/>
              <a:gdLst/>
              <a:ahLst/>
              <a:cxnLst/>
              <a:rect l="l" t="t" r="r" b="b"/>
              <a:pathLst>
                <a:path w="294" h="1299" fill="none" extrusionOk="0">
                  <a:moveTo>
                    <a:pt x="294" y="1298"/>
                  </a:moveTo>
                  <a:lnTo>
                    <a:pt x="294" y="1298"/>
                  </a:lnTo>
                  <a:cubicBezTo>
                    <a:pt x="210" y="863"/>
                    <a:pt x="110" y="428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8332225" y="2426975"/>
              <a:ext cx="27650" cy="6300"/>
            </a:xfrm>
            <a:custGeom>
              <a:avLst/>
              <a:gdLst/>
              <a:ahLst/>
              <a:cxnLst/>
              <a:rect l="l" t="t" r="r" b="b"/>
              <a:pathLst>
                <a:path w="1106" h="252" fill="none" extrusionOk="0">
                  <a:moveTo>
                    <a:pt x="1" y="251"/>
                  </a:moveTo>
                  <a:lnTo>
                    <a:pt x="110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324500" y="2379475"/>
              <a:ext cx="83500" cy="22825"/>
            </a:xfrm>
            <a:custGeom>
              <a:avLst/>
              <a:gdLst/>
              <a:ahLst/>
              <a:cxnLst/>
              <a:rect l="l" t="t" r="r" b="b"/>
              <a:pathLst>
                <a:path w="3340" h="913" fill="none" extrusionOk="0">
                  <a:moveTo>
                    <a:pt x="0" y="913"/>
                  </a:moveTo>
                  <a:lnTo>
                    <a:pt x="333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8324500" y="2402275"/>
              <a:ext cx="7750" cy="31000"/>
            </a:xfrm>
            <a:custGeom>
              <a:avLst/>
              <a:gdLst/>
              <a:ahLst/>
              <a:cxnLst/>
              <a:rect l="l" t="t" r="r" b="b"/>
              <a:pathLst>
                <a:path w="310" h="1240" fill="none" extrusionOk="0">
                  <a:moveTo>
                    <a:pt x="310" y="1239"/>
                  </a:moveTo>
                  <a:lnTo>
                    <a:pt x="310" y="1239"/>
                  </a:lnTo>
                  <a:cubicBezTo>
                    <a:pt x="218" y="821"/>
                    <a:pt x="117" y="411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8273450" y="2417750"/>
              <a:ext cx="55050" cy="13625"/>
            </a:xfrm>
            <a:custGeom>
              <a:avLst/>
              <a:gdLst/>
              <a:ahLst/>
              <a:cxnLst/>
              <a:rect l="l" t="t" r="r" b="b"/>
              <a:pathLst>
                <a:path w="2202" h="545" fill="none" extrusionOk="0">
                  <a:moveTo>
                    <a:pt x="0" y="545"/>
                  </a:moveTo>
                  <a:lnTo>
                    <a:pt x="220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8265700" y="2342650"/>
              <a:ext cx="202550" cy="60700"/>
            </a:xfrm>
            <a:custGeom>
              <a:avLst/>
              <a:gdLst/>
              <a:ahLst/>
              <a:cxnLst/>
              <a:rect l="l" t="t" r="r" b="b"/>
              <a:pathLst>
                <a:path w="8102" h="2428" fill="none" extrusionOk="0">
                  <a:moveTo>
                    <a:pt x="0" y="2428"/>
                  </a:moveTo>
                  <a:lnTo>
                    <a:pt x="810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8265700" y="2403325"/>
              <a:ext cx="7775" cy="28050"/>
            </a:xfrm>
            <a:custGeom>
              <a:avLst/>
              <a:gdLst/>
              <a:ahLst/>
              <a:cxnLst/>
              <a:rect l="l" t="t" r="r" b="b"/>
              <a:pathLst>
                <a:path w="311" h="1122" fill="none" extrusionOk="0">
                  <a:moveTo>
                    <a:pt x="310" y="1122"/>
                  </a:moveTo>
                  <a:lnTo>
                    <a:pt x="310" y="1122"/>
                  </a:lnTo>
                  <a:cubicBezTo>
                    <a:pt x="210" y="745"/>
                    <a:pt x="109" y="377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8246025" y="2417350"/>
              <a:ext cx="23675" cy="6500"/>
            </a:xfrm>
            <a:custGeom>
              <a:avLst/>
              <a:gdLst/>
              <a:ahLst/>
              <a:cxnLst/>
              <a:rect l="l" t="t" r="r" b="b"/>
              <a:pathLst>
                <a:path w="947" h="260" fill="none" extrusionOk="0">
                  <a:moveTo>
                    <a:pt x="1" y="260"/>
                  </a:moveTo>
                  <a:lnTo>
                    <a:pt x="94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8389150" y="2340350"/>
              <a:ext cx="23650" cy="7550"/>
            </a:xfrm>
            <a:custGeom>
              <a:avLst/>
              <a:gdLst/>
              <a:ahLst/>
              <a:cxnLst/>
              <a:rect l="l" t="t" r="r" b="b"/>
              <a:pathLst>
                <a:path w="946" h="302" fill="none" extrusionOk="0">
                  <a:moveTo>
                    <a:pt x="0" y="302"/>
                  </a:moveTo>
                  <a:lnTo>
                    <a:pt x="94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4"/>
            <p:cNvSpPr/>
            <p:nvPr/>
          </p:nvSpPr>
          <p:spPr>
            <a:xfrm>
              <a:off x="8384750" y="2327375"/>
              <a:ext cx="9850" cy="3375"/>
            </a:xfrm>
            <a:custGeom>
              <a:avLst/>
              <a:gdLst/>
              <a:ahLst/>
              <a:cxnLst/>
              <a:rect l="l" t="t" r="r" b="b"/>
              <a:pathLst>
                <a:path w="394" h="135" fill="none" extrusionOk="0">
                  <a:moveTo>
                    <a:pt x="0" y="134"/>
                  </a:moveTo>
                  <a:lnTo>
                    <a:pt x="39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4"/>
            <p:cNvSpPr/>
            <p:nvPr/>
          </p:nvSpPr>
          <p:spPr>
            <a:xfrm>
              <a:off x="8378675" y="2301225"/>
              <a:ext cx="34125" cy="13000"/>
            </a:xfrm>
            <a:custGeom>
              <a:avLst/>
              <a:gdLst/>
              <a:ahLst/>
              <a:cxnLst/>
              <a:rect l="l" t="t" r="r" b="b"/>
              <a:pathLst>
                <a:path w="1365" h="520" fill="none" extrusionOk="0">
                  <a:moveTo>
                    <a:pt x="1" y="519"/>
                  </a:moveTo>
                  <a:lnTo>
                    <a:pt x="136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8378675" y="2313975"/>
              <a:ext cx="6100" cy="16775"/>
            </a:xfrm>
            <a:custGeom>
              <a:avLst/>
              <a:gdLst/>
              <a:ahLst/>
              <a:cxnLst/>
              <a:rect l="l" t="t" r="r" b="b"/>
              <a:pathLst>
                <a:path w="244" h="671" fill="none" extrusionOk="0">
                  <a:moveTo>
                    <a:pt x="243" y="670"/>
                  </a:moveTo>
                  <a:lnTo>
                    <a:pt x="243" y="670"/>
                  </a:lnTo>
                  <a:cubicBezTo>
                    <a:pt x="160" y="444"/>
                    <a:pt x="84" y="227"/>
                    <a:pt x="1" y="9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4"/>
            <p:cNvSpPr/>
            <p:nvPr/>
          </p:nvSpPr>
          <p:spPr>
            <a:xfrm>
              <a:off x="8380575" y="2322350"/>
              <a:ext cx="1275" cy="450"/>
            </a:xfrm>
            <a:custGeom>
              <a:avLst/>
              <a:gdLst/>
              <a:ahLst/>
              <a:cxnLst/>
              <a:rect l="l" t="t" r="r" b="b"/>
              <a:pathLst>
                <a:path w="51" h="18" fill="none" extrusionOk="0">
                  <a:moveTo>
                    <a:pt x="0" y="17"/>
                  </a:moveTo>
                  <a:lnTo>
                    <a:pt x="5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4"/>
            <p:cNvSpPr/>
            <p:nvPr/>
          </p:nvSpPr>
          <p:spPr>
            <a:xfrm>
              <a:off x="8380575" y="2322775"/>
              <a:ext cx="8600" cy="25125"/>
            </a:xfrm>
            <a:custGeom>
              <a:avLst/>
              <a:gdLst/>
              <a:ahLst/>
              <a:cxnLst/>
              <a:rect l="l" t="t" r="r" b="b"/>
              <a:pathLst>
                <a:path w="344" h="1005" fill="none" extrusionOk="0">
                  <a:moveTo>
                    <a:pt x="343" y="1005"/>
                  </a:moveTo>
                  <a:lnTo>
                    <a:pt x="343" y="1005"/>
                  </a:lnTo>
                  <a:cubicBezTo>
                    <a:pt x="234" y="670"/>
                    <a:pt x="117" y="335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4"/>
            <p:cNvSpPr/>
            <p:nvPr/>
          </p:nvSpPr>
          <p:spPr>
            <a:xfrm>
              <a:off x="8383700" y="2335325"/>
              <a:ext cx="1275" cy="450"/>
            </a:xfrm>
            <a:custGeom>
              <a:avLst/>
              <a:gdLst/>
              <a:ahLst/>
              <a:cxnLst/>
              <a:rect l="l" t="t" r="r" b="b"/>
              <a:pathLst>
                <a:path w="51" h="18" fill="none" extrusionOk="0">
                  <a:moveTo>
                    <a:pt x="1" y="17"/>
                  </a:moveTo>
                  <a:lnTo>
                    <a:pt x="5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4"/>
            <p:cNvSpPr/>
            <p:nvPr/>
          </p:nvSpPr>
          <p:spPr>
            <a:xfrm>
              <a:off x="8369900" y="2297675"/>
              <a:ext cx="2325" cy="850"/>
            </a:xfrm>
            <a:custGeom>
              <a:avLst/>
              <a:gdLst/>
              <a:ahLst/>
              <a:cxnLst/>
              <a:rect l="l" t="t" r="r" b="b"/>
              <a:pathLst>
                <a:path w="93" h="34" fill="none" extrusionOk="0">
                  <a:moveTo>
                    <a:pt x="0" y="34"/>
                  </a:moveTo>
                  <a:lnTo>
                    <a:pt x="9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4"/>
            <p:cNvSpPr/>
            <p:nvPr/>
          </p:nvSpPr>
          <p:spPr>
            <a:xfrm>
              <a:off x="8369900" y="2298500"/>
              <a:ext cx="13825" cy="37275"/>
            </a:xfrm>
            <a:custGeom>
              <a:avLst/>
              <a:gdLst/>
              <a:ahLst/>
              <a:cxnLst/>
              <a:rect l="l" t="t" r="r" b="b"/>
              <a:pathLst>
                <a:path w="553" h="1491" fill="none" extrusionOk="0">
                  <a:moveTo>
                    <a:pt x="553" y="1490"/>
                  </a:moveTo>
                  <a:lnTo>
                    <a:pt x="553" y="1490"/>
                  </a:lnTo>
                  <a:cubicBezTo>
                    <a:pt x="377" y="988"/>
                    <a:pt x="193" y="494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4"/>
            <p:cNvSpPr/>
            <p:nvPr/>
          </p:nvSpPr>
          <p:spPr>
            <a:xfrm>
              <a:off x="8293525" y="2317125"/>
              <a:ext cx="83500" cy="31200"/>
            </a:xfrm>
            <a:custGeom>
              <a:avLst/>
              <a:gdLst/>
              <a:ahLst/>
              <a:cxnLst/>
              <a:rect l="l" t="t" r="r" b="b"/>
              <a:pathLst>
                <a:path w="3340" h="1248" fill="none" extrusionOk="0">
                  <a:moveTo>
                    <a:pt x="0" y="1247"/>
                  </a:moveTo>
                  <a:lnTo>
                    <a:pt x="334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4"/>
            <p:cNvSpPr/>
            <p:nvPr/>
          </p:nvSpPr>
          <p:spPr>
            <a:xfrm>
              <a:off x="8281175" y="2283425"/>
              <a:ext cx="79325" cy="34150"/>
            </a:xfrm>
            <a:custGeom>
              <a:avLst/>
              <a:gdLst/>
              <a:ahLst/>
              <a:cxnLst/>
              <a:rect l="l" t="t" r="r" b="b"/>
              <a:pathLst>
                <a:path w="3173" h="1366" fill="none" extrusionOk="0">
                  <a:moveTo>
                    <a:pt x="1" y="1365"/>
                  </a:moveTo>
                  <a:lnTo>
                    <a:pt x="317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4"/>
            <p:cNvSpPr/>
            <p:nvPr/>
          </p:nvSpPr>
          <p:spPr>
            <a:xfrm>
              <a:off x="8281175" y="2317550"/>
              <a:ext cx="12375" cy="30775"/>
            </a:xfrm>
            <a:custGeom>
              <a:avLst/>
              <a:gdLst/>
              <a:ahLst/>
              <a:cxnLst/>
              <a:rect l="l" t="t" r="r" b="b"/>
              <a:pathLst>
                <a:path w="495" h="1231" fill="none" extrusionOk="0">
                  <a:moveTo>
                    <a:pt x="494" y="1230"/>
                  </a:moveTo>
                  <a:lnTo>
                    <a:pt x="494" y="1230"/>
                  </a:lnTo>
                  <a:cubicBezTo>
                    <a:pt x="335" y="820"/>
                    <a:pt x="176" y="410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8261100" y="2332825"/>
              <a:ext cx="26375" cy="10675"/>
            </a:xfrm>
            <a:custGeom>
              <a:avLst/>
              <a:gdLst/>
              <a:ahLst/>
              <a:cxnLst/>
              <a:rect l="l" t="t" r="r" b="b"/>
              <a:pathLst>
                <a:path w="1055" h="427" fill="none" extrusionOk="0">
                  <a:moveTo>
                    <a:pt x="0" y="427"/>
                  </a:moveTo>
                  <a:lnTo>
                    <a:pt x="105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8264225" y="2268375"/>
              <a:ext cx="86875" cy="39775"/>
            </a:xfrm>
            <a:custGeom>
              <a:avLst/>
              <a:gdLst/>
              <a:ahLst/>
              <a:cxnLst/>
              <a:rect l="l" t="t" r="r" b="b"/>
              <a:pathLst>
                <a:path w="3475" h="1591" fill="none" extrusionOk="0">
                  <a:moveTo>
                    <a:pt x="1" y="1590"/>
                  </a:moveTo>
                  <a:lnTo>
                    <a:pt x="347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4"/>
            <p:cNvSpPr/>
            <p:nvPr/>
          </p:nvSpPr>
          <p:spPr>
            <a:xfrm>
              <a:off x="8388925" y="2197450"/>
              <a:ext cx="67400" cy="32875"/>
            </a:xfrm>
            <a:custGeom>
              <a:avLst/>
              <a:gdLst/>
              <a:ahLst/>
              <a:cxnLst/>
              <a:rect l="l" t="t" r="r" b="b"/>
              <a:pathLst>
                <a:path w="2696" h="1315" fill="none" extrusionOk="0">
                  <a:moveTo>
                    <a:pt x="1" y="1314"/>
                  </a:moveTo>
                  <a:lnTo>
                    <a:pt x="269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4"/>
            <p:cNvSpPr/>
            <p:nvPr/>
          </p:nvSpPr>
          <p:spPr>
            <a:xfrm>
              <a:off x="8380575" y="2174425"/>
              <a:ext cx="75975" cy="39150"/>
            </a:xfrm>
            <a:custGeom>
              <a:avLst/>
              <a:gdLst/>
              <a:ahLst/>
              <a:cxnLst/>
              <a:rect l="l" t="t" r="r" b="b"/>
              <a:pathLst>
                <a:path w="3039" h="1566" fill="none" extrusionOk="0">
                  <a:moveTo>
                    <a:pt x="0" y="1566"/>
                  </a:moveTo>
                  <a:lnTo>
                    <a:pt x="303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4"/>
            <p:cNvSpPr/>
            <p:nvPr/>
          </p:nvSpPr>
          <p:spPr>
            <a:xfrm>
              <a:off x="8380575" y="2213550"/>
              <a:ext cx="8375" cy="16775"/>
            </a:xfrm>
            <a:custGeom>
              <a:avLst/>
              <a:gdLst/>
              <a:ahLst/>
              <a:cxnLst/>
              <a:rect l="l" t="t" r="r" b="b"/>
              <a:pathLst>
                <a:path w="335" h="671" fill="none" extrusionOk="0">
                  <a:moveTo>
                    <a:pt x="335" y="670"/>
                  </a:moveTo>
                  <a:lnTo>
                    <a:pt x="335" y="670"/>
                  </a:lnTo>
                  <a:cubicBezTo>
                    <a:pt x="226" y="453"/>
                    <a:pt x="117" y="227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4"/>
            <p:cNvSpPr/>
            <p:nvPr/>
          </p:nvSpPr>
          <p:spPr>
            <a:xfrm>
              <a:off x="8313200" y="2221925"/>
              <a:ext cx="71575" cy="36000"/>
            </a:xfrm>
            <a:custGeom>
              <a:avLst/>
              <a:gdLst/>
              <a:ahLst/>
              <a:cxnLst/>
              <a:rect l="l" t="t" r="r" b="b"/>
              <a:pathLst>
                <a:path w="2863" h="1440" fill="none" extrusionOk="0">
                  <a:moveTo>
                    <a:pt x="0" y="1440"/>
                  </a:moveTo>
                  <a:lnTo>
                    <a:pt x="286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4"/>
            <p:cNvSpPr/>
            <p:nvPr/>
          </p:nvSpPr>
          <p:spPr>
            <a:xfrm>
              <a:off x="8301475" y="2220050"/>
              <a:ext cx="28275" cy="15500"/>
            </a:xfrm>
            <a:custGeom>
              <a:avLst/>
              <a:gdLst/>
              <a:ahLst/>
              <a:cxnLst/>
              <a:rect l="l" t="t" r="r" b="b"/>
              <a:pathLst>
                <a:path w="1131" h="620" fill="none" extrusionOk="0">
                  <a:moveTo>
                    <a:pt x="1" y="619"/>
                  </a:moveTo>
                  <a:lnTo>
                    <a:pt x="113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4"/>
            <p:cNvSpPr/>
            <p:nvPr/>
          </p:nvSpPr>
          <p:spPr>
            <a:xfrm>
              <a:off x="8301475" y="2235525"/>
              <a:ext cx="11750" cy="22400"/>
            </a:xfrm>
            <a:custGeom>
              <a:avLst/>
              <a:gdLst/>
              <a:ahLst/>
              <a:cxnLst/>
              <a:rect l="l" t="t" r="r" b="b"/>
              <a:pathLst>
                <a:path w="470" h="896" fill="none" extrusionOk="0">
                  <a:moveTo>
                    <a:pt x="469" y="896"/>
                  </a:moveTo>
                  <a:lnTo>
                    <a:pt x="469" y="896"/>
                  </a:lnTo>
                  <a:cubicBezTo>
                    <a:pt x="319" y="595"/>
                    <a:pt x="160" y="302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8279925" y="2246600"/>
              <a:ext cx="27425" cy="14475"/>
            </a:xfrm>
            <a:custGeom>
              <a:avLst/>
              <a:gdLst/>
              <a:ahLst/>
              <a:cxnLst/>
              <a:rect l="l" t="t" r="r" b="b"/>
              <a:pathLst>
                <a:path w="1097" h="579" fill="none" extrusionOk="0">
                  <a:moveTo>
                    <a:pt x="0" y="578"/>
                  </a:moveTo>
                  <a:lnTo>
                    <a:pt x="109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8316750" y="2051825"/>
              <a:ext cx="269300" cy="155475"/>
            </a:xfrm>
            <a:custGeom>
              <a:avLst/>
              <a:gdLst/>
              <a:ahLst/>
              <a:cxnLst/>
              <a:rect l="l" t="t" r="r" b="b"/>
              <a:pathLst>
                <a:path w="10772" h="6219" fill="none" extrusionOk="0">
                  <a:moveTo>
                    <a:pt x="0" y="6219"/>
                  </a:moveTo>
                  <a:lnTo>
                    <a:pt x="1077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4"/>
            <p:cNvSpPr/>
            <p:nvPr/>
          </p:nvSpPr>
          <p:spPr>
            <a:xfrm>
              <a:off x="8307750" y="2163750"/>
              <a:ext cx="46900" cy="28475"/>
            </a:xfrm>
            <a:custGeom>
              <a:avLst/>
              <a:gdLst/>
              <a:ahLst/>
              <a:cxnLst/>
              <a:rect l="l" t="t" r="r" b="b"/>
              <a:pathLst>
                <a:path w="1876" h="1139" fill="none" extrusionOk="0">
                  <a:moveTo>
                    <a:pt x="1" y="1139"/>
                  </a:moveTo>
                  <a:lnTo>
                    <a:pt x="187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8307750" y="2192200"/>
              <a:ext cx="9025" cy="15100"/>
            </a:xfrm>
            <a:custGeom>
              <a:avLst/>
              <a:gdLst/>
              <a:ahLst/>
              <a:cxnLst/>
              <a:rect l="l" t="t" r="r" b="b"/>
              <a:pathLst>
                <a:path w="361" h="604" fill="none" extrusionOk="0">
                  <a:moveTo>
                    <a:pt x="360" y="604"/>
                  </a:moveTo>
                  <a:lnTo>
                    <a:pt x="360" y="604"/>
                  </a:lnTo>
                  <a:cubicBezTo>
                    <a:pt x="243" y="403"/>
                    <a:pt x="126" y="202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4"/>
            <p:cNvSpPr/>
            <p:nvPr/>
          </p:nvSpPr>
          <p:spPr>
            <a:xfrm>
              <a:off x="8286825" y="2199750"/>
              <a:ext cx="25550" cy="15300"/>
            </a:xfrm>
            <a:custGeom>
              <a:avLst/>
              <a:gdLst/>
              <a:ahLst/>
              <a:cxnLst/>
              <a:rect l="l" t="t" r="r" b="b"/>
              <a:pathLst>
                <a:path w="1022" h="612" fill="none" extrusionOk="0">
                  <a:moveTo>
                    <a:pt x="1" y="611"/>
                  </a:moveTo>
                  <a:lnTo>
                    <a:pt x="102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4"/>
            <p:cNvSpPr/>
            <p:nvPr/>
          </p:nvSpPr>
          <p:spPr>
            <a:xfrm>
              <a:off x="8289750" y="2169200"/>
              <a:ext cx="21800" cy="13825"/>
            </a:xfrm>
            <a:custGeom>
              <a:avLst/>
              <a:gdLst/>
              <a:ahLst/>
              <a:cxnLst/>
              <a:rect l="l" t="t" r="r" b="b"/>
              <a:pathLst>
                <a:path w="872" h="553" fill="none" extrusionOk="0">
                  <a:moveTo>
                    <a:pt x="1" y="553"/>
                  </a:moveTo>
                  <a:lnTo>
                    <a:pt x="87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4"/>
            <p:cNvSpPr/>
            <p:nvPr/>
          </p:nvSpPr>
          <p:spPr>
            <a:xfrm>
              <a:off x="8289975" y="21614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fill="none" extrusionOk="0">
                  <a:moveTo>
                    <a:pt x="0" y="26"/>
                  </a:moveTo>
                  <a:lnTo>
                    <a:pt x="4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4"/>
            <p:cNvSpPr/>
            <p:nvPr/>
          </p:nvSpPr>
          <p:spPr>
            <a:xfrm>
              <a:off x="8280125" y="2147025"/>
              <a:ext cx="875" cy="850"/>
            </a:xfrm>
            <a:custGeom>
              <a:avLst/>
              <a:gdLst/>
              <a:ahLst/>
              <a:cxnLst/>
              <a:rect l="l" t="t" r="r" b="b"/>
              <a:pathLst>
                <a:path w="35" h="34" fill="none" extrusionOk="0">
                  <a:moveTo>
                    <a:pt x="1" y="34"/>
                  </a:moveTo>
                  <a:lnTo>
                    <a:pt x="3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4"/>
            <p:cNvSpPr/>
            <p:nvPr/>
          </p:nvSpPr>
          <p:spPr>
            <a:xfrm>
              <a:off x="8280125" y="2147650"/>
              <a:ext cx="9875" cy="14450"/>
            </a:xfrm>
            <a:custGeom>
              <a:avLst/>
              <a:gdLst/>
              <a:ahLst/>
              <a:cxnLst/>
              <a:rect l="l" t="t" r="r" b="b"/>
              <a:pathLst>
                <a:path w="395" h="578" fill="none" extrusionOk="0">
                  <a:moveTo>
                    <a:pt x="394" y="578"/>
                  </a:moveTo>
                  <a:lnTo>
                    <a:pt x="394" y="578"/>
                  </a:lnTo>
                  <a:cubicBezTo>
                    <a:pt x="269" y="385"/>
                    <a:pt x="135" y="193"/>
                    <a:pt x="1" y="9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4"/>
            <p:cNvSpPr/>
            <p:nvPr/>
          </p:nvSpPr>
          <p:spPr>
            <a:xfrm>
              <a:off x="8275525" y="2154975"/>
              <a:ext cx="9650" cy="6500"/>
            </a:xfrm>
            <a:custGeom>
              <a:avLst/>
              <a:gdLst/>
              <a:ahLst/>
              <a:cxnLst/>
              <a:rect l="l" t="t" r="r" b="b"/>
              <a:pathLst>
                <a:path w="386" h="260" fill="none" extrusionOk="0">
                  <a:moveTo>
                    <a:pt x="1" y="260"/>
                  </a:moveTo>
                  <a:lnTo>
                    <a:pt x="38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4"/>
            <p:cNvSpPr/>
            <p:nvPr/>
          </p:nvSpPr>
          <p:spPr>
            <a:xfrm>
              <a:off x="8275525" y="2161450"/>
              <a:ext cx="14475" cy="21575"/>
            </a:xfrm>
            <a:custGeom>
              <a:avLst/>
              <a:gdLst/>
              <a:ahLst/>
              <a:cxnLst/>
              <a:rect l="l" t="t" r="r" b="b"/>
              <a:pathLst>
                <a:path w="579" h="863" fill="none" extrusionOk="0">
                  <a:moveTo>
                    <a:pt x="578" y="863"/>
                  </a:moveTo>
                  <a:lnTo>
                    <a:pt x="570" y="863"/>
                  </a:lnTo>
                  <a:cubicBezTo>
                    <a:pt x="386" y="578"/>
                    <a:pt x="193" y="285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8266750" y="2172325"/>
              <a:ext cx="16125" cy="10700"/>
            </a:xfrm>
            <a:custGeom>
              <a:avLst/>
              <a:gdLst/>
              <a:ahLst/>
              <a:cxnLst/>
              <a:rect l="l" t="t" r="r" b="b"/>
              <a:pathLst>
                <a:path w="645" h="428" fill="none" extrusionOk="0">
                  <a:moveTo>
                    <a:pt x="0" y="428"/>
                  </a:moveTo>
                  <a:lnTo>
                    <a:pt x="64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8266750" y="2183000"/>
              <a:ext cx="20100" cy="32050"/>
            </a:xfrm>
            <a:custGeom>
              <a:avLst/>
              <a:gdLst/>
              <a:ahLst/>
              <a:cxnLst/>
              <a:rect l="l" t="t" r="r" b="b"/>
              <a:pathLst>
                <a:path w="804" h="1282" fill="none" extrusionOk="0">
                  <a:moveTo>
                    <a:pt x="804" y="1281"/>
                  </a:moveTo>
                  <a:lnTo>
                    <a:pt x="804" y="1281"/>
                  </a:lnTo>
                  <a:cubicBezTo>
                    <a:pt x="544" y="846"/>
                    <a:pt x="276" y="419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8252925" y="2198900"/>
              <a:ext cx="24100" cy="15100"/>
            </a:xfrm>
            <a:custGeom>
              <a:avLst/>
              <a:gdLst/>
              <a:ahLst/>
              <a:cxnLst/>
              <a:rect l="l" t="t" r="r" b="b"/>
              <a:pathLst>
                <a:path w="964" h="604" fill="none" extrusionOk="0">
                  <a:moveTo>
                    <a:pt x="1" y="603"/>
                  </a:moveTo>
                  <a:lnTo>
                    <a:pt x="96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4"/>
            <p:cNvSpPr/>
            <p:nvPr/>
          </p:nvSpPr>
          <p:spPr>
            <a:xfrm>
              <a:off x="8252925" y="2213975"/>
              <a:ext cx="27025" cy="47100"/>
            </a:xfrm>
            <a:custGeom>
              <a:avLst/>
              <a:gdLst/>
              <a:ahLst/>
              <a:cxnLst/>
              <a:rect l="l" t="t" r="r" b="b"/>
              <a:pathLst>
                <a:path w="1081" h="1884" fill="none" extrusionOk="0">
                  <a:moveTo>
                    <a:pt x="1080" y="1883"/>
                  </a:moveTo>
                  <a:lnTo>
                    <a:pt x="1080" y="1883"/>
                  </a:lnTo>
                  <a:cubicBezTo>
                    <a:pt x="746" y="1239"/>
                    <a:pt x="386" y="611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4"/>
            <p:cNvSpPr/>
            <p:nvPr/>
          </p:nvSpPr>
          <p:spPr>
            <a:xfrm>
              <a:off x="8236625" y="2237200"/>
              <a:ext cx="30350" cy="17375"/>
            </a:xfrm>
            <a:custGeom>
              <a:avLst/>
              <a:gdLst/>
              <a:ahLst/>
              <a:cxnLst/>
              <a:rect l="l" t="t" r="r" b="b"/>
              <a:pathLst>
                <a:path w="1214" h="695" fill="none" extrusionOk="0">
                  <a:moveTo>
                    <a:pt x="0" y="695"/>
                  </a:moveTo>
                  <a:lnTo>
                    <a:pt x="121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4"/>
            <p:cNvSpPr/>
            <p:nvPr/>
          </p:nvSpPr>
          <p:spPr>
            <a:xfrm>
              <a:off x="8236625" y="2254550"/>
              <a:ext cx="27625" cy="53600"/>
            </a:xfrm>
            <a:custGeom>
              <a:avLst/>
              <a:gdLst/>
              <a:ahLst/>
              <a:cxnLst/>
              <a:rect l="l" t="t" r="r" b="b"/>
              <a:pathLst>
                <a:path w="1105" h="2144" fill="none" extrusionOk="0">
                  <a:moveTo>
                    <a:pt x="1105" y="2143"/>
                  </a:moveTo>
                  <a:lnTo>
                    <a:pt x="1105" y="2143"/>
                  </a:lnTo>
                  <a:cubicBezTo>
                    <a:pt x="770" y="1415"/>
                    <a:pt x="402" y="704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4"/>
            <p:cNvSpPr/>
            <p:nvPr/>
          </p:nvSpPr>
          <p:spPr>
            <a:xfrm>
              <a:off x="8236200" y="2281125"/>
              <a:ext cx="14875" cy="7775"/>
            </a:xfrm>
            <a:custGeom>
              <a:avLst/>
              <a:gdLst/>
              <a:ahLst/>
              <a:cxnLst/>
              <a:rect l="l" t="t" r="r" b="b"/>
              <a:pathLst>
                <a:path w="595" h="311" fill="none" extrusionOk="0">
                  <a:moveTo>
                    <a:pt x="0" y="311"/>
                  </a:moveTo>
                  <a:lnTo>
                    <a:pt x="59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4"/>
            <p:cNvSpPr/>
            <p:nvPr/>
          </p:nvSpPr>
          <p:spPr>
            <a:xfrm>
              <a:off x="8236200" y="2288875"/>
              <a:ext cx="24925" cy="54625"/>
            </a:xfrm>
            <a:custGeom>
              <a:avLst/>
              <a:gdLst/>
              <a:ahLst/>
              <a:cxnLst/>
              <a:rect l="l" t="t" r="r" b="b"/>
              <a:pathLst>
                <a:path w="997" h="2185" fill="none" extrusionOk="0">
                  <a:moveTo>
                    <a:pt x="996" y="2185"/>
                  </a:moveTo>
                  <a:lnTo>
                    <a:pt x="996" y="2185"/>
                  </a:lnTo>
                  <a:cubicBezTo>
                    <a:pt x="695" y="1440"/>
                    <a:pt x="369" y="712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8212750" y="2315875"/>
              <a:ext cx="36450" cy="16750"/>
            </a:xfrm>
            <a:custGeom>
              <a:avLst/>
              <a:gdLst/>
              <a:ahLst/>
              <a:cxnLst/>
              <a:rect l="l" t="t" r="r" b="b"/>
              <a:pathLst>
                <a:path w="1458" h="670" fill="none" extrusionOk="0">
                  <a:moveTo>
                    <a:pt x="1" y="670"/>
                  </a:moveTo>
                  <a:lnTo>
                    <a:pt x="145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8212750" y="2332600"/>
              <a:ext cx="33300" cy="91250"/>
            </a:xfrm>
            <a:custGeom>
              <a:avLst/>
              <a:gdLst/>
              <a:ahLst/>
              <a:cxnLst/>
              <a:rect l="l" t="t" r="r" b="b"/>
              <a:pathLst>
                <a:path w="1332" h="3650" fill="none" extrusionOk="0">
                  <a:moveTo>
                    <a:pt x="1332" y="3650"/>
                  </a:moveTo>
                  <a:lnTo>
                    <a:pt x="1332" y="3650"/>
                  </a:lnTo>
                  <a:cubicBezTo>
                    <a:pt x="989" y="2403"/>
                    <a:pt x="545" y="1181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8192475" y="2377600"/>
              <a:ext cx="38725" cy="14025"/>
            </a:xfrm>
            <a:custGeom>
              <a:avLst/>
              <a:gdLst/>
              <a:ahLst/>
              <a:cxnLst/>
              <a:rect l="l" t="t" r="r" b="b"/>
              <a:pathLst>
                <a:path w="1549" h="561" fill="none" extrusionOk="0">
                  <a:moveTo>
                    <a:pt x="0" y="561"/>
                  </a:moveTo>
                  <a:lnTo>
                    <a:pt x="154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8192475" y="2391600"/>
              <a:ext cx="33500" cy="184575"/>
            </a:xfrm>
            <a:custGeom>
              <a:avLst/>
              <a:gdLst/>
              <a:ahLst/>
              <a:cxnLst/>
              <a:rect l="l" t="t" r="r" b="b"/>
              <a:pathLst>
                <a:path w="1340" h="7383" fill="none" extrusionOk="0">
                  <a:moveTo>
                    <a:pt x="1339" y="7383"/>
                  </a:moveTo>
                  <a:lnTo>
                    <a:pt x="1339" y="7383"/>
                  </a:lnTo>
                  <a:cubicBezTo>
                    <a:pt x="1314" y="4863"/>
                    <a:pt x="854" y="2369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8185150" y="2482425"/>
              <a:ext cx="31825" cy="5875"/>
            </a:xfrm>
            <a:custGeom>
              <a:avLst/>
              <a:gdLst/>
              <a:ahLst/>
              <a:cxnLst/>
              <a:rect l="l" t="t" r="r" b="b"/>
              <a:pathLst>
                <a:path w="1273" h="235" fill="none" extrusionOk="0">
                  <a:moveTo>
                    <a:pt x="0" y="234"/>
                  </a:moveTo>
                  <a:lnTo>
                    <a:pt x="127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8185150" y="2488275"/>
              <a:ext cx="10475" cy="133525"/>
            </a:xfrm>
            <a:custGeom>
              <a:avLst/>
              <a:gdLst/>
              <a:ahLst/>
              <a:cxnLst/>
              <a:rect l="l" t="t" r="r" b="b"/>
              <a:pathLst>
                <a:path w="419" h="5341" fill="none" extrusionOk="0">
                  <a:moveTo>
                    <a:pt x="285" y="5340"/>
                  </a:moveTo>
                  <a:lnTo>
                    <a:pt x="285" y="5340"/>
                  </a:lnTo>
                  <a:cubicBezTo>
                    <a:pt x="419" y="3557"/>
                    <a:pt x="318" y="1758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8146425" y="2554800"/>
              <a:ext cx="46475" cy="2550"/>
            </a:xfrm>
            <a:custGeom>
              <a:avLst/>
              <a:gdLst/>
              <a:ahLst/>
              <a:cxnLst/>
              <a:rect l="l" t="t" r="r" b="b"/>
              <a:pathLst>
                <a:path w="1859" h="102" fill="none" extrusionOk="0">
                  <a:moveTo>
                    <a:pt x="1" y="101"/>
                  </a:moveTo>
                  <a:lnTo>
                    <a:pt x="1859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8139525" y="2557325"/>
              <a:ext cx="9025" cy="110275"/>
            </a:xfrm>
            <a:custGeom>
              <a:avLst/>
              <a:gdLst/>
              <a:ahLst/>
              <a:cxnLst/>
              <a:rect l="l" t="t" r="r" b="b"/>
              <a:pathLst>
                <a:path w="361" h="4411" fill="none" extrusionOk="0">
                  <a:moveTo>
                    <a:pt x="9" y="4411"/>
                  </a:moveTo>
                  <a:lnTo>
                    <a:pt x="1" y="4411"/>
                  </a:lnTo>
                  <a:cubicBezTo>
                    <a:pt x="269" y="2955"/>
                    <a:pt x="361" y="1473"/>
                    <a:pt x="277" y="0"/>
                  </a:cubicBezTo>
                  <a:lnTo>
                    <a:pt x="27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8089525" y="2609000"/>
              <a:ext cx="56725" cy="3575"/>
            </a:xfrm>
            <a:custGeom>
              <a:avLst/>
              <a:gdLst/>
              <a:ahLst/>
              <a:cxnLst/>
              <a:rect l="l" t="t" r="r" b="b"/>
              <a:pathLst>
                <a:path w="2269" h="143" fill="none" extrusionOk="0">
                  <a:moveTo>
                    <a:pt x="0" y="1"/>
                  </a:moveTo>
                  <a:lnTo>
                    <a:pt x="2269" y="143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8074450" y="2609000"/>
              <a:ext cx="15100" cy="88100"/>
            </a:xfrm>
            <a:custGeom>
              <a:avLst/>
              <a:gdLst/>
              <a:ahLst/>
              <a:cxnLst/>
              <a:rect l="l" t="t" r="r" b="b"/>
              <a:pathLst>
                <a:path w="604" h="3524" fill="none" extrusionOk="0">
                  <a:moveTo>
                    <a:pt x="9" y="3524"/>
                  </a:moveTo>
                  <a:lnTo>
                    <a:pt x="1" y="3524"/>
                  </a:lnTo>
                  <a:cubicBezTo>
                    <a:pt x="327" y="2377"/>
                    <a:pt x="528" y="1197"/>
                    <a:pt x="603" y="1"/>
                  </a:cubicBezTo>
                  <a:lnTo>
                    <a:pt x="60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8049975" y="2647700"/>
              <a:ext cx="34350" cy="5900"/>
            </a:xfrm>
            <a:custGeom>
              <a:avLst/>
              <a:gdLst/>
              <a:ahLst/>
              <a:cxnLst/>
              <a:rect l="l" t="t" r="r" b="b"/>
              <a:pathLst>
                <a:path w="1374" h="236" fill="none" extrusionOk="0">
                  <a:moveTo>
                    <a:pt x="1" y="1"/>
                  </a:moveTo>
                  <a:lnTo>
                    <a:pt x="1373" y="235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8032200" y="2647700"/>
              <a:ext cx="17800" cy="67625"/>
            </a:xfrm>
            <a:custGeom>
              <a:avLst/>
              <a:gdLst/>
              <a:ahLst/>
              <a:cxnLst/>
              <a:rect l="l" t="t" r="r" b="b"/>
              <a:pathLst>
                <a:path w="712" h="2705" fill="none" extrusionOk="0">
                  <a:moveTo>
                    <a:pt x="0" y="2704"/>
                  </a:moveTo>
                  <a:lnTo>
                    <a:pt x="0" y="2696"/>
                  </a:lnTo>
                  <a:cubicBezTo>
                    <a:pt x="318" y="1825"/>
                    <a:pt x="553" y="921"/>
                    <a:pt x="712" y="1"/>
                  </a:cubicBezTo>
                  <a:lnTo>
                    <a:pt x="71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8013775" y="2674275"/>
              <a:ext cx="28900" cy="7575"/>
            </a:xfrm>
            <a:custGeom>
              <a:avLst/>
              <a:gdLst/>
              <a:ahLst/>
              <a:cxnLst/>
              <a:rect l="l" t="t" r="r" b="b"/>
              <a:pathLst>
                <a:path w="1156" h="303" fill="none" extrusionOk="0">
                  <a:moveTo>
                    <a:pt x="1" y="1"/>
                  </a:moveTo>
                  <a:lnTo>
                    <a:pt x="1156" y="30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7972975" y="2674275"/>
              <a:ext cx="40825" cy="95850"/>
            </a:xfrm>
            <a:custGeom>
              <a:avLst/>
              <a:gdLst/>
              <a:ahLst/>
              <a:cxnLst/>
              <a:rect l="l" t="t" r="r" b="b"/>
              <a:pathLst>
                <a:path w="1633" h="3834" fill="none" extrusionOk="0">
                  <a:moveTo>
                    <a:pt x="1" y="3834"/>
                  </a:moveTo>
                  <a:lnTo>
                    <a:pt x="1" y="3834"/>
                  </a:lnTo>
                  <a:cubicBezTo>
                    <a:pt x="729" y="2645"/>
                    <a:pt x="1281" y="1348"/>
                    <a:pt x="1633" y="1"/>
                  </a:cubicBezTo>
                  <a:lnTo>
                    <a:pt x="163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7955200" y="2705875"/>
              <a:ext cx="41650" cy="17800"/>
            </a:xfrm>
            <a:custGeom>
              <a:avLst/>
              <a:gdLst/>
              <a:ahLst/>
              <a:cxnLst/>
              <a:rect l="l" t="t" r="r" b="b"/>
              <a:pathLst>
                <a:path w="1666" h="712" fill="none" extrusionOk="0">
                  <a:moveTo>
                    <a:pt x="0" y="0"/>
                  </a:moveTo>
                  <a:lnTo>
                    <a:pt x="1666" y="712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7782375" y="2705875"/>
              <a:ext cx="172850" cy="168675"/>
            </a:xfrm>
            <a:custGeom>
              <a:avLst/>
              <a:gdLst/>
              <a:ahLst/>
              <a:cxnLst/>
              <a:rect l="l" t="t" r="r" b="b"/>
              <a:pathLst>
                <a:path w="6914" h="6747" fill="none" extrusionOk="0">
                  <a:moveTo>
                    <a:pt x="0" y="6746"/>
                  </a:moveTo>
                  <a:lnTo>
                    <a:pt x="0" y="6746"/>
                  </a:lnTo>
                  <a:cubicBezTo>
                    <a:pt x="3114" y="5507"/>
                    <a:pt x="5599" y="3080"/>
                    <a:pt x="6913" y="0"/>
                  </a:cubicBezTo>
                  <a:lnTo>
                    <a:pt x="691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7863975" y="2785375"/>
              <a:ext cx="21775" cy="22200"/>
            </a:xfrm>
            <a:custGeom>
              <a:avLst/>
              <a:gdLst/>
              <a:ahLst/>
              <a:cxnLst/>
              <a:rect l="l" t="t" r="r" b="b"/>
              <a:pathLst>
                <a:path w="871" h="888" fill="none" extrusionOk="0">
                  <a:moveTo>
                    <a:pt x="0" y="1"/>
                  </a:moveTo>
                  <a:lnTo>
                    <a:pt x="871" y="888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7672325" y="2785375"/>
              <a:ext cx="191675" cy="80175"/>
            </a:xfrm>
            <a:custGeom>
              <a:avLst/>
              <a:gdLst/>
              <a:ahLst/>
              <a:cxnLst/>
              <a:rect l="l" t="t" r="r" b="b"/>
              <a:pathLst>
                <a:path w="7667" h="3207" fill="none" extrusionOk="0">
                  <a:moveTo>
                    <a:pt x="0" y="3206"/>
                  </a:moveTo>
                  <a:lnTo>
                    <a:pt x="0" y="3206"/>
                  </a:lnTo>
                  <a:cubicBezTo>
                    <a:pt x="2871" y="3148"/>
                    <a:pt x="5608" y="2001"/>
                    <a:pt x="7666" y="1"/>
                  </a:cubicBezTo>
                  <a:lnTo>
                    <a:pt x="7666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7754750" y="2793550"/>
              <a:ext cx="20950" cy="50225"/>
            </a:xfrm>
            <a:custGeom>
              <a:avLst/>
              <a:gdLst/>
              <a:ahLst/>
              <a:cxnLst/>
              <a:rect l="l" t="t" r="r" b="b"/>
              <a:pathLst>
                <a:path w="838" h="2009" fill="none" extrusionOk="0">
                  <a:moveTo>
                    <a:pt x="1" y="0"/>
                  </a:moveTo>
                  <a:lnTo>
                    <a:pt x="838" y="2009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8320525" y="2072100"/>
              <a:ext cx="32025" cy="23675"/>
            </a:xfrm>
            <a:custGeom>
              <a:avLst/>
              <a:gdLst/>
              <a:ahLst/>
              <a:cxnLst/>
              <a:rect l="l" t="t" r="r" b="b"/>
              <a:pathLst>
                <a:path w="1281" h="947" fill="none" extrusionOk="0">
                  <a:moveTo>
                    <a:pt x="0" y="947"/>
                  </a:moveTo>
                  <a:lnTo>
                    <a:pt x="128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8309000" y="2074000"/>
              <a:ext cx="8825" cy="6725"/>
            </a:xfrm>
            <a:custGeom>
              <a:avLst/>
              <a:gdLst/>
              <a:ahLst/>
              <a:cxnLst/>
              <a:rect l="l" t="t" r="r" b="b"/>
              <a:pathLst>
                <a:path w="353" h="269" fill="none" extrusionOk="0">
                  <a:moveTo>
                    <a:pt x="1" y="268"/>
                  </a:moveTo>
                  <a:lnTo>
                    <a:pt x="35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8309000" y="2080700"/>
              <a:ext cx="11550" cy="15075"/>
            </a:xfrm>
            <a:custGeom>
              <a:avLst/>
              <a:gdLst/>
              <a:ahLst/>
              <a:cxnLst/>
              <a:rect l="l" t="t" r="r" b="b"/>
              <a:pathLst>
                <a:path w="462" h="603" fill="none" extrusionOk="0">
                  <a:moveTo>
                    <a:pt x="461" y="603"/>
                  </a:moveTo>
                  <a:lnTo>
                    <a:pt x="461" y="603"/>
                  </a:lnTo>
                  <a:cubicBezTo>
                    <a:pt x="310" y="402"/>
                    <a:pt x="160" y="201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8312775" y="2088225"/>
              <a:ext cx="2125" cy="1475"/>
            </a:xfrm>
            <a:custGeom>
              <a:avLst/>
              <a:gdLst/>
              <a:ahLst/>
              <a:cxnLst/>
              <a:rect l="l" t="t" r="r" b="b"/>
              <a:pathLst>
                <a:path w="85" h="59" fill="none" extrusionOk="0">
                  <a:moveTo>
                    <a:pt x="0" y="59"/>
                  </a:moveTo>
                  <a:lnTo>
                    <a:pt x="8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8295200" y="2067100"/>
              <a:ext cx="450" cy="425"/>
            </a:xfrm>
            <a:custGeom>
              <a:avLst/>
              <a:gdLst/>
              <a:ahLst/>
              <a:cxnLst/>
              <a:rect l="l" t="t" r="r" b="b"/>
              <a:pathLst>
                <a:path w="18" h="17" fill="none" extrusionOk="0">
                  <a:moveTo>
                    <a:pt x="0" y="17"/>
                  </a:moveTo>
                  <a:lnTo>
                    <a:pt x="1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8295200" y="2067500"/>
              <a:ext cx="17600" cy="22200"/>
            </a:xfrm>
            <a:custGeom>
              <a:avLst/>
              <a:gdLst/>
              <a:ahLst/>
              <a:cxnLst/>
              <a:rect l="l" t="t" r="r" b="b"/>
              <a:pathLst>
                <a:path w="704" h="888" fill="none" extrusionOk="0">
                  <a:moveTo>
                    <a:pt x="703" y="888"/>
                  </a:moveTo>
                  <a:lnTo>
                    <a:pt x="703" y="888"/>
                  </a:lnTo>
                  <a:cubicBezTo>
                    <a:pt x="477" y="587"/>
                    <a:pt x="243" y="294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8124675" y="2078600"/>
              <a:ext cx="179550" cy="141875"/>
            </a:xfrm>
            <a:custGeom>
              <a:avLst/>
              <a:gdLst/>
              <a:ahLst/>
              <a:cxnLst/>
              <a:rect l="l" t="t" r="r" b="b"/>
              <a:pathLst>
                <a:path w="7182" h="5675" fill="none" extrusionOk="0">
                  <a:moveTo>
                    <a:pt x="0" y="5675"/>
                  </a:moveTo>
                  <a:lnTo>
                    <a:pt x="718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8267375" y="2052650"/>
              <a:ext cx="16125" cy="13825"/>
            </a:xfrm>
            <a:custGeom>
              <a:avLst/>
              <a:gdLst/>
              <a:ahLst/>
              <a:cxnLst/>
              <a:rect l="l" t="t" r="r" b="b"/>
              <a:pathLst>
                <a:path w="645" h="553" fill="none" extrusionOk="0">
                  <a:moveTo>
                    <a:pt x="0" y="553"/>
                  </a:moveTo>
                  <a:lnTo>
                    <a:pt x="64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255225" y="1950975"/>
              <a:ext cx="113025" cy="101700"/>
            </a:xfrm>
            <a:custGeom>
              <a:avLst/>
              <a:gdLst/>
              <a:ahLst/>
              <a:cxnLst/>
              <a:rect l="l" t="t" r="r" b="b"/>
              <a:pathLst>
                <a:path w="4521" h="4068" fill="none" extrusionOk="0">
                  <a:moveTo>
                    <a:pt x="1" y="4068"/>
                  </a:moveTo>
                  <a:lnTo>
                    <a:pt x="452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8255225" y="2052650"/>
              <a:ext cx="12175" cy="13825"/>
            </a:xfrm>
            <a:custGeom>
              <a:avLst/>
              <a:gdLst/>
              <a:ahLst/>
              <a:cxnLst/>
              <a:rect l="l" t="t" r="r" b="b"/>
              <a:pathLst>
                <a:path w="487" h="553" fill="none" extrusionOk="0">
                  <a:moveTo>
                    <a:pt x="486" y="553"/>
                  </a:moveTo>
                  <a:lnTo>
                    <a:pt x="486" y="553"/>
                  </a:lnTo>
                  <a:cubicBezTo>
                    <a:pt x="327" y="369"/>
                    <a:pt x="168" y="185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8105000" y="2059550"/>
              <a:ext cx="156325" cy="137500"/>
            </a:xfrm>
            <a:custGeom>
              <a:avLst/>
              <a:gdLst/>
              <a:ahLst/>
              <a:cxnLst/>
              <a:rect l="l" t="t" r="r" b="b"/>
              <a:pathLst>
                <a:path w="6253" h="5500" fill="none" extrusionOk="0">
                  <a:moveTo>
                    <a:pt x="1" y="5499"/>
                  </a:moveTo>
                  <a:lnTo>
                    <a:pt x="6253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8105000" y="2196825"/>
              <a:ext cx="19700" cy="23650"/>
            </a:xfrm>
            <a:custGeom>
              <a:avLst/>
              <a:gdLst/>
              <a:ahLst/>
              <a:cxnLst/>
              <a:rect l="l" t="t" r="r" b="b"/>
              <a:pathLst>
                <a:path w="788" h="946" fill="none" extrusionOk="0">
                  <a:moveTo>
                    <a:pt x="787" y="946"/>
                  </a:moveTo>
                  <a:lnTo>
                    <a:pt x="787" y="946"/>
                  </a:lnTo>
                  <a:cubicBezTo>
                    <a:pt x="536" y="628"/>
                    <a:pt x="277" y="310"/>
                    <a:pt x="1" y="8"/>
                  </a:cubicBezTo>
                  <a:lnTo>
                    <a:pt x="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7897650" y="2208525"/>
              <a:ext cx="217425" cy="181225"/>
            </a:xfrm>
            <a:custGeom>
              <a:avLst/>
              <a:gdLst/>
              <a:ahLst/>
              <a:cxnLst/>
              <a:rect l="l" t="t" r="r" b="b"/>
              <a:pathLst>
                <a:path w="8697" h="7249" fill="none" extrusionOk="0">
                  <a:moveTo>
                    <a:pt x="1" y="7249"/>
                  </a:moveTo>
                  <a:lnTo>
                    <a:pt x="869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8535175" y="1757225"/>
              <a:ext cx="6525" cy="6075"/>
            </a:xfrm>
            <a:custGeom>
              <a:avLst/>
              <a:gdLst/>
              <a:ahLst/>
              <a:cxnLst/>
              <a:rect l="l" t="t" r="r" b="b"/>
              <a:pathLst>
                <a:path w="261" h="243" fill="none" extrusionOk="0">
                  <a:moveTo>
                    <a:pt x="1" y="243"/>
                  </a:moveTo>
                  <a:lnTo>
                    <a:pt x="26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8515725" y="1698425"/>
              <a:ext cx="45650" cy="45000"/>
            </a:xfrm>
            <a:custGeom>
              <a:avLst/>
              <a:gdLst/>
              <a:ahLst/>
              <a:cxnLst/>
              <a:rect l="l" t="t" r="r" b="b"/>
              <a:pathLst>
                <a:path w="1826" h="1800" fill="none" extrusionOk="0">
                  <a:moveTo>
                    <a:pt x="1" y="1800"/>
                  </a:moveTo>
                  <a:lnTo>
                    <a:pt x="182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4"/>
            <p:cNvSpPr/>
            <p:nvPr/>
          </p:nvSpPr>
          <p:spPr>
            <a:xfrm>
              <a:off x="8515725" y="1743400"/>
              <a:ext cx="19475" cy="19900"/>
            </a:xfrm>
            <a:custGeom>
              <a:avLst/>
              <a:gdLst/>
              <a:ahLst/>
              <a:cxnLst/>
              <a:rect l="l" t="t" r="r" b="b"/>
              <a:pathLst>
                <a:path w="779" h="796" fill="none" extrusionOk="0">
                  <a:moveTo>
                    <a:pt x="779" y="796"/>
                  </a:moveTo>
                  <a:lnTo>
                    <a:pt x="779" y="796"/>
                  </a:lnTo>
                  <a:cubicBezTo>
                    <a:pt x="520" y="528"/>
                    <a:pt x="260" y="260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4"/>
            <p:cNvSpPr/>
            <p:nvPr/>
          </p:nvSpPr>
          <p:spPr>
            <a:xfrm>
              <a:off x="8093300" y="1753250"/>
              <a:ext cx="432275" cy="417425"/>
            </a:xfrm>
            <a:custGeom>
              <a:avLst/>
              <a:gdLst/>
              <a:ahLst/>
              <a:cxnLst/>
              <a:rect l="l" t="t" r="r" b="b"/>
              <a:pathLst>
                <a:path w="17291" h="16697" fill="none" extrusionOk="0">
                  <a:moveTo>
                    <a:pt x="0" y="16697"/>
                  </a:moveTo>
                  <a:lnTo>
                    <a:pt x="1729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4"/>
            <p:cNvSpPr/>
            <p:nvPr/>
          </p:nvSpPr>
          <p:spPr>
            <a:xfrm>
              <a:off x="8078650" y="1843425"/>
              <a:ext cx="301950" cy="312625"/>
            </a:xfrm>
            <a:custGeom>
              <a:avLst/>
              <a:gdLst/>
              <a:ahLst/>
              <a:cxnLst/>
              <a:rect l="l" t="t" r="r" b="b"/>
              <a:pathLst>
                <a:path w="12078" h="12505" fill="none" extrusionOk="0">
                  <a:moveTo>
                    <a:pt x="0" y="12504"/>
                  </a:moveTo>
                  <a:lnTo>
                    <a:pt x="1207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4"/>
            <p:cNvSpPr/>
            <p:nvPr/>
          </p:nvSpPr>
          <p:spPr>
            <a:xfrm>
              <a:off x="8078650" y="2156025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fill="none" extrusionOk="0">
                  <a:moveTo>
                    <a:pt x="586" y="586"/>
                  </a:moveTo>
                  <a:lnTo>
                    <a:pt x="586" y="586"/>
                  </a:lnTo>
                  <a:cubicBezTo>
                    <a:pt x="394" y="385"/>
                    <a:pt x="193" y="193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4"/>
            <p:cNvSpPr/>
            <p:nvPr/>
          </p:nvSpPr>
          <p:spPr>
            <a:xfrm>
              <a:off x="7969850" y="2163325"/>
              <a:ext cx="116150" cy="115950"/>
            </a:xfrm>
            <a:custGeom>
              <a:avLst/>
              <a:gdLst/>
              <a:ahLst/>
              <a:cxnLst/>
              <a:rect l="l" t="t" r="r" b="b"/>
              <a:pathLst>
                <a:path w="4646" h="4638" fill="none" extrusionOk="0">
                  <a:moveTo>
                    <a:pt x="0" y="4638"/>
                  </a:moveTo>
                  <a:lnTo>
                    <a:pt x="464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7957300" y="1965400"/>
              <a:ext cx="278300" cy="301750"/>
            </a:xfrm>
            <a:custGeom>
              <a:avLst/>
              <a:gdLst/>
              <a:ahLst/>
              <a:cxnLst/>
              <a:rect l="l" t="t" r="r" b="b"/>
              <a:pathLst>
                <a:path w="11132" h="12070" fill="none" extrusionOk="0">
                  <a:moveTo>
                    <a:pt x="0" y="12069"/>
                  </a:moveTo>
                  <a:lnTo>
                    <a:pt x="1113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7957300" y="2267125"/>
              <a:ext cx="12575" cy="12150"/>
            </a:xfrm>
            <a:custGeom>
              <a:avLst/>
              <a:gdLst/>
              <a:ahLst/>
              <a:cxnLst/>
              <a:rect l="l" t="t" r="r" b="b"/>
              <a:pathLst>
                <a:path w="503" h="486" fill="none" extrusionOk="0">
                  <a:moveTo>
                    <a:pt x="502" y="486"/>
                  </a:moveTo>
                  <a:lnTo>
                    <a:pt x="502" y="486"/>
                  </a:lnTo>
                  <a:cubicBezTo>
                    <a:pt x="335" y="327"/>
                    <a:pt x="167" y="159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7894725" y="2273175"/>
              <a:ext cx="68875" cy="71800"/>
            </a:xfrm>
            <a:custGeom>
              <a:avLst/>
              <a:gdLst/>
              <a:ahLst/>
              <a:cxnLst/>
              <a:rect l="l" t="t" r="r" b="b"/>
              <a:pathLst>
                <a:path w="2755" h="2872" fill="none" extrusionOk="0">
                  <a:moveTo>
                    <a:pt x="1" y="2871"/>
                  </a:moveTo>
                  <a:lnTo>
                    <a:pt x="275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8184525" y="1846350"/>
              <a:ext cx="129750" cy="147325"/>
            </a:xfrm>
            <a:custGeom>
              <a:avLst/>
              <a:gdLst/>
              <a:ahLst/>
              <a:cxnLst/>
              <a:rect l="l" t="t" r="r" b="b"/>
              <a:pathLst>
                <a:path w="5190" h="5893" fill="none" extrusionOk="0">
                  <a:moveTo>
                    <a:pt x="0" y="5892"/>
                  </a:moveTo>
                  <a:lnTo>
                    <a:pt x="518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8170700" y="1831500"/>
              <a:ext cx="126400" cy="150250"/>
            </a:xfrm>
            <a:custGeom>
              <a:avLst/>
              <a:gdLst/>
              <a:ahLst/>
              <a:cxnLst/>
              <a:rect l="l" t="t" r="r" b="b"/>
              <a:pathLst>
                <a:path w="5056" h="6010" fill="none" extrusionOk="0">
                  <a:moveTo>
                    <a:pt x="1" y="6009"/>
                  </a:moveTo>
                  <a:lnTo>
                    <a:pt x="505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8170700" y="1981725"/>
              <a:ext cx="13850" cy="11950"/>
            </a:xfrm>
            <a:custGeom>
              <a:avLst/>
              <a:gdLst/>
              <a:ahLst/>
              <a:cxnLst/>
              <a:rect l="l" t="t" r="r" b="b"/>
              <a:pathLst>
                <a:path w="554" h="478" fill="none" extrusionOk="0">
                  <a:moveTo>
                    <a:pt x="553" y="477"/>
                  </a:moveTo>
                  <a:lnTo>
                    <a:pt x="553" y="477"/>
                  </a:lnTo>
                  <a:cubicBezTo>
                    <a:pt x="377" y="318"/>
                    <a:pt x="185" y="159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8125500" y="1987800"/>
              <a:ext cx="52125" cy="60700"/>
            </a:xfrm>
            <a:custGeom>
              <a:avLst/>
              <a:gdLst/>
              <a:ahLst/>
              <a:cxnLst/>
              <a:rect l="l" t="t" r="r" b="b"/>
              <a:pathLst>
                <a:path w="2085" h="2428" fill="none" extrusionOk="0">
                  <a:moveTo>
                    <a:pt x="1" y="2427"/>
                  </a:moveTo>
                  <a:lnTo>
                    <a:pt x="208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8106475" y="1876050"/>
              <a:ext cx="125550" cy="156750"/>
            </a:xfrm>
            <a:custGeom>
              <a:avLst/>
              <a:gdLst/>
              <a:ahLst/>
              <a:cxnLst/>
              <a:rect l="l" t="t" r="r" b="b"/>
              <a:pathLst>
                <a:path w="5022" h="6270" fill="none" extrusionOk="0">
                  <a:moveTo>
                    <a:pt x="0" y="6270"/>
                  </a:moveTo>
                  <a:lnTo>
                    <a:pt x="502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4"/>
            <p:cNvSpPr/>
            <p:nvPr/>
          </p:nvSpPr>
          <p:spPr>
            <a:xfrm>
              <a:off x="8106475" y="2032775"/>
              <a:ext cx="19050" cy="15725"/>
            </a:xfrm>
            <a:custGeom>
              <a:avLst/>
              <a:gdLst/>
              <a:ahLst/>
              <a:cxnLst/>
              <a:rect l="l" t="t" r="r" b="b"/>
              <a:pathLst>
                <a:path w="762" h="629" fill="none" extrusionOk="0">
                  <a:moveTo>
                    <a:pt x="762" y="628"/>
                  </a:moveTo>
                  <a:lnTo>
                    <a:pt x="762" y="628"/>
                  </a:lnTo>
                  <a:cubicBezTo>
                    <a:pt x="511" y="419"/>
                    <a:pt x="260" y="210"/>
                    <a:pt x="0" y="1"/>
                  </a:cubicBezTo>
                  <a:lnTo>
                    <a:pt x="9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4"/>
            <p:cNvSpPr/>
            <p:nvPr/>
          </p:nvSpPr>
          <p:spPr>
            <a:xfrm>
              <a:off x="7876725" y="2040525"/>
              <a:ext cx="239400" cy="288550"/>
            </a:xfrm>
            <a:custGeom>
              <a:avLst/>
              <a:gdLst/>
              <a:ahLst/>
              <a:cxnLst/>
              <a:rect l="l" t="t" r="r" b="b"/>
              <a:pathLst>
                <a:path w="9576" h="11542" fill="none" extrusionOk="0">
                  <a:moveTo>
                    <a:pt x="1" y="11541"/>
                  </a:moveTo>
                  <a:lnTo>
                    <a:pt x="957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7876725" y="2329050"/>
              <a:ext cx="18025" cy="15925"/>
            </a:xfrm>
            <a:custGeom>
              <a:avLst/>
              <a:gdLst/>
              <a:ahLst/>
              <a:cxnLst/>
              <a:rect l="l" t="t" r="r" b="b"/>
              <a:pathLst>
                <a:path w="721" h="637" fill="none" extrusionOk="0">
                  <a:moveTo>
                    <a:pt x="721" y="636"/>
                  </a:moveTo>
                  <a:lnTo>
                    <a:pt x="721" y="636"/>
                  </a:lnTo>
                  <a:cubicBezTo>
                    <a:pt x="486" y="419"/>
                    <a:pt x="252" y="201"/>
                    <a:pt x="1" y="0"/>
                  </a:cubicBezTo>
                  <a:lnTo>
                    <a:pt x="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7866900" y="2336800"/>
              <a:ext cx="19075" cy="21350"/>
            </a:xfrm>
            <a:custGeom>
              <a:avLst/>
              <a:gdLst/>
              <a:ahLst/>
              <a:cxnLst/>
              <a:rect l="l" t="t" r="r" b="b"/>
              <a:pathLst>
                <a:path w="763" h="854" fill="none" extrusionOk="0">
                  <a:moveTo>
                    <a:pt x="1" y="854"/>
                  </a:moveTo>
                  <a:lnTo>
                    <a:pt x="762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7866900" y="2357925"/>
              <a:ext cx="30775" cy="31825"/>
            </a:xfrm>
            <a:custGeom>
              <a:avLst/>
              <a:gdLst/>
              <a:ahLst/>
              <a:cxnLst/>
              <a:rect l="l" t="t" r="r" b="b"/>
              <a:pathLst>
                <a:path w="1231" h="1273" fill="none" extrusionOk="0">
                  <a:moveTo>
                    <a:pt x="1231" y="1273"/>
                  </a:moveTo>
                  <a:lnTo>
                    <a:pt x="1231" y="1273"/>
                  </a:lnTo>
                  <a:cubicBezTo>
                    <a:pt x="854" y="821"/>
                    <a:pt x="444" y="394"/>
                    <a:pt x="1" y="9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7830925" y="2373400"/>
              <a:ext cx="52100" cy="50250"/>
            </a:xfrm>
            <a:custGeom>
              <a:avLst/>
              <a:gdLst/>
              <a:ahLst/>
              <a:cxnLst/>
              <a:rect l="l" t="t" r="r" b="b"/>
              <a:pathLst>
                <a:path w="2084" h="2010" fill="none" extrusionOk="0">
                  <a:moveTo>
                    <a:pt x="0" y="2009"/>
                  </a:moveTo>
                  <a:lnTo>
                    <a:pt x="208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7754750" y="2423625"/>
              <a:ext cx="151100" cy="370150"/>
            </a:xfrm>
            <a:custGeom>
              <a:avLst/>
              <a:gdLst/>
              <a:ahLst/>
              <a:cxnLst/>
              <a:rect l="l" t="t" r="r" b="b"/>
              <a:pathLst>
                <a:path w="6044" h="14806" fill="none" extrusionOk="0">
                  <a:moveTo>
                    <a:pt x="1" y="14806"/>
                  </a:moveTo>
                  <a:lnTo>
                    <a:pt x="1" y="14797"/>
                  </a:lnTo>
                  <a:cubicBezTo>
                    <a:pt x="2788" y="13634"/>
                    <a:pt x="4821" y="11165"/>
                    <a:pt x="5432" y="8202"/>
                  </a:cubicBezTo>
                  <a:cubicBezTo>
                    <a:pt x="6043" y="5248"/>
                    <a:pt x="5148" y="2176"/>
                    <a:pt x="3047" y="0"/>
                  </a:cubicBezTo>
                  <a:lnTo>
                    <a:pt x="304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7783000" y="2606500"/>
              <a:ext cx="107575" cy="22200"/>
            </a:xfrm>
            <a:custGeom>
              <a:avLst/>
              <a:gdLst/>
              <a:ahLst/>
              <a:cxnLst/>
              <a:rect l="l" t="t" r="r" b="b"/>
              <a:pathLst>
                <a:path w="4303" h="888" fill="none" extrusionOk="0">
                  <a:moveTo>
                    <a:pt x="0" y="0"/>
                  </a:moveTo>
                  <a:lnTo>
                    <a:pt x="4302" y="887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8531850" y="1447350"/>
              <a:ext cx="850" cy="1075"/>
            </a:xfrm>
            <a:custGeom>
              <a:avLst/>
              <a:gdLst/>
              <a:ahLst/>
              <a:cxnLst/>
              <a:rect l="l" t="t" r="r" b="b"/>
              <a:pathLst>
                <a:path w="34" h="43" fill="none" extrusionOk="0">
                  <a:moveTo>
                    <a:pt x="0" y="42"/>
                  </a:moveTo>
                  <a:lnTo>
                    <a:pt x="3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8505275" y="1427475"/>
              <a:ext cx="650" cy="1075"/>
            </a:xfrm>
            <a:custGeom>
              <a:avLst/>
              <a:gdLst/>
              <a:ahLst/>
              <a:cxnLst/>
              <a:rect l="l" t="t" r="r" b="b"/>
              <a:pathLst>
                <a:path w="26" h="43" fill="none" extrusionOk="0">
                  <a:moveTo>
                    <a:pt x="0" y="42"/>
                  </a:moveTo>
                  <a:lnTo>
                    <a:pt x="25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8505275" y="1428525"/>
              <a:ext cx="26600" cy="19900"/>
            </a:xfrm>
            <a:custGeom>
              <a:avLst/>
              <a:gdLst/>
              <a:ahLst/>
              <a:cxnLst/>
              <a:rect l="l" t="t" r="r" b="b"/>
              <a:pathLst>
                <a:path w="1064" h="796" fill="none" extrusionOk="0">
                  <a:moveTo>
                    <a:pt x="1063" y="795"/>
                  </a:moveTo>
                  <a:lnTo>
                    <a:pt x="1063" y="795"/>
                  </a:lnTo>
                  <a:cubicBezTo>
                    <a:pt x="712" y="527"/>
                    <a:pt x="352" y="259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8510075" y="1438350"/>
              <a:ext cx="8600" cy="11525"/>
            </a:xfrm>
            <a:custGeom>
              <a:avLst/>
              <a:gdLst/>
              <a:ahLst/>
              <a:cxnLst/>
              <a:rect l="l" t="t" r="r" b="b"/>
              <a:pathLst>
                <a:path w="344" h="461" fill="none" extrusionOk="0">
                  <a:moveTo>
                    <a:pt x="1" y="461"/>
                  </a:moveTo>
                  <a:lnTo>
                    <a:pt x="34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8510075" y="144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8509250" y="1449850"/>
              <a:ext cx="850" cy="1075"/>
            </a:xfrm>
            <a:custGeom>
              <a:avLst/>
              <a:gdLst/>
              <a:ahLst/>
              <a:cxnLst/>
              <a:rect l="l" t="t" r="r" b="b"/>
              <a:pathLst>
                <a:path w="34" h="43" fill="none" extrusionOk="0">
                  <a:moveTo>
                    <a:pt x="0" y="43"/>
                  </a:moveTo>
                  <a:lnTo>
                    <a:pt x="3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8469275" y="1421200"/>
              <a:ext cx="650" cy="850"/>
            </a:xfrm>
            <a:custGeom>
              <a:avLst/>
              <a:gdLst/>
              <a:ahLst/>
              <a:cxnLst/>
              <a:rect l="l" t="t" r="r" b="b"/>
              <a:pathLst>
                <a:path w="26" h="34" fill="none" extrusionOk="0">
                  <a:moveTo>
                    <a:pt x="1" y="34"/>
                  </a:moveTo>
                  <a:lnTo>
                    <a:pt x="26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8469275" y="1422025"/>
              <a:ext cx="40000" cy="28900"/>
            </a:xfrm>
            <a:custGeom>
              <a:avLst/>
              <a:gdLst/>
              <a:ahLst/>
              <a:cxnLst/>
              <a:rect l="l" t="t" r="r" b="b"/>
              <a:pathLst>
                <a:path w="1600" h="1156" fill="none" extrusionOk="0">
                  <a:moveTo>
                    <a:pt x="1599" y="1156"/>
                  </a:moveTo>
                  <a:lnTo>
                    <a:pt x="1599" y="1156"/>
                  </a:lnTo>
                  <a:cubicBezTo>
                    <a:pt x="1072" y="762"/>
                    <a:pt x="545" y="377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8488750" y="1436250"/>
              <a:ext cx="650" cy="1075"/>
            </a:xfrm>
            <a:custGeom>
              <a:avLst/>
              <a:gdLst/>
              <a:ahLst/>
              <a:cxnLst/>
              <a:rect l="l" t="t" r="r" b="b"/>
              <a:pathLst>
                <a:path w="26" h="43" fill="none" extrusionOk="0">
                  <a:moveTo>
                    <a:pt x="0" y="43"/>
                  </a:moveTo>
                  <a:lnTo>
                    <a:pt x="25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8441450" y="1402775"/>
              <a:ext cx="1275" cy="2125"/>
            </a:xfrm>
            <a:custGeom>
              <a:avLst/>
              <a:gdLst/>
              <a:ahLst/>
              <a:cxnLst/>
              <a:rect l="l" t="t" r="r" b="b"/>
              <a:pathLst>
                <a:path w="51" h="85" fill="none" extrusionOk="0">
                  <a:moveTo>
                    <a:pt x="1" y="84"/>
                  </a:moveTo>
                  <a:lnTo>
                    <a:pt x="5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8441450" y="1404875"/>
              <a:ext cx="47300" cy="32450"/>
            </a:xfrm>
            <a:custGeom>
              <a:avLst/>
              <a:gdLst/>
              <a:ahLst/>
              <a:cxnLst/>
              <a:rect l="l" t="t" r="r" b="b"/>
              <a:pathLst>
                <a:path w="1892" h="1298" fill="none" extrusionOk="0">
                  <a:moveTo>
                    <a:pt x="1892" y="1298"/>
                  </a:moveTo>
                  <a:lnTo>
                    <a:pt x="1892" y="1298"/>
                  </a:lnTo>
                  <a:cubicBezTo>
                    <a:pt x="1264" y="854"/>
                    <a:pt x="637" y="419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8451925" y="1420775"/>
              <a:ext cx="13200" cy="19275"/>
            </a:xfrm>
            <a:custGeom>
              <a:avLst/>
              <a:gdLst/>
              <a:ahLst/>
              <a:cxnLst/>
              <a:rect l="l" t="t" r="r" b="b"/>
              <a:pathLst>
                <a:path w="528" h="771" fill="none" extrusionOk="0">
                  <a:moveTo>
                    <a:pt x="0" y="770"/>
                  </a:moveTo>
                  <a:lnTo>
                    <a:pt x="527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8401500" y="1405075"/>
              <a:ext cx="1050" cy="1700"/>
            </a:xfrm>
            <a:custGeom>
              <a:avLst/>
              <a:gdLst/>
              <a:ahLst/>
              <a:cxnLst/>
              <a:rect l="l" t="t" r="r" b="b"/>
              <a:pathLst>
                <a:path w="42" h="68" fill="none" extrusionOk="0">
                  <a:moveTo>
                    <a:pt x="0" y="68"/>
                  </a:moveTo>
                  <a:lnTo>
                    <a:pt x="4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8401500" y="1406750"/>
              <a:ext cx="50450" cy="33300"/>
            </a:xfrm>
            <a:custGeom>
              <a:avLst/>
              <a:gdLst/>
              <a:ahLst/>
              <a:cxnLst/>
              <a:rect l="l" t="t" r="r" b="b"/>
              <a:pathLst>
                <a:path w="2018" h="1332" fill="none" extrusionOk="0">
                  <a:moveTo>
                    <a:pt x="2017" y="1331"/>
                  </a:moveTo>
                  <a:lnTo>
                    <a:pt x="2017" y="1331"/>
                  </a:lnTo>
                  <a:cubicBezTo>
                    <a:pt x="1356" y="871"/>
                    <a:pt x="678" y="427"/>
                    <a:pt x="0" y="1"/>
                  </a:cubicBez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8415500" y="1423075"/>
              <a:ext cx="11325" cy="17400"/>
            </a:xfrm>
            <a:custGeom>
              <a:avLst/>
              <a:gdLst/>
              <a:ahLst/>
              <a:cxnLst/>
              <a:rect l="l" t="t" r="r" b="b"/>
              <a:pathLst>
                <a:path w="453" h="696" fill="none" extrusionOk="0">
                  <a:moveTo>
                    <a:pt x="1" y="695"/>
                  </a:moveTo>
                  <a:lnTo>
                    <a:pt x="453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8363400" y="1372450"/>
              <a:ext cx="20950" cy="35375"/>
            </a:xfrm>
            <a:custGeom>
              <a:avLst/>
              <a:gdLst/>
              <a:ahLst/>
              <a:cxnLst/>
              <a:rect l="l" t="t" r="r" b="b"/>
              <a:pathLst>
                <a:path w="838" h="1415" fill="none" extrusionOk="0">
                  <a:moveTo>
                    <a:pt x="1" y="1414"/>
                  </a:moveTo>
                  <a:lnTo>
                    <a:pt x="83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8363400" y="1407800"/>
              <a:ext cx="52125" cy="32675"/>
            </a:xfrm>
            <a:custGeom>
              <a:avLst/>
              <a:gdLst/>
              <a:ahLst/>
              <a:cxnLst/>
              <a:rect l="l" t="t" r="r" b="b"/>
              <a:pathLst>
                <a:path w="2085" h="1307" fill="none" extrusionOk="0">
                  <a:moveTo>
                    <a:pt x="2085" y="1306"/>
                  </a:moveTo>
                  <a:lnTo>
                    <a:pt x="2085" y="1306"/>
                  </a:lnTo>
                  <a:cubicBezTo>
                    <a:pt x="1398" y="854"/>
                    <a:pt x="704" y="419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8380775" y="1423900"/>
              <a:ext cx="8800" cy="14275"/>
            </a:xfrm>
            <a:custGeom>
              <a:avLst/>
              <a:gdLst/>
              <a:ahLst/>
              <a:cxnLst/>
              <a:rect l="l" t="t" r="r" b="b"/>
              <a:pathLst>
                <a:path w="352" h="571" fill="none" extrusionOk="0">
                  <a:moveTo>
                    <a:pt x="0" y="570"/>
                  </a:moveTo>
                  <a:lnTo>
                    <a:pt x="35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8327625" y="1344600"/>
              <a:ext cx="34750" cy="61975"/>
            </a:xfrm>
            <a:custGeom>
              <a:avLst/>
              <a:gdLst/>
              <a:ahLst/>
              <a:cxnLst/>
              <a:rect l="l" t="t" r="r" b="b"/>
              <a:pathLst>
                <a:path w="1390" h="2479" fill="none" extrusionOk="0">
                  <a:moveTo>
                    <a:pt x="1" y="2478"/>
                  </a:moveTo>
                  <a:lnTo>
                    <a:pt x="1390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8327625" y="1406550"/>
              <a:ext cx="53175" cy="31625"/>
            </a:xfrm>
            <a:custGeom>
              <a:avLst/>
              <a:gdLst/>
              <a:ahLst/>
              <a:cxnLst/>
              <a:rect l="l" t="t" r="r" b="b"/>
              <a:pathLst>
                <a:path w="2127" h="1265" fill="none" extrusionOk="0">
                  <a:moveTo>
                    <a:pt x="2126" y="1264"/>
                  </a:moveTo>
                  <a:lnTo>
                    <a:pt x="2126" y="1264"/>
                  </a:lnTo>
                  <a:cubicBezTo>
                    <a:pt x="1423" y="829"/>
                    <a:pt x="712" y="402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8289125" y="1422025"/>
              <a:ext cx="65300" cy="110075"/>
            </a:xfrm>
            <a:custGeom>
              <a:avLst/>
              <a:gdLst/>
              <a:ahLst/>
              <a:cxnLst/>
              <a:rect l="l" t="t" r="r" b="b"/>
              <a:pathLst>
                <a:path w="2612" h="4403" fill="none" extrusionOk="0">
                  <a:moveTo>
                    <a:pt x="1" y="4403"/>
                  </a:moveTo>
                  <a:lnTo>
                    <a:pt x="261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8239950" y="1374950"/>
              <a:ext cx="68875" cy="129550"/>
            </a:xfrm>
            <a:custGeom>
              <a:avLst/>
              <a:gdLst/>
              <a:ahLst/>
              <a:cxnLst/>
              <a:rect l="l" t="t" r="r" b="b"/>
              <a:pathLst>
                <a:path w="2755" h="5182" fill="none" extrusionOk="0">
                  <a:moveTo>
                    <a:pt x="1" y="5181"/>
                  </a:moveTo>
                  <a:lnTo>
                    <a:pt x="2754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8239950" y="1504475"/>
              <a:ext cx="49200" cy="27625"/>
            </a:xfrm>
            <a:custGeom>
              <a:avLst/>
              <a:gdLst/>
              <a:ahLst/>
              <a:cxnLst/>
              <a:rect l="l" t="t" r="r" b="b"/>
              <a:pathLst>
                <a:path w="1968" h="1105" fill="none" extrusionOk="0">
                  <a:moveTo>
                    <a:pt x="1968" y="1105"/>
                  </a:moveTo>
                  <a:lnTo>
                    <a:pt x="1968" y="1105"/>
                  </a:lnTo>
                  <a:cubicBezTo>
                    <a:pt x="1315" y="720"/>
                    <a:pt x="662" y="352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8143075" y="1518075"/>
              <a:ext cx="121600" cy="216150"/>
            </a:xfrm>
            <a:custGeom>
              <a:avLst/>
              <a:gdLst/>
              <a:ahLst/>
              <a:cxnLst/>
              <a:rect l="l" t="t" r="r" b="b"/>
              <a:pathLst>
                <a:path w="4864" h="8646" fill="none" extrusionOk="0">
                  <a:moveTo>
                    <a:pt x="1" y="8646"/>
                  </a:moveTo>
                  <a:lnTo>
                    <a:pt x="486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8103325" y="1430400"/>
              <a:ext cx="142100" cy="282700"/>
            </a:xfrm>
            <a:custGeom>
              <a:avLst/>
              <a:gdLst/>
              <a:ahLst/>
              <a:cxnLst/>
              <a:rect l="l" t="t" r="r" b="b"/>
              <a:pathLst>
                <a:path w="5684" h="11308" fill="none" extrusionOk="0">
                  <a:moveTo>
                    <a:pt x="1" y="11307"/>
                  </a:moveTo>
                  <a:lnTo>
                    <a:pt x="5684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8103325" y="1713075"/>
              <a:ext cx="39775" cy="21150"/>
            </a:xfrm>
            <a:custGeom>
              <a:avLst/>
              <a:gdLst/>
              <a:ahLst/>
              <a:cxnLst/>
              <a:rect l="l" t="t" r="r" b="b"/>
              <a:pathLst>
                <a:path w="1591" h="846" fill="none" extrusionOk="0">
                  <a:moveTo>
                    <a:pt x="1591" y="846"/>
                  </a:moveTo>
                  <a:lnTo>
                    <a:pt x="1591" y="846"/>
                  </a:lnTo>
                  <a:cubicBezTo>
                    <a:pt x="1072" y="553"/>
                    <a:pt x="536" y="276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7958975" y="1723525"/>
              <a:ext cx="164475" cy="309275"/>
            </a:xfrm>
            <a:custGeom>
              <a:avLst/>
              <a:gdLst/>
              <a:ahLst/>
              <a:cxnLst/>
              <a:rect l="l" t="t" r="r" b="b"/>
              <a:pathLst>
                <a:path w="6579" h="12371" fill="none" extrusionOk="0">
                  <a:moveTo>
                    <a:pt x="0" y="12371"/>
                  </a:moveTo>
                  <a:lnTo>
                    <a:pt x="657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7933025" y="1573300"/>
              <a:ext cx="211550" cy="446525"/>
            </a:xfrm>
            <a:custGeom>
              <a:avLst/>
              <a:gdLst/>
              <a:ahLst/>
              <a:cxnLst/>
              <a:rect l="l" t="t" r="r" b="b"/>
              <a:pathLst>
                <a:path w="8462" h="17861" fill="none" extrusionOk="0">
                  <a:moveTo>
                    <a:pt x="0" y="17861"/>
                  </a:moveTo>
                  <a:lnTo>
                    <a:pt x="846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7933025" y="2019600"/>
              <a:ext cx="25975" cy="13200"/>
            </a:xfrm>
            <a:custGeom>
              <a:avLst/>
              <a:gdLst/>
              <a:ahLst/>
              <a:cxnLst/>
              <a:rect l="l" t="t" r="r" b="b"/>
              <a:pathLst>
                <a:path w="1039" h="528" fill="none" extrusionOk="0">
                  <a:moveTo>
                    <a:pt x="1038" y="519"/>
                  </a:moveTo>
                  <a:lnTo>
                    <a:pt x="1038" y="528"/>
                  </a:lnTo>
                  <a:cubicBezTo>
                    <a:pt x="695" y="343"/>
                    <a:pt x="352" y="168"/>
                    <a:pt x="0" y="9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7824225" y="2026075"/>
              <a:ext cx="121800" cy="242525"/>
            </a:xfrm>
            <a:custGeom>
              <a:avLst/>
              <a:gdLst/>
              <a:ahLst/>
              <a:cxnLst/>
              <a:rect l="l" t="t" r="r" b="b"/>
              <a:pathLst>
                <a:path w="4872" h="9701" fill="none" extrusionOk="0">
                  <a:moveTo>
                    <a:pt x="0" y="9701"/>
                  </a:moveTo>
                  <a:lnTo>
                    <a:pt x="487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7958325" y="1698625"/>
              <a:ext cx="101925" cy="228925"/>
            </a:xfrm>
            <a:custGeom>
              <a:avLst/>
              <a:gdLst/>
              <a:ahLst/>
              <a:cxnLst/>
              <a:rect l="l" t="t" r="r" b="b"/>
              <a:pathLst>
                <a:path w="4077" h="9157" fill="none" extrusionOk="0">
                  <a:moveTo>
                    <a:pt x="1" y="9157"/>
                  </a:moveTo>
                  <a:lnTo>
                    <a:pt x="4077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7942850" y="1745300"/>
              <a:ext cx="73475" cy="175550"/>
            </a:xfrm>
            <a:custGeom>
              <a:avLst/>
              <a:gdLst/>
              <a:ahLst/>
              <a:cxnLst/>
              <a:rect l="l" t="t" r="r" b="b"/>
              <a:pathLst>
                <a:path w="2939" h="7022" fill="none" extrusionOk="0">
                  <a:moveTo>
                    <a:pt x="1" y="7022"/>
                  </a:moveTo>
                  <a:lnTo>
                    <a:pt x="293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7942850" y="1920825"/>
              <a:ext cx="15500" cy="6725"/>
            </a:xfrm>
            <a:custGeom>
              <a:avLst/>
              <a:gdLst/>
              <a:ahLst/>
              <a:cxnLst/>
              <a:rect l="l" t="t" r="r" b="b"/>
              <a:pathLst>
                <a:path w="620" h="269" fill="none" extrusionOk="0">
                  <a:moveTo>
                    <a:pt x="620" y="269"/>
                  </a:moveTo>
                  <a:lnTo>
                    <a:pt x="620" y="269"/>
                  </a:lnTo>
                  <a:cubicBezTo>
                    <a:pt x="411" y="177"/>
                    <a:pt x="210" y="85"/>
                    <a:pt x="1" y="1"/>
                  </a:cubicBez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7876950" y="1924175"/>
              <a:ext cx="73675" cy="170775"/>
            </a:xfrm>
            <a:custGeom>
              <a:avLst/>
              <a:gdLst/>
              <a:ahLst/>
              <a:cxnLst/>
              <a:rect l="l" t="t" r="r" b="b"/>
              <a:pathLst>
                <a:path w="2947" h="6831" fill="none" extrusionOk="0">
                  <a:moveTo>
                    <a:pt x="0" y="6830"/>
                  </a:moveTo>
                  <a:lnTo>
                    <a:pt x="2946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7859800" y="1530200"/>
              <a:ext cx="217825" cy="557850"/>
            </a:xfrm>
            <a:custGeom>
              <a:avLst/>
              <a:gdLst/>
              <a:ahLst/>
              <a:cxnLst/>
              <a:rect l="l" t="t" r="r" b="b"/>
              <a:pathLst>
                <a:path w="8713" h="22314" fill="none" extrusionOk="0">
                  <a:moveTo>
                    <a:pt x="0" y="22313"/>
                  </a:moveTo>
                  <a:lnTo>
                    <a:pt x="8712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7859800" y="2088025"/>
              <a:ext cx="17175" cy="6925"/>
            </a:xfrm>
            <a:custGeom>
              <a:avLst/>
              <a:gdLst/>
              <a:ahLst/>
              <a:cxnLst/>
              <a:rect l="l" t="t" r="r" b="b"/>
              <a:pathLst>
                <a:path w="687" h="277" fill="none" extrusionOk="0">
                  <a:moveTo>
                    <a:pt x="686" y="276"/>
                  </a:moveTo>
                  <a:lnTo>
                    <a:pt x="686" y="276"/>
                  </a:lnTo>
                  <a:cubicBezTo>
                    <a:pt x="460" y="184"/>
                    <a:pt x="226" y="84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7800150" y="2091350"/>
              <a:ext cx="68250" cy="166175"/>
            </a:xfrm>
            <a:custGeom>
              <a:avLst/>
              <a:gdLst/>
              <a:ahLst/>
              <a:cxnLst/>
              <a:rect l="l" t="t" r="r" b="b"/>
              <a:pathLst>
                <a:path w="2730" h="6647" fill="none" extrusionOk="0">
                  <a:moveTo>
                    <a:pt x="1" y="6646"/>
                  </a:moveTo>
                  <a:lnTo>
                    <a:pt x="2729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7800150" y="2257500"/>
              <a:ext cx="24100" cy="11100"/>
            </a:xfrm>
            <a:custGeom>
              <a:avLst/>
              <a:gdLst/>
              <a:ahLst/>
              <a:cxnLst/>
              <a:rect l="l" t="t" r="r" b="b"/>
              <a:pathLst>
                <a:path w="964" h="444" fill="none" extrusionOk="0">
                  <a:moveTo>
                    <a:pt x="963" y="444"/>
                  </a:moveTo>
                  <a:lnTo>
                    <a:pt x="963" y="444"/>
                  </a:lnTo>
                  <a:cubicBezTo>
                    <a:pt x="645" y="285"/>
                    <a:pt x="327" y="134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7715825" y="2262725"/>
              <a:ext cx="96500" cy="211775"/>
            </a:xfrm>
            <a:custGeom>
              <a:avLst/>
              <a:gdLst/>
              <a:ahLst/>
              <a:cxnLst/>
              <a:rect l="l" t="t" r="r" b="b"/>
              <a:pathLst>
                <a:path w="3860" h="8471" fill="none" extrusionOk="0">
                  <a:moveTo>
                    <a:pt x="1" y="8470"/>
                  </a:moveTo>
                  <a:lnTo>
                    <a:pt x="3859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7715825" y="2474475"/>
              <a:ext cx="78300" cy="132250"/>
            </a:xfrm>
            <a:custGeom>
              <a:avLst/>
              <a:gdLst/>
              <a:ahLst/>
              <a:cxnLst/>
              <a:rect l="l" t="t" r="r" b="b"/>
              <a:pathLst>
                <a:path w="3132" h="5290" fill="none" extrusionOk="0">
                  <a:moveTo>
                    <a:pt x="2687" y="5289"/>
                  </a:moveTo>
                  <a:lnTo>
                    <a:pt x="2687" y="5281"/>
                  </a:lnTo>
                  <a:cubicBezTo>
                    <a:pt x="3131" y="3113"/>
                    <a:pt x="2018" y="921"/>
                    <a:pt x="1" y="0"/>
                  </a:cubicBez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7740100" y="2528875"/>
              <a:ext cx="32475" cy="16325"/>
            </a:xfrm>
            <a:custGeom>
              <a:avLst/>
              <a:gdLst/>
              <a:ahLst/>
              <a:cxnLst/>
              <a:rect l="l" t="t" r="r" b="b"/>
              <a:pathLst>
                <a:path w="1299" h="653" fill="none" extrusionOk="0">
                  <a:moveTo>
                    <a:pt x="1" y="653"/>
                  </a:moveTo>
                  <a:lnTo>
                    <a:pt x="1298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7591125" y="2545175"/>
              <a:ext cx="170150" cy="132050"/>
            </a:xfrm>
            <a:custGeom>
              <a:avLst/>
              <a:gdLst/>
              <a:ahLst/>
              <a:cxnLst/>
              <a:rect l="l" t="t" r="r" b="b"/>
              <a:pathLst>
                <a:path w="6806" h="5282" fill="none" extrusionOk="0">
                  <a:moveTo>
                    <a:pt x="1" y="2872"/>
                  </a:moveTo>
                  <a:lnTo>
                    <a:pt x="9" y="2872"/>
                  </a:lnTo>
                  <a:cubicBezTo>
                    <a:pt x="779" y="4562"/>
                    <a:pt x="2779" y="5282"/>
                    <a:pt x="4453" y="4478"/>
                  </a:cubicBezTo>
                  <a:cubicBezTo>
                    <a:pt x="6119" y="3675"/>
                    <a:pt x="6805" y="1650"/>
                    <a:pt x="5960" y="1"/>
                  </a:cubicBezTo>
                  <a:lnTo>
                    <a:pt x="5968" y="1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7666450" y="2582625"/>
              <a:ext cx="36025" cy="74525"/>
            </a:xfrm>
            <a:custGeom>
              <a:avLst/>
              <a:gdLst/>
              <a:ahLst/>
              <a:cxnLst/>
              <a:rect l="l" t="t" r="r" b="b"/>
              <a:pathLst>
                <a:path w="1441" h="2981" fill="none" extrusionOk="0">
                  <a:moveTo>
                    <a:pt x="1" y="1"/>
                  </a:moveTo>
                  <a:lnTo>
                    <a:pt x="1440" y="298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7666450" y="1250675"/>
              <a:ext cx="485025" cy="1331975"/>
            </a:xfrm>
            <a:custGeom>
              <a:avLst/>
              <a:gdLst/>
              <a:ahLst/>
              <a:cxnLst/>
              <a:rect l="l" t="t" r="r" b="b"/>
              <a:pathLst>
                <a:path w="19401" h="53279" fill="none" extrusionOk="0">
                  <a:moveTo>
                    <a:pt x="1" y="53279"/>
                  </a:moveTo>
                  <a:lnTo>
                    <a:pt x="19401" y="0"/>
                  </a:lnTo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7666450" y="2582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2725" cap="flat" cmpd="sng">
              <a:solidFill>
                <a:srgbClr val="16A3FF"/>
              </a:solidFill>
              <a:prstDash val="solid"/>
              <a:miter lim="83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14"/>
          <p:cNvSpPr txBox="1"/>
          <p:nvPr/>
        </p:nvSpPr>
        <p:spPr>
          <a:xfrm>
            <a:off x="5893225" y="3929075"/>
            <a:ext cx="261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phylogenetic tree showing all the major groups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bacteria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5"/>
          <p:cNvPicPr preferRelativeResize="0"/>
          <p:nvPr/>
        </p:nvPicPr>
        <p:blipFill rotWithShape="1">
          <a:blip r:embed="rId3">
            <a:alphaModFix/>
          </a:blip>
          <a:srcRect t="19439"/>
          <a:stretch/>
        </p:blipFill>
        <p:spPr>
          <a:xfrm>
            <a:off x="5552750" y="0"/>
            <a:ext cx="359125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39" name="Google Shape;839;p15"/>
          <p:cNvSpPr txBox="1"/>
          <p:nvPr/>
        </p:nvSpPr>
        <p:spPr>
          <a:xfrm>
            <a:off x="887400" y="519900"/>
            <a:ext cx="368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phylogenetic tree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various species of whale. Those species that have branches closer together have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diverged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from each other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more recently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40" name="Google Shape;840;p15"/>
          <p:cNvGrpSpPr/>
          <p:nvPr/>
        </p:nvGrpSpPr>
        <p:grpSpPr>
          <a:xfrm>
            <a:off x="630355" y="1533928"/>
            <a:ext cx="4009034" cy="3089669"/>
            <a:chOff x="392150" y="238125"/>
            <a:chExt cx="6715300" cy="5146875"/>
          </a:xfrm>
        </p:grpSpPr>
        <p:sp>
          <p:nvSpPr>
            <p:cNvPr id="841" name="Google Shape;841;p15"/>
            <p:cNvSpPr/>
            <p:nvPr/>
          </p:nvSpPr>
          <p:spPr>
            <a:xfrm>
              <a:off x="3501575" y="263450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08"/>
                  </a:moveTo>
                  <a:cubicBezTo>
                    <a:pt x="2493" y="508"/>
                    <a:pt x="2662" y="550"/>
                    <a:pt x="2789" y="635"/>
                  </a:cubicBezTo>
                  <a:cubicBezTo>
                    <a:pt x="2958" y="719"/>
                    <a:pt x="3000" y="846"/>
                    <a:pt x="3000" y="973"/>
                  </a:cubicBezTo>
                  <a:cubicBezTo>
                    <a:pt x="3000" y="1057"/>
                    <a:pt x="3000" y="1142"/>
                    <a:pt x="2916" y="1226"/>
                  </a:cubicBezTo>
                  <a:cubicBezTo>
                    <a:pt x="2873" y="1311"/>
                    <a:pt x="2831" y="1353"/>
                    <a:pt x="2789" y="1395"/>
                  </a:cubicBezTo>
                  <a:cubicBezTo>
                    <a:pt x="2705" y="1480"/>
                    <a:pt x="2620" y="1522"/>
                    <a:pt x="2493" y="1564"/>
                  </a:cubicBezTo>
                  <a:cubicBezTo>
                    <a:pt x="2367" y="1649"/>
                    <a:pt x="2198" y="1733"/>
                    <a:pt x="1986" y="1818"/>
                  </a:cubicBezTo>
                  <a:cubicBezTo>
                    <a:pt x="1775" y="1902"/>
                    <a:pt x="1606" y="1944"/>
                    <a:pt x="1522" y="2029"/>
                  </a:cubicBezTo>
                  <a:cubicBezTo>
                    <a:pt x="1648" y="1437"/>
                    <a:pt x="1733" y="1099"/>
                    <a:pt x="1733" y="973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071" y="508"/>
                    <a:pt x="2282" y="508"/>
                  </a:cubicBezTo>
                  <a:close/>
                  <a:moveTo>
                    <a:pt x="1437" y="2282"/>
                  </a:moveTo>
                  <a:cubicBezTo>
                    <a:pt x="1522" y="2409"/>
                    <a:pt x="1648" y="2451"/>
                    <a:pt x="1733" y="2451"/>
                  </a:cubicBezTo>
                  <a:cubicBezTo>
                    <a:pt x="2029" y="2451"/>
                    <a:pt x="2324" y="2494"/>
                    <a:pt x="2620" y="2578"/>
                  </a:cubicBezTo>
                  <a:cubicBezTo>
                    <a:pt x="2916" y="2663"/>
                    <a:pt x="3042" y="2789"/>
                    <a:pt x="3042" y="2916"/>
                  </a:cubicBezTo>
                  <a:cubicBezTo>
                    <a:pt x="3042" y="3043"/>
                    <a:pt x="2958" y="3212"/>
                    <a:pt x="2705" y="3381"/>
                  </a:cubicBezTo>
                  <a:cubicBezTo>
                    <a:pt x="2493" y="3550"/>
                    <a:pt x="2198" y="3677"/>
                    <a:pt x="1902" y="3761"/>
                  </a:cubicBezTo>
                  <a:cubicBezTo>
                    <a:pt x="1564" y="3846"/>
                    <a:pt x="1226" y="3930"/>
                    <a:pt x="930" y="3930"/>
                  </a:cubicBezTo>
                  <a:cubicBezTo>
                    <a:pt x="1015" y="3846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79" y="1"/>
                    <a:pt x="1268" y="43"/>
                    <a:pt x="1099" y="85"/>
                  </a:cubicBezTo>
                  <a:cubicBezTo>
                    <a:pt x="888" y="128"/>
                    <a:pt x="803" y="212"/>
                    <a:pt x="803" y="254"/>
                  </a:cubicBezTo>
                  <a:cubicBezTo>
                    <a:pt x="803" y="339"/>
                    <a:pt x="846" y="423"/>
                    <a:pt x="930" y="508"/>
                  </a:cubicBezTo>
                  <a:cubicBezTo>
                    <a:pt x="1015" y="592"/>
                    <a:pt x="1099" y="635"/>
                    <a:pt x="1184" y="635"/>
                  </a:cubicBezTo>
                  <a:lnTo>
                    <a:pt x="1226" y="635"/>
                  </a:lnTo>
                  <a:cubicBezTo>
                    <a:pt x="1226" y="1184"/>
                    <a:pt x="1057" y="1944"/>
                    <a:pt x="761" y="2916"/>
                  </a:cubicBezTo>
                  <a:cubicBezTo>
                    <a:pt x="634" y="3254"/>
                    <a:pt x="592" y="3465"/>
                    <a:pt x="592" y="3550"/>
                  </a:cubicBezTo>
                  <a:cubicBezTo>
                    <a:pt x="592" y="3592"/>
                    <a:pt x="634" y="3677"/>
                    <a:pt x="677" y="3761"/>
                  </a:cubicBezTo>
                  <a:cubicBezTo>
                    <a:pt x="719" y="3846"/>
                    <a:pt x="761" y="3888"/>
                    <a:pt x="846" y="3930"/>
                  </a:cubicBezTo>
                  <a:cubicBezTo>
                    <a:pt x="677" y="3930"/>
                    <a:pt x="508" y="3888"/>
                    <a:pt x="381" y="3803"/>
                  </a:cubicBezTo>
                  <a:cubicBezTo>
                    <a:pt x="212" y="3677"/>
                    <a:pt x="127" y="3634"/>
                    <a:pt x="127" y="3634"/>
                  </a:cubicBezTo>
                  <a:cubicBezTo>
                    <a:pt x="43" y="3634"/>
                    <a:pt x="1" y="3719"/>
                    <a:pt x="1" y="3846"/>
                  </a:cubicBezTo>
                  <a:cubicBezTo>
                    <a:pt x="1" y="3930"/>
                    <a:pt x="85" y="4057"/>
                    <a:pt x="296" y="4226"/>
                  </a:cubicBezTo>
                  <a:cubicBezTo>
                    <a:pt x="508" y="4352"/>
                    <a:pt x="719" y="4437"/>
                    <a:pt x="972" y="4437"/>
                  </a:cubicBezTo>
                  <a:cubicBezTo>
                    <a:pt x="1395" y="4437"/>
                    <a:pt x="1817" y="4352"/>
                    <a:pt x="2240" y="4226"/>
                  </a:cubicBezTo>
                  <a:cubicBezTo>
                    <a:pt x="2620" y="4057"/>
                    <a:pt x="2958" y="3888"/>
                    <a:pt x="3211" y="3634"/>
                  </a:cubicBezTo>
                  <a:cubicBezTo>
                    <a:pt x="3465" y="3423"/>
                    <a:pt x="3634" y="3170"/>
                    <a:pt x="3634" y="2916"/>
                  </a:cubicBezTo>
                  <a:cubicBezTo>
                    <a:pt x="3634" y="2705"/>
                    <a:pt x="3507" y="2536"/>
                    <a:pt x="3254" y="2409"/>
                  </a:cubicBezTo>
                  <a:cubicBezTo>
                    <a:pt x="3042" y="2240"/>
                    <a:pt x="2747" y="2156"/>
                    <a:pt x="2409" y="2156"/>
                  </a:cubicBezTo>
                  <a:lnTo>
                    <a:pt x="2324" y="2113"/>
                  </a:lnTo>
                  <a:cubicBezTo>
                    <a:pt x="2747" y="1987"/>
                    <a:pt x="3042" y="1818"/>
                    <a:pt x="3254" y="1649"/>
                  </a:cubicBezTo>
                  <a:cubicBezTo>
                    <a:pt x="3465" y="1437"/>
                    <a:pt x="3592" y="1184"/>
                    <a:pt x="3592" y="930"/>
                  </a:cubicBezTo>
                  <a:cubicBezTo>
                    <a:pt x="3592" y="635"/>
                    <a:pt x="3423" y="423"/>
                    <a:pt x="3127" y="254"/>
                  </a:cubicBezTo>
                  <a:cubicBezTo>
                    <a:pt x="2789" y="85"/>
                    <a:pt x="2324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610375" y="354300"/>
              <a:ext cx="19025" cy="23250"/>
            </a:xfrm>
            <a:custGeom>
              <a:avLst/>
              <a:gdLst/>
              <a:ahLst/>
              <a:cxnLst/>
              <a:rect l="l" t="t" r="r" b="b"/>
              <a:pathLst>
                <a:path w="761" h="930" extrusionOk="0">
                  <a:moveTo>
                    <a:pt x="338" y="0"/>
                  </a:moveTo>
                  <a:cubicBezTo>
                    <a:pt x="254" y="0"/>
                    <a:pt x="211" y="43"/>
                    <a:pt x="127" y="127"/>
                  </a:cubicBezTo>
                  <a:cubicBezTo>
                    <a:pt x="42" y="212"/>
                    <a:pt x="0" y="296"/>
                    <a:pt x="0" y="381"/>
                  </a:cubicBezTo>
                  <a:cubicBezTo>
                    <a:pt x="0" y="465"/>
                    <a:pt x="85" y="592"/>
                    <a:pt x="211" y="718"/>
                  </a:cubicBezTo>
                  <a:cubicBezTo>
                    <a:pt x="338" y="887"/>
                    <a:pt x="465" y="930"/>
                    <a:pt x="592" y="930"/>
                  </a:cubicBezTo>
                  <a:cubicBezTo>
                    <a:pt x="634" y="930"/>
                    <a:pt x="676" y="930"/>
                    <a:pt x="718" y="887"/>
                  </a:cubicBezTo>
                  <a:cubicBezTo>
                    <a:pt x="761" y="845"/>
                    <a:pt x="761" y="803"/>
                    <a:pt x="761" y="761"/>
                  </a:cubicBezTo>
                  <a:cubicBezTo>
                    <a:pt x="761" y="634"/>
                    <a:pt x="718" y="507"/>
                    <a:pt x="634" y="296"/>
                  </a:cubicBezTo>
                  <a:cubicBezTo>
                    <a:pt x="507" y="85"/>
                    <a:pt x="42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3703300" y="263450"/>
              <a:ext cx="90875" cy="110925"/>
            </a:xfrm>
            <a:custGeom>
              <a:avLst/>
              <a:gdLst/>
              <a:ahLst/>
              <a:cxnLst/>
              <a:rect l="l" t="t" r="r" b="b"/>
              <a:pathLst>
                <a:path w="3635" h="4437" extrusionOk="0">
                  <a:moveTo>
                    <a:pt x="2282" y="508"/>
                  </a:moveTo>
                  <a:cubicBezTo>
                    <a:pt x="2494" y="508"/>
                    <a:pt x="2663" y="550"/>
                    <a:pt x="2832" y="635"/>
                  </a:cubicBezTo>
                  <a:cubicBezTo>
                    <a:pt x="2958" y="719"/>
                    <a:pt x="3043" y="846"/>
                    <a:pt x="3043" y="973"/>
                  </a:cubicBezTo>
                  <a:cubicBezTo>
                    <a:pt x="3043" y="1057"/>
                    <a:pt x="3001" y="1142"/>
                    <a:pt x="2958" y="1226"/>
                  </a:cubicBezTo>
                  <a:cubicBezTo>
                    <a:pt x="2874" y="1311"/>
                    <a:pt x="2832" y="1353"/>
                    <a:pt x="2789" y="1395"/>
                  </a:cubicBezTo>
                  <a:cubicBezTo>
                    <a:pt x="2705" y="1480"/>
                    <a:pt x="2620" y="1522"/>
                    <a:pt x="2494" y="1564"/>
                  </a:cubicBezTo>
                  <a:cubicBezTo>
                    <a:pt x="2367" y="1649"/>
                    <a:pt x="2198" y="1733"/>
                    <a:pt x="1987" y="1818"/>
                  </a:cubicBezTo>
                  <a:cubicBezTo>
                    <a:pt x="1775" y="1902"/>
                    <a:pt x="1606" y="1944"/>
                    <a:pt x="1522" y="2029"/>
                  </a:cubicBezTo>
                  <a:cubicBezTo>
                    <a:pt x="1691" y="1437"/>
                    <a:pt x="1733" y="1099"/>
                    <a:pt x="1733" y="973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113" y="508"/>
                    <a:pt x="2282" y="508"/>
                  </a:cubicBezTo>
                  <a:close/>
                  <a:moveTo>
                    <a:pt x="1437" y="2282"/>
                  </a:moveTo>
                  <a:cubicBezTo>
                    <a:pt x="1522" y="2409"/>
                    <a:pt x="1649" y="2451"/>
                    <a:pt x="1733" y="2451"/>
                  </a:cubicBezTo>
                  <a:cubicBezTo>
                    <a:pt x="2029" y="2451"/>
                    <a:pt x="2325" y="2494"/>
                    <a:pt x="2620" y="2578"/>
                  </a:cubicBezTo>
                  <a:cubicBezTo>
                    <a:pt x="2916" y="2663"/>
                    <a:pt x="3085" y="2789"/>
                    <a:pt x="3085" y="2916"/>
                  </a:cubicBezTo>
                  <a:cubicBezTo>
                    <a:pt x="3085" y="3043"/>
                    <a:pt x="2958" y="3212"/>
                    <a:pt x="2747" y="3381"/>
                  </a:cubicBezTo>
                  <a:cubicBezTo>
                    <a:pt x="2494" y="3550"/>
                    <a:pt x="2240" y="3677"/>
                    <a:pt x="1902" y="3761"/>
                  </a:cubicBezTo>
                  <a:cubicBezTo>
                    <a:pt x="1564" y="3846"/>
                    <a:pt x="1268" y="3930"/>
                    <a:pt x="930" y="3930"/>
                  </a:cubicBezTo>
                  <a:cubicBezTo>
                    <a:pt x="1015" y="3846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80" y="1"/>
                    <a:pt x="1268" y="43"/>
                    <a:pt x="1099" y="85"/>
                  </a:cubicBezTo>
                  <a:cubicBezTo>
                    <a:pt x="930" y="128"/>
                    <a:pt x="846" y="212"/>
                    <a:pt x="846" y="254"/>
                  </a:cubicBezTo>
                  <a:cubicBezTo>
                    <a:pt x="846" y="339"/>
                    <a:pt x="888" y="423"/>
                    <a:pt x="930" y="508"/>
                  </a:cubicBezTo>
                  <a:cubicBezTo>
                    <a:pt x="1015" y="592"/>
                    <a:pt x="1099" y="635"/>
                    <a:pt x="1184" y="635"/>
                  </a:cubicBezTo>
                  <a:lnTo>
                    <a:pt x="1226" y="635"/>
                  </a:lnTo>
                  <a:cubicBezTo>
                    <a:pt x="1226" y="1184"/>
                    <a:pt x="1057" y="1944"/>
                    <a:pt x="761" y="2916"/>
                  </a:cubicBezTo>
                  <a:cubicBezTo>
                    <a:pt x="635" y="3254"/>
                    <a:pt x="592" y="3465"/>
                    <a:pt x="592" y="3550"/>
                  </a:cubicBezTo>
                  <a:cubicBezTo>
                    <a:pt x="592" y="3592"/>
                    <a:pt x="635" y="3677"/>
                    <a:pt x="677" y="3761"/>
                  </a:cubicBezTo>
                  <a:cubicBezTo>
                    <a:pt x="719" y="3846"/>
                    <a:pt x="804" y="3888"/>
                    <a:pt x="846" y="3930"/>
                  </a:cubicBezTo>
                  <a:cubicBezTo>
                    <a:pt x="677" y="3930"/>
                    <a:pt x="508" y="3888"/>
                    <a:pt x="381" y="3803"/>
                  </a:cubicBezTo>
                  <a:cubicBezTo>
                    <a:pt x="212" y="3677"/>
                    <a:pt x="128" y="3634"/>
                    <a:pt x="128" y="3634"/>
                  </a:cubicBezTo>
                  <a:cubicBezTo>
                    <a:pt x="43" y="3634"/>
                    <a:pt x="1" y="3719"/>
                    <a:pt x="1" y="3846"/>
                  </a:cubicBezTo>
                  <a:cubicBezTo>
                    <a:pt x="1" y="3930"/>
                    <a:pt x="128" y="4057"/>
                    <a:pt x="297" y="4226"/>
                  </a:cubicBezTo>
                  <a:cubicBezTo>
                    <a:pt x="508" y="4352"/>
                    <a:pt x="719" y="4437"/>
                    <a:pt x="973" y="4437"/>
                  </a:cubicBezTo>
                  <a:cubicBezTo>
                    <a:pt x="1395" y="4437"/>
                    <a:pt x="1818" y="4352"/>
                    <a:pt x="2240" y="4226"/>
                  </a:cubicBezTo>
                  <a:cubicBezTo>
                    <a:pt x="2663" y="4057"/>
                    <a:pt x="2958" y="3888"/>
                    <a:pt x="3254" y="3634"/>
                  </a:cubicBezTo>
                  <a:cubicBezTo>
                    <a:pt x="3508" y="3423"/>
                    <a:pt x="3634" y="3170"/>
                    <a:pt x="3634" y="2916"/>
                  </a:cubicBezTo>
                  <a:cubicBezTo>
                    <a:pt x="3634" y="2705"/>
                    <a:pt x="3508" y="2536"/>
                    <a:pt x="3254" y="2409"/>
                  </a:cubicBezTo>
                  <a:cubicBezTo>
                    <a:pt x="3043" y="2240"/>
                    <a:pt x="2747" y="2156"/>
                    <a:pt x="2409" y="2156"/>
                  </a:cubicBezTo>
                  <a:lnTo>
                    <a:pt x="2325" y="2113"/>
                  </a:lnTo>
                  <a:cubicBezTo>
                    <a:pt x="2747" y="1987"/>
                    <a:pt x="3043" y="1818"/>
                    <a:pt x="3254" y="1649"/>
                  </a:cubicBezTo>
                  <a:cubicBezTo>
                    <a:pt x="3508" y="1437"/>
                    <a:pt x="3592" y="1184"/>
                    <a:pt x="3592" y="930"/>
                  </a:cubicBezTo>
                  <a:cubicBezTo>
                    <a:pt x="3592" y="635"/>
                    <a:pt x="3423" y="423"/>
                    <a:pt x="3127" y="254"/>
                  </a:cubicBezTo>
                  <a:cubicBezTo>
                    <a:pt x="2789" y="85"/>
                    <a:pt x="232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812100" y="262400"/>
              <a:ext cx="85575" cy="111975"/>
            </a:xfrm>
            <a:custGeom>
              <a:avLst/>
              <a:gdLst/>
              <a:ahLst/>
              <a:cxnLst/>
              <a:rect l="l" t="t" r="r" b="b"/>
              <a:pathLst>
                <a:path w="3423" h="4479" extrusionOk="0">
                  <a:moveTo>
                    <a:pt x="2197" y="550"/>
                  </a:moveTo>
                  <a:cubicBezTo>
                    <a:pt x="2366" y="550"/>
                    <a:pt x="2535" y="634"/>
                    <a:pt x="2662" y="846"/>
                  </a:cubicBezTo>
                  <a:cubicBezTo>
                    <a:pt x="2789" y="1057"/>
                    <a:pt x="2831" y="1310"/>
                    <a:pt x="2831" y="1648"/>
                  </a:cubicBezTo>
                  <a:cubicBezTo>
                    <a:pt x="2831" y="1944"/>
                    <a:pt x="2747" y="2324"/>
                    <a:pt x="2535" y="2662"/>
                  </a:cubicBezTo>
                  <a:cubicBezTo>
                    <a:pt x="2324" y="3043"/>
                    <a:pt x="2113" y="3338"/>
                    <a:pt x="1817" y="3592"/>
                  </a:cubicBezTo>
                  <a:cubicBezTo>
                    <a:pt x="1564" y="3845"/>
                    <a:pt x="1310" y="3972"/>
                    <a:pt x="1099" y="3972"/>
                  </a:cubicBezTo>
                  <a:cubicBezTo>
                    <a:pt x="972" y="3972"/>
                    <a:pt x="845" y="3888"/>
                    <a:pt x="719" y="3761"/>
                  </a:cubicBezTo>
                  <a:cubicBezTo>
                    <a:pt x="634" y="3592"/>
                    <a:pt x="592" y="3423"/>
                    <a:pt x="592" y="3169"/>
                  </a:cubicBezTo>
                  <a:cubicBezTo>
                    <a:pt x="592" y="2789"/>
                    <a:pt x="676" y="2367"/>
                    <a:pt x="888" y="1944"/>
                  </a:cubicBezTo>
                  <a:cubicBezTo>
                    <a:pt x="1099" y="1522"/>
                    <a:pt x="1310" y="1184"/>
                    <a:pt x="1564" y="930"/>
                  </a:cubicBezTo>
                  <a:cubicBezTo>
                    <a:pt x="1817" y="677"/>
                    <a:pt x="2028" y="550"/>
                    <a:pt x="2197" y="550"/>
                  </a:cubicBezTo>
                  <a:close/>
                  <a:moveTo>
                    <a:pt x="2155" y="1"/>
                  </a:moveTo>
                  <a:cubicBezTo>
                    <a:pt x="1944" y="1"/>
                    <a:pt x="1733" y="85"/>
                    <a:pt x="1437" y="296"/>
                  </a:cubicBezTo>
                  <a:cubicBezTo>
                    <a:pt x="1183" y="465"/>
                    <a:pt x="972" y="719"/>
                    <a:pt x="761" y="1015"/>
                  </a:cubicBezTo>
                  <a:cubicBezTo>
                    <a:pt x="550" y="1310"/>
                    <a:pt x="338" y="1648"/>
                    <a:pt x="212" y="2029"/>
                  </a:cubicBezTo>
                  <a:cubicBezTo>
                    <a:pt x="85" y="2451"/>
                    <a:pt x="1" y="2831"/>
                    <a:pt x="1" y="3212"/>
                  </a:cubicBezTo>
                  <a:cubicBezTo>
                    <a:pt x="1" y="3507"/>
                    <a:pt x="127" y="3761"/>
                    <a:pt x="296" y="4057"/>
                  </a:cubicBezTo>
                  <a:cubicBezTo>
                    <a:pt x="507" y="4310"/>
                    <a:pt x="761" y="4479"/>
                    <a:pt x="1057" y="4479"/>
                  </a:cubicBezTo>
                  <a:cubicBezTo>
                    <a:pt x="1437" y="4479"/>
                    <a:pt x="1817" y="4310"/>
                    <a:pt x="2197" y="4014"/>
                  </a:cubicBezTo>
                  <a:cubicBezTo>
                    <a:pt x="2535" y="3676"/>
                    <a:pt x="2873" y="3296"/>
                    <a:pt x="3085" y="2874"/>
                  </a:cubicBezTo>
                  <a:cubicBezTo>
                    <a:pt x="3296" y="2409"/>
                    <a:pt x="3423" y="1986"/>
                    <a:pt x="3423" y="1564"/>
                  </a:cubicBezTo>
                  <a:cubicBezTo>
                    <a:pt x="3423" y="1184"/>
                    <a:pt x="3296" y="803"/>
                    <a:pt x="3042" y="508"/>
                  </a:cubicBezTo>
                  <a:cubicBezTo>
                    <a:pt x="2831" y="170"/>
                    <a:pt x="2535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3909275" y="262400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30" y="1"/>
                  </a:moveTo>
                  <a:cubicBezTo>
                    <a:pt x="888" y="1"/>
                    <a:pt x="845" y="85"/>
                    <a:pt x="845" y="212"/>
                  </a:cubicBezTo>
                  <a:cubicBezTo>
                    <a:pt x="845" y="465"/>
                    <a:pt x="676" y="1141"/>
                    <a:pt x="423" y="2240"/>
                  </a:cubicBezTo>
                  <a:cubicBezTo>
                    <a:pt x="127" y="3338"/>
                    <a:pt x="0" y="3930"/>
                    <a:pt x="0" y="4014"/>
                  </a:cubicBezTo>
                  <a:cubicBezTo>
                    <a:pt x="0" y="4141"/>
                    <a:pt x="43" y="4226"/>
                    <a:pt x="127" y="4310"/>
                  </a:cubicBezTo>
                  <a:cubicBezTo>
                    <a:pt x="212" y="4437"/>
                    <a:pt x="254" y="4479"/>
                    <a:pt x="296" y="4479"/>
                  </a:cubicBezTo>
                  <a:cubicBezTo>
                    <a:pt x="338" y="4479"/>
                    <a:pt x="381" y="4394"/>
                    <a:pt x="465" y="4226"/>
                  </a:cubicBezTo>
                  <a:cubicBezTo>
                    <a:pt x="507" y="4057"/>
                    <a:pt x="592" y="3634"/>
                    <a:pt x="761" y="3043"/>
                  </a:cubicBezTo>
                  <a:cubicBezTo>
                    <a:pt x="888" y="2409"/>
                    <a:pt x="1057" y="1860"/>
                    <a:pt x="1183" y="1353"/>
                  </a:cubicBezTo>
                  <a:cubicBezTo>
                    <a:pt x="1817" y="2958"/>
                    <a:pt x="2155" y="3888"/>
                    <a:pt x="2282" y="4183"/>
                  </a:cubicBezTo>
                  <a:cubicBezTo>
                    <a:pt x="2324" y="4268"/>
                    <a:pt x="2408" y="4310"/>
                    <a:pt x="2451" y="4394"/>
                  </a:cubicBezTo>
                  <a:cubicBezTo>
                    <a:pt x="2535" y="4437"/>
                    <a:pt x="2577" y="4479"/>
                    <a:pt x="2662" y="4479"/>
                  </a:cubicBezTo>
                  <a:cubicBezTo>
                    <a:pt x="2789" y="4479"/>
                    <a:pt x="2958" y="4183"/>
                    <a:pt x="3169" y="3634"/>
                  </a:cubicBezTo>
                  <a:cubicBezTo>
                    <a:pt x="3338" y="3085"/>
                    <a:pt x="3465" y="2493"/>
                    <a:pt x="3591" y="1860"/>
                  </a:cubicBezTo>
                  <a:cubicBezTo>
                    <a:pt x="3676" y="1226"/>
                    <a:pt x="3760" y="761"/>
                    <a:pt x="3760" y="381"/>
                  </a:cubicBezTo>
                  <a:cubicBezTo>
                    <a:pt x="3760" y="339"/>
                    <a:pt x="3718" y="254"/>
                    <a:pt x="3591" y="127"/>
                  </a:cubicBezTo>
                  <a:cubicBezTo>
                    <a:pt x="3507" y="43"/>
                    <a:pt x="3422" y="1"/>
                    <a:pt x="3338" y="1"/>
                  </a:cubicBezTo>
                  <a:cubicBezTo>
                    <a:pt x="3253" y="1"/>
                    <a:pt x="3211" y="85"/>
                    <a:pt x="3211" y="254"/>
                  </a:cubicBezTo>
                  <a:cubicBezTo>
                    <a:pt x="3211" y="296"/>
                    <a:pt x="3211" y="550"/>
                    <a:pt x="3169" y="1015"/>
                  </a:cubicBezTo>
                  <a:cubicBezTo>
                    <a:pt x="3084" y="2029"/>
                    <a:pt x="2873" y="2916"/>
                    <a:pt x="2620" y="3634"/>
                  </a:cubicBezTo>
                  <a:cubicBezTo>
                    <a:pt x="2408" y="3212"/>
                    <a:pt x="1986" y="2155"/>
                    <a:pt x="1310" y="381"/>
                  </a:cubicBezTo>
                  <a:cubicBezTo>
                    <a:pt x="1268" y="296"/>
                    <a:pt x="1225" y="212"/>
                    <a:pt x="1141" y="127"/>
                  </a:cubicBezTo>
                  <a:cubicBezTo>
                    <a:pt x="1057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5"/>
            <p:cNvSpPr/>
            <p:nvPr/>
          </p:nvSpPr>
          <p:spPr>
            <a:xfrm>
              <a:off x="4014900" y="261350"/>
              <a:ext cx="82400" cy="113025"/>
            </a:xfrm>
            <a:custGeom>
              <a:avLst/>
              <a:gdLst/>
              <a:ahLst/>
              <a:cxnLst/>
              <a:rect l="l" t="t" r="r" b="b"/>
              <a:pathLst>
                <a:path w="3296" h="4521" extrusionOk="0">
                  <a:moveTo>
                    <a:pt x="1943" y="634"/>
                  </a:moveTo>
                  <a:cubicBezTo>
                    <a:pt x="2028" y="972"/>
                    <a:pt x="2112" y="1521"/>
                    <a:pt x="2197" y="2240"/>
                  </a:cubicBezTo>
                  <a:cubicBezTo>
                    <a:pt x="1859" y="2282"/>
                    <a:pt x="1521" y="2366"/>
                    <a:pt x="1225" y="2451"/>
                  </a:cubicBezTo>
                  <a:cubicBezTo>
                    <a:pt x="1521" y="1648"/>
                    <a:pt x="1774" y="1057"/>
                    <a:pt x="1943" y="634"/>
                  </a:cubicBezTo>
                  <a:close/>
                  <a:moveTo>
                    <a:pt x="2112" y="0"/>
                  </a:moveTo>
                  <a:cubicBezTo>
                    <a:pt x="1986" y="0"/>
                    <a:pt x="1859" y="43"/>
                    <a:pt x="1774" y="127"/>
                  </a:cubicBezTo>
                  <a:cubicBezTo>
                    <a:pt x="1648" y="212"/>
                    <a:pt x="1563" y="296"/>
                    <a:pt x="1521" y="423"/>
                  </a:cubicBezTo>
                  <a:cubicBezTo>
                    <a:pt x="1479" y="550"/>
                    <a:pt x="1352" y="803"/>
                    <a:pt x="1183" y="1226"/>
                  </a:cubicBezTo>
                  <a:cubicBezTo>
                    <a:pt x="1014" y="1648"/>
                    <a:pt x="887" y="1944"/>
                    <a:pt x="803" y="2197"/>
                  </a:cubicBezTo>
                  <a:cubicBezTo>
                    <a:pt x="761" y="2324"/>
                    <a:pt x="676" y="2451"/>
                    <a:pt x="634" y="2620"/>
                  </a:cubicBezTo>
                  <a:cubicBezTo>
                    <a:pt x="211" y="2747"/>
                    <a:pt x="0" y="2873"/>
                    <a:pt x="0" y="2958"/>
                  </a:cubicBezTo>
                  <a:cubicBezTo>
                    <a:pt x="0" y="3042"/>
                    <a:pt x="42" y="3085"/>
                    <a:pt x="85" y="3127"/>
                  </a:cubicBezTo>
                  <a:cubicBezTo>
                    <a:pt x="169" y="3211"/>
                    <a:pt x="211" y="3211"/>
                    <a:pt x="296" y="3211"/>
                  </a:cubicBezTo>
                  <a:lnTo>
                    <a:pt x="380" y="3211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5"/>
                    <a:pt x="42" y="4310"/>
                    <a:pt x="127" y="4394"/>
                  </a:cubicBezTo>
                  <a:cubicBezTo>
                    <a:pt x="211" y="4479"/>
                    <a:pt x="254" y="4521"/>
                    <a:pt x="338" y="4521"/>
                  </a:cubicBezTo>
                  <a:cubicBezTo>
                    <a:pt x="423" y="4521"/>
                    <a:pt x="634" y="4014"/>
                    <a:pt x="1014" y="3042"/>
                  </a:cubicBezTo>
                  <a:cubicBezTo>
                    <a:pt x="1310" y="2958"/>
                    <a:pt x="1563" y="2916"/>
                    <a:pt x="1690" y="2873"/>
                  </a:cubicBezTo>
                  <a:cubicBezTo>
                    <a:pt x="1859" y="2831"/>
                    <a:pt x="2028" y="2789"/>
                    <a:pt x="2239" y="2747"/>
                  </a:cubicBezTo>
                  <a:cubicBezTo>
                    <a:pt x="2239" y="3127"/>
                    <a:pt x="2281" y="3507"/>
                    <a:pt x="2324" y="3930"/>
                  </a:cubicBezTo>
                  <a:cubicBezTo>
                    <a:pt x="2324" y="4141"/>
                    <a:pt x="2366" y="4310"/>
                    <a:pt x="2408" y="4394"/>
                  </a:cubicBezTo>
                  <a:cubicBezTo>
                    <a:pt x="2450" y="4479"/>
                    <a:pt x="2535" y="4521"/>
                    <a:pt x="2577" y="4521"/>
                  </a:cubicBezTo>
                  <a:cubicBezTo>
                    <a:pt x="2746" y="4521"/>
                    <a:pt x="2788" y="4268"/>
                    <a:pt x="2788" y="3718"/>
                  </a:cubicBezTo>
                  <a:cubicBezTo>
                    <a:pt x="2788" y="3423"/>
                    <a:pt x="2788" y="3042"/>
                    <a:pt x="2746" y="2578"/>
                  </a:cubicBezTo>
                  <a:cubicBezTo>
                    <a:pt x="3126" y="2493"/>
                    <a:pt x="3295" y="2409"/>
                    <a:pt x="3295" y="2324"/>
                  </a:cubicBezTo>
                  <a:cubicBezTo>
                    <a:pt x="3295" y="2197"/>
                    <a:pt x="3211" y="2155"/>
                    <a:pt x="3000" y="2155"/>
                  </a:cubicBezTo>
                  <a:lnTo>
                    <a:pt x="2704" y="2155"/>
                  </a:lnTo>
                  <a:cubicBezTo>
                    <a:pt x="2662" y="1564"/>
                    <a:pt x="2577" y="1057"/>
                    <a:pt x="2450" y="634"/>
                  </a:cubicBezTo>
                  <a:cubicBezTo>
                    <a:pt x="2366" y="212"/>
                    <a:pt x="2239" y="0"/>
                    <a:pt x="2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5"/>
            <p:cNvSpPr/>
            <p:nvPr/>
          </p:nvSpPr>
          <p:spPr>
            <a:xfrm>
              <a:off x="4114175" y="2645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0" y="0"/>
                    <a:pt x="845" y="85"/>
                    <a:pt x="803" y="211"/>
                  </a:cubicBezTo>
                  <a:cubicBezTo>
                    <a:pt x="761" y="254"/>
                    <a:pt x="761" y="338"/>
                    <a:pt x="761" y="380"/>
                  </a:cubicBezTo>
                  <a:cubicBezTo>
                    <a:pt x="761" y="676"/>
                    <a:pt x="719" y="1099"/>
                    <a:pt x="592" y="1563"/>
                  </a:cubicBezTo>
                  <a:cubicBezTo>
                    <a:pt x="465" y="2028"/>
                    <a:pt x="338" y="2493"/>
                    <a:pt x="212" y="2915"/>
                  </a:cubicBezTo>
                  <a:cubicBezTo>
                    <a:pt x="85" y="3338"/>
                    <a:pt x="0" y="3634"/>
                    <a:pt x="0" y="3803"/>
                  </a:cubicBezTo>
                  <a:cubicBezTo>
                    <a:pt x="0" y="3972"/>
                    <a:pt x="85" y="4098"/>
                    <a:pt x="212" y="4225"/>
                  </a:cubicBezTo>
                  <a:cubicBezTo>
                    <a:pt x="381" y="4352"/>
                    <a:pt x="550" y="4394"/>
                    <a:pt x="719" y="4394"/>
                  </a:cubicBezTo>
                  <a:cubicBezTo>
                    <a:pt x="1183" y="4394"/>
                    <a:pt x="1606" y="4309"/>
                    <a:pt x="2071" y="4141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1"/>
                    <a:pt x="2746" y="3549"/>
                    <a:pt x="2704" y="3549"/>
                  </a:cubicBezTo>
                  <a:cubicBezTo>
                    <a:pt x="2662" y="3549"/>
                    <a:pt x="2535" y="3591"/>
                    <a:pt x="2366" y="3634"/>
                  </a:cubicBezTo>
                  <a:cubicBezTo>
                    <a:pt x="1775" y="3803"/>
                    <a:pt x="1226" y="3845"/>
                    <a:pt x="761" y="3845"/>
                  </a:cubicBezTo>
                  <a:cubicBezTo>
                    <a:pt x="719" y="3845"/>
                    <a:pt x="676" y="3845"/>
                    <a:pt x="634" y="3803"/>
                  </a:cubicBezTo>
                  <a:cubicBezTo>
                    <a:pt x="592" y="3803"/>
                    <a:pt x="592" y="3760"/>
                    <a:pt x="592" y="3676"/>
                  </a:cubicBezTo>
                  <a:cubicBezTo>
                    <a:pt x="592" y="3549"/>
                    <a:pt x="719" y="3084"/>
                    <a:pt x="930" y="2366"/>
                  </a:cubicBezTo>
                  <a:cubicBezTo>
                    <a:pt x="1395" y="2366"/>
                    <a:pt x="1775" y="2324"/>
                    <a:pt x="2113" y="2282"/>
                  </a:cubicBezTo>
                  <a:cubicBezTo>
                    <a:pt x="2493" y="2197"/>
                    <a:pt x="2662" y="2070"/>
                    <a:pt x="2662" y="1944"/>
                  </a:cubicBezTo>
                  <a:cubicBezTo>
                    <a:pt x="2662" y="1901"/>
                    <a:pt x="2578" y="1859"/>
                    <a:pt x="2451" y="1859"/>
                  </a:cubicBezTo>
                  <a:cubicBezTo>
                    <a:pt x="2324" y="1859"/>
                    <a:pt x="2155" y="1859"/>
                    <a:pt x="1902" y="1901"/>
                  </a:cubicBezTo>
                  <a:lnTo>
                    <a:pt x="1057" y="1901"/>
                  </a:lnTo>
                  <a:cubicBezTo>
                    <a:pt x="1226" y="1310"/>
                    <a:pt x="1310" y="887"/>
                    <a:pt x="1310" y="592"/>
                  </a:cubicBezTo>
                  <a:cubicBezTo>
                    <a:pt x="1690" y="507"/>
                    <a:pt x="1944" y="507"/>
                    <a:pt x="2028" y="465"/>
                  </a:cubicBezTo>
                  <a:cubicBezTo>
                    <a:pt x="2155" y="465"/>
                    <a:pt x="2324" y="465"/>
                    <a:pt x="2578" y="423"/>
                  </a:cubicBezTo>
                  <a:cubicBezTo>
                    <a:pt x="2831" y="423"/>
                    <a:pt x="3000" y="380"/>
                    <a:pt x="3169" y="338"/>
                  </a:cubicBezTo>
                  <a:cubicBezTo>
                    <a:pt x="3338" y="296"/>
                    <a:pt x="3422" y="254"/>
                    <a:pt x="3422" y="169"/>
                  </a:cubicBezTo>
                  <a:cubicBezTo>
                    <a:pt x="3422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5"/>
            <p:cNvSpPr/>
            <p:nvPr/>
          </p:nvSpPr>
          <p:spPr>
            <a:xfrm>
              <a:off x="4205000" y="262400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50"/>
                  </a:moveTo>
                  <a:cubicBezTo>
                    <a:pt x="2409" y="550"/>
                    <a:pt x="2620" y="719"/>
                    <a:pt x="2620" y="972"/>
                  </a:cubicBezTo>
                  <a:cubicBezTo>
                    <a:pt x="2620" y="1141"/>
                    <a:pt x="2536" y="1268"/>
                    <a:pt x="2409" y="1437"/>
                  </a:cubicBezTo>
                  <a:cubicBezTo>
                    <a:pt x="2282" y="1606"/>
                    <a:pt x="2113" y="1733"/>
                    <a:pt x="1944" y="1817"/>
                  </a:cubicBezTo>
                  <a:cubicBezTo>
                    <a:pt x="1817" y="1902"/>
                    <a:pt x="1606" y="1986"/>
                    <a:pt x="1437" y="2113"/>
                  </a:cubicBezTo>
                  <a:cubicBezTo>
                    <a:pt x="1226" y="2198"/>
                    <a:pt x="1099" y="2282"/>
                    <a:pt x="1015" y="2324"/>
                  </a:cubicBezTo>
                  <a:cubicBezTo>
                    <a:pt x="1184" y="1691"/>
                    <a:pt x="1268" y="1268"/>
                    <a:pt x="1268" y="972"/>
                  </a:cubicBezTo>
                  <a:cubicBezTo>
                    <a:pt x="1268" y="888"/>
                    <a:pt x="1268" y="803"/>
                    <a:pt x="1226" y="719"/>
                  </a:cubicBezTo>
                  <a:cubicBezTo>
                    <a:pt x="1479" y="634"/>
                    <a:pt x="1733" y="550"/>
                    <a:pt x="1944" y="550"/>
                  </a:cubicBezTo>
                  <a:close/>
                  <a:moveTo>
                    <a:pt x="1902" y="1"/>
                  </a:moveTo>
                  <a:cubicBezTo>
                    <a:pt x="1564" y="1"/>
                    <a:pt x="1226" y="43"/>
                    <a:pt x="930" y="170"/>
                  </a:cubicBezTo>
                  <a:cubicBezTo>
                    <a:pt x="677" y="254"/>
                    <a:pt x="508" y="381"/>
                    <a:pt x="508" y="465"/>
                  </a:cubicBezTo>
                  <a:cubicBezTo>
                    <a:pt x="508" y="508"/>
                    <a:pt x="550" y="592"/>
                    <a:pt x="592" y="634"/>
                  </a:cubicBezTo>
                  <a:cubicBezTo>
                    <a:pt x="634" y="719"/>
                    <a:pt x="677" y="761"/>
                    <a:pt x="719" y="803"/>
                  </a:cubicBezTo>
                  <a:cubicBezTo>
                    <a:pt x="677" y="1226"/>
                    <a:pt x="550" y="1860"/>
                    <a:pt x="339" y="2662"/>
                  </a:cubicBezTo>
                  <a:cubicBezTo>
                    <a:pt x="85" y="3507"/>
                    <a:pt x="1" y="3972"/>
                    <a:pt x="1" y="4057"/>
                  </a:cubicBezTo>
                  <a:cubicBezTo>
                    <a:pt x="1" y="4141"/>
                    <a:pt x="1" y="4226"/>
                    <a:pt x="85" y="4352"/>
                  </a:cubicBezTo>
                  <a:cubicBezTo>
                    <a:pt x="170" y="4437"/>
                    <a:pt x="254" y="4479"/>
                    <a:pt x="296" y="4479"/>
                  </a:cubicBezTo>
                  <a:cubicBezTo>
                    <a:pt x="339" y="4479"/>
                    <a:pt x="381" y="4352"/>
                    <a:pt x="465" y="4141"/>
                  </a:cubicBezTo>
                  <a:cubicBezTo>
                    <a:pt x="508" y="4014"/>
                    <a:pt x="550" y="3930"/>
                    <a:pt x="550" y="3845"/>
                  </a:cubicBezTo>
                  <a:cubicBezTo>
                    <a:pt x="592" y="3719"/>
                    <a:pt x="719" y="3338"/>
                    <a:pt x="930" y="2662"/>
                  </a:cubicBezTo>
                  <a:cubicBezTo>
                    <a:pt x="1015" y="3000"/>
                    <a:pt x="1310" y="3381"/>
                    <a:pt x="1775" y="3803"/>
                  </a:cubicBezTo>
                  <a:cubicBezTo>
                    <a:pt x="2240" y="4226"/>
                    <a:pt x="2620" y="4479"/>
                    <a:pt x="2874" y="4479"/>
                  </a:cubicBezTo>
                  <a:cubicBezTo>
                    <a:pt x="3000" y="4479"/>
                    <a:pt x="3085" y="4394"/>
                    <a:pt x="3085" y="4310"/>
                  </a:cubicBezTo>
                  <a:cubicBezTo>
                    <a:pt x="3085" y="4268"/>
                    <a:pt x="3000" y="4183"/>
                    <a:pt x="2916" y="4099"/>
                  </a:cubicBezTo>
                  <a:cubicBezTo>
                    <a:pt x="2874" y="4014"/>
                    <a:pt x="2789" y="3972"/>
                    <a:pt x="2747" y="3930"/>
                  </a:cubicBezTo>
                  <a:cubicBezTo>
                    <a:pt x="2705" y="3888"/>
                    <a:pt x="2620" y="3845"/>
                    <a:pt x="2536" y="3761"/>
                  </a:cubicBezTo>
                  <a:cubicBezTo>
                    <a:pt x="2451" y="3676"/>
                    <a:pt x="2367" y="3592"/>
                    <a:pt x="2282" y="3507"/>
                  </a:cubicBezTo>
                  <a:cubicBezTo>
                    <a:pt x="2155" y="3423"/>
                    <a:pt x="2071" y="3338"/>
                    <a:pt x="2029" y="3296"/>
                  </a:cubicBezTo>
                  <a:cubicBezTo>
                    <a:pt x="1986" y="3254"/>
                    <a:pt x="1860" y="3127"/>
                    <a:pt x="1733" y="3000"/>
                  </a:cubicBezTo>
                  <a:cubicBezTo>
                    <a:pt x="1564" y="2831"/>
                    <a:pt x="1522" y="2705"/>
                    <a:pt x="1522" y="2620"/>
                  </a:cubicBezTo>
                  <a:cubicBezTo>
                    <a:pt x="1522" y="2620"/>
                    <a:pt x="1564" y="2578"/>
                    <a:pt x="1691" y="2493"/>
                  </a:cubicBezTo>
                  <a:cubicBezTo>
                    <a:pt x="1775" y="2451"/>
                    <a:pt x="1944" y="2367"/>
                    <a:pt x="2113" y="2282"/>
                  </a:cubicBezTo>
                  <a:cubicBezTo>
                    <a:pt x="2282" y="2198"/>
                    <a:pt x="2409" y="2113"/>
                    <a:pt x="2578" y="1986"/>
                  </a:cubicBezTo>
                  <a:cubicBezTo>
                    <a:pt x="2747" y="1860"/>
                    <a:pt x="2916" y="1733"/>
                    <a:pt x="3000" y="1564"/>
                  </a:cubicBezTo>
                  <a:cubicBezTo>
                    <a:pt x="3127" y="1353"/>
                    <a:pt x="3212" y="1184"/>
                    <a:pt x="3212" y="972"/>
                  </a:cubicBezTo>
                  <a:cubicBezTo>
                    <a:pt x="3212" y="677"/>
                    <a:pt x="3085" y="423"/>
                    <a:pt x="2789" y="254"/>
                  </a:cubicBezTo>
                  <a:cubicBezTo>
                    <a:pt x="2536" y="85"/>
                    <a:pt x="224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5"/>
            <p:cNvSpPr/>
            <p:nvPr/>
          </p:nvSpPr>
          <p:spPr>
            <a:xfrm>
              <a:off x="4300075" y="2645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0" y="0"/>
                    <a:pt x="845" y="85"/>
                    <a:pt x="760" y="211"/>
                  </a:cubicBezTo>
                  <a:cubicBezTo>
                    <a:pt x="760" y="254"/>
                    <a:pt x="718" y="338"/>
                    <a:pt x="718" y="380"/>
                  </a:cubicBezTo>
                  <a:cubicBezTo>
                    <a:pt x="718" y="676"/>
                    <a:pt x="676" y="1099"/>
                    <a:pt x="549" y="1563"/>
                  </a:cubicBezTo>
                  <a:cubicBezTo>
                    <a:pt x="422" y="2028"/>
                    <a:pt x="296" y="2493"/>
                    <a:pt x="169" y="2915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42" y="4098"/>
                    <a:pt x="211" y="4225"/>
                  </a:cubicBezTo>
                  <a:cubicBezTo>
                    <a:pt x="338" y="4352"/>
                    <a:pt x="507" y="4394"/>
                    <a:pt x="718" y="4394"/>
                  </a:cubicBezTo>
                  <a:cubicBezTo>
                    <a:pt x="1141" y="4394"/>
                    <a:pt x="1605" y="4309"/>
                    <a:pt x="2070" y="4141"/>
                  </a:cubicBezTo>
                  <a:cubicBezTo>
                    <a:pt x="2535" y="4014"/>
                    <a:pt x="2746" y="3845"/>
                    <a:pt x="2746" y="3676"/>
                  </a:cubicBezTo>
                  <a:cubicBezTo>
                    <a:pt x="2746" y="3591"/>
                    <a:pt x="2746" y="3549"/>
                    <a:pt x="2662" y="3549"/>
                  </a:cubicBezTo>
                  <a:cubicBezTo>
                    <a:pt x="2619" y="3549"/>
                    <a:pt x="2535" y="3591"/>
                    <a:pt x="2324" y="3634"/>
                  </a:cubicBezTo>
                  <a:cubicBezTo>
                    <a:pt x="1732" y="3803"/>
                    <a:pt x="1225" y="3845"/>
                    <a:pt x="718" y="3845"/>
                  </a:cubicBezTo>
                  <a:cubicBezTo>
                    <a:pt x="676" y="3845"/>
                    <a:pt x="634" y="3845"/>
                    <a:pt x="591" y="3803"/>
                  </a:cubicBezTo>
                  <a:cubicBezTo>
                    <a:pt x="591" y="3803"/>
                    <a:pt x="549" y="3760"/>
                    <a:pt x="549" y="3676"/>
                  </a:cubicBezTo>
                  <a:cubicBezTo>
                    <a:pt x="549" y="3549"/>
                    <a:pt x="676" y="3084"/>
                    <a:pt x="887" y="2366"/>
                  </a:cubicBezTo>
                  <a:cubicBezTo>
                    <a:pt x="1352" y="2366"/>
                    <a:pt x="1774" y="2324"/>
                    <a:pt x="2112" y="2282"/>
                  </a:cubicBezTo>
                  <a:cubicBezTo>
                    <a:pt x="2450" y="2197"/>
                    <a:pt x="2619" y="2070"/>
                    <a:pt x="2619" y="1944"/>
                  </a:cubicBezTo>
                  <a:cubicBezTo>
                    <a:pt x="2619" y="1901"/>
                    <a:pt x="2577" y="1859"/>
                    <a:pt x="2450" y="1859"/>
                  </a:cubicBezTo>
                  <a:cubicBezTo>
                    <a:pt x="2324" y="1859"/>
                    <a:pt x="2112" y="1859"/>
                    <a:pt x="1901" y="1901"/>
                  </a:cubicBezTo>
                  <a:lnTo>
                    <a:pt x="1056" y="1901"/>
                  </a:lnTo>
                  <a:cubicBezTo>
                    <a:pt x="1183" y="1310"/>
                    <a:pt x="1267" y="887"/>
                    <a:pt x="1267" y="592"/>
                  </a:cubicBezTo>
                  <a:cubicBezTo>
                    <a:pt x="1648" y="507"/>
                    <a:pt x="1901" y="507"/>
                    <a:pt x="2028" y="465"/>
                  </a:cubicBezTo>
                  <a:cubicBezTo>
                    <a:pt x="2112" y="465"/>
                    <a:pt x="2281" y="465"/>
                    <a:pt x="2535" y="423"/>
                  </a:cubicBezTo>
                  <a:cubicBezTo>
                    <a:pt x="2788" y="423"/>
                    <a:pt x="3000" y="380"/>
                    <a:pt x="3126" y="338"/>
                  </a:cubicBezTo>
                  <a:cubicBezTo>
                    <a:pt x="3338" y="296"/>
                    <a:pt x="3422" y="254"/>
                    <a:pt x="3422" y="169"/>
                  </a:cubicBezTo>
                  <a:cubicBezTo>
                    <a:pt x="3422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5"/>
            <p:cNvSpPr/>
            <p:nvPr/>
          </p:nvSpPr>
          <p:spPr>
            <a:xfrm>
              <a:off x="4390900" y="262400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30" y="1"/>
                  </a:moveTo>
                  <a:cubicBezTo>
                    <a:pt x="845" y="1"/>
                    <a:pt x="845" y="85"/>
                    <a:pt x="845" y="212"/>
                  </a:cubicBezTo>
                  <a:cubicBezTo>
                    <a:pt x="803" y="465"/>
                    <a:pt x="676" y="1141"/>
                    <a:pt x="423" y="2240"/>
                  </a:cubicBezTo>
                  <a:cubicBezTo>
                    <a:pt x="127" y="3338"/>
                    <a:pt x="0" y="3930"/>
                    <a:pt x="0" y="4014"/>
                  </a:cubicBezTo>
                  <a:cubicBezTo>
                    <a:pt x="0" y="4141"/>
                    <a:pt x="43" y="4226"/>
                    <a:pt x="85" y="4310"/>
                  </a:cubicBezTo>
                  <a:cubicBezTo>
                    <a:pt x="169" y="4437"/>
                    <a:pt x="254" y="4479"/>
                    <a:pt x="296" y="4479"/>
                  </a:cubicBezTo>
                  <a:cubicBezTo>
                    <a:pt x="338" y="4479"/>
                    <a:pt x="381" y="4394"/>
                    <a:pt x="423" y="4226"/>
                  </a:cubicBezTo>
                  <a:cubicBezTo>
                    <a:pt x="507" y="4057"/>
                    <a:pt x="592" y="3634"/>
                    <a:pt x="761" y="3043"/>
                  </a:cubicBezTo>
                  <a:cubicBezTo>
                    <a:pt x="888" y="2409"/>
                    <a:pt x="1057" y="1860"/>
                    <a:pt x="1183" y="1353"/>
                  </a:cubicBezTo>
                  <a:cubicBezTo>
                    <a:pt x="1775" y="2958"/>
                    <a:pt x="2155" y="3888"/>
                    <a:pt x="2282" y="4183"/>
                  </a:cubicBezTo>
                  <a:cubicBezTo>
                    <a:pt x="2324" y="4268"/>
                    <a:pt x="2366" y="4310"/>
                    <a:pt x="2451" y="4394"/>
                  </a:cubicBezTo>
                  <a:cubicBezTo>
                    <a:pt x="2535" y="4437"/>
                    <a:pt x="2577" y="4479"/>
                    <a:pt x="2620" y="4479"/>
                  </a:cubicBezTo>
                  <a:cubicBezTo>
                    <a:pt x="2789" y="4479"/>
                    <a:pt x="2958" y="4183"/>
                    <a:pt x="3127" y="3634"/>
                  </a:cubicBezTo>
                  <a:cubicBezTo>
                    <a:pt x="3338" y="3085"/>
                    <a:pt x="3465" y="2493"/>
                    <a:pt x="3591" y="1860"/>
                  </a:cubicBezTo>
                  <a:cubicBezTo>
                    <a:pt x="3676" y="1226"/>
                    <a:pt x="3760" y="761"/>
                    <a:pt x="3760" y="381"/>
                  </a:cubicBezTo>
                  <a:cubicBezTo>
                    <a:pt x="3760" y="339"/>
                    <a:pt x="3676" y="254"/>
                    <a:pt x="3591" y="127"/>
                  </a:cubicBezTo>
                  <a:cubicBezTo>
                    <a:pt x="3507" y="43"/>
                    <a:pt x="3422" y="1"/>
                    <a:pt x="3338" y="1"/>
                  </a:cubicBezTo>
                  <a:cubicBezTo>
                    <a:pt x="3253" y="1"/>
                    <a:pt x="3211" y="85"/>
                    <a:pt x="3211" y="254"/>
                  </a:cubicBezTo>
                  <a:cubicBezTo>
                    <a:pt x="3211" y="296"/>
                    <a:pt x="3211" y="550"/>
                    <a:pt x="3169" y="1015"/>
                  </a:cubicBezTo>
                  <a:cubicBezTo>
                    <a:pt x="3042" y="2029"/>
                    <a:pt x="2873" y="2916"/>
                    <a:pt x="2620" y="3634"/>
                  </a:cubicBezTo>
                  <a:cubicBezTo>
                    <a:pt x="2408" y="3212"/>
                    <a:pt x="1986" y="2155"/>
                    <a:pt x="1310" y="381"/>
                  </a:cubicBezTo>
                  <a:cubicBezTo>
                    <a:pt x="1268" y="296"/>
                    <a:pt x="1226" y="212"/>
                    <a:pt x="1141" y="127"/>
                  </a:cubicBezTo>
                  <a:cubicBezTo>
                    <a:pt x="1057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5"/>
            <p:cNvSpPr/>
            <p:nvPr/>
          </p:nvSpPr>
          <p:spPr>
            <a:xfrm>
              <a:off x="4490175" y="262400"/>
              <a:ext cx="80300" cy="110925"/>
            </a:xfrm>
            <a:custGeom>
              <a:avLst/>
              <a:gdLst/>
              <a:ahLst/>
              <a:cxnLst/>
              <a:rect l="l" t="t" r="r" b="b"/>
              <a:pathLst>
                <a:path w="3212" h="4437" extrusionOk="0">
                  <a:moveTo>
                    <a:pt x="2747" y="1"/>
                  </a:moveTo>
                  <a:cubicBezTo>
                    <a:pt x="2535" y="1"/>
                    <a:pt x="2240" y="85"/>
                    <a:pt x="1860" y="254"/>
                  </a:cubicBezTo>
                  <a:cubicBezTo>
                    <a:pt x="1522" y="381"/>
                    <a:pt x="1268" y="550"/>
                    <a:pt x="1099" y="761"/>
                  </a:cubicBezTo>
                  <a:cubicBezTo>
                    <a:pt x="1057" y="803"/>
                    <a:pt x="1015" y="888"/>
                    <a:pt x="972" y="1015"/>
                  </a:cubicBezTo>
                  <a:cubicBezTo>
                    <a:pt x="930" y="1141"/>
                    <a:pt x="888" y="1226"/>
                    <a:pt x="888" y="1353"/>
                  </a:cubicBezTo>
                  <a:cubicBezTo>
                    <a:pt x="888" y="1437"/>
                    <a:pt x="972" y="1606"/>
                    <a:pt x="1141" y="1775"/>
                  </a:cubicBezTo>
                  <a:cubicBezTo>
                    <a:pt x="1268" y="1944"/>
                    <a:pt x="1437" y="2113"/>
                    <a:pt x="1648" y="2282"/>
                  </a:cubicBezTo>
                  <a:cubicBezTo>
                    <a:pt x="1817" y="2451"/>
                    <a:pt x="1986" y="2620"/>
                    <a:pt x="2155" y="2789"/>
                  </a:cubicBezTo>
                  <a:cubicBezTo>
                    <a:pt x="2282" y="2958"/>
                    <a:pt x="2366" y="3127"/>
                    <a:pt x="2366" y="3212"/>
                  </a:cubicBezTo>
                  <a:cubicBezTo>
                    <a:pt x="2366" y="3423"/>
                    <a:pt x="2240" y="3550"/>
                    <a:pt x="2029" y="3719"/>
                  </a:cubicBezTo>
                  <a:cubicBezTo>
                    <a:pt x="1775" y="3888"/>
                    <a:pt x="1522" y="3930"/>
                    <a:pt x="1226" y="3930"/>
                  </a:cubicBezTo>
                  <a:cubicBezTo>
                    <a:pt x="1099" y="3930"/>
                    <a:pt x="972" y="3930"/>
                    <a:pt x="803" y="3845"/>
                  </a:cubicBezTo>
                  <a:cubicBezTo>
                    <a:pt x="677" y="3803"/>
                    <a:pt x="592" y="3719"/>
                    <a:pt x="508" y="3634"/>
                  </a:cubicBezTo>
                  <a:cubicBezTo>
                    <a:pt x="339" y="3465"/>
                    <a:pt x="170" y="3338"/>
                    <a:pt x="127" y="3338"/>
                  </a:cubicBezTo>
                  <a:cubicBezTo>
                    <a:pt x="43" y="3338"/>
                    <a:pt x="1" y="3423"/>
                    <a:pt x="1" y="3550"/>
                  </a:cubicBezTo>
                  <a:cubicBezTo>
                    <a:pt x="1" y="3719"/>
                    <a:pt x="127" y="3930"/>
                    <a:pt x="381" y="4141"/>
                  </a:cubicBezTo>
                  <a:cubicBezTo>
                    <a:pt x="677" y="4352"/>
                    <a:pt x="972" y="4437"/>
                    <a:pt x="1395" y="4437"/>
                  </a:cubicBezTo>
                  <a:cubicBezTo>
                    <a:pt x="1817" y="4437"/>
                    <a:pt x="2155" y="4310"/>
                    <a:pt x="2451" y="4099"/>
                  </a:cubicBezTo>
                  <a:cubicBezTo>
                    <a:pt x="2789" y="3845"/>
                    <a:pt x="2958" y="3550"/>
                    <a:pt x="2958" y="3212"/>
                  </a:cubicBezTo>
                  <a:cubicBezTo>
                    <a:pt x="2958" y="3043"/>
                    <a:pt x="2873" y="2831"/>
                    <a:pt x="2704" y="2620"/>
                  </a:cubicBezTo>
                  <a:cubicBezTo>
                    <a:pt x="2535" y="2409"/>
                    <a:pt x="2366" y="2198"/>
                    <a:pt x="2198" y="2071"/>
                  </a:cubicBezTo>
                  <a:cubicBezTo>
                    <a:pt x="1691" y="1606"/>
                    <a:pt x="1437" y="1353"/>
                    <a:pt x="1437" y="1268"/>
                  </a:cubicBezTo>
                  <a:cubicBezTo>
                    <a:pt x="1437" y="1099"/>
                    <a:pt x="1691" y="930"/>
                    <a:pt x="2198" y="719"/>
                  </a:cubicBezTo>
                  <a:cubicBezTo>
                    <a:pt x="2324" y="677"/>
                    <a:pt x="2493" y="634"/>
                    <a:pt x="2662" y="592"/>
                  </a:cubicBezTo>
                  <a:cubicBezTo>
                    <a:pt x="2831" y="550"/>
                    <a:pt x="2958" y="508"/>
                    <a:pt x="3042" y="508"/>
                  </a:cubicBezTo>
                  <a:cubicBezTo>
                    <a:pt x="3169" y="465"/>
                    <a:pt x="3211" y="423"/>
                    <a:pt x="3211" y="381"/>
                  </a:cubicBezTo>
                  <a:cubicBezTo>
                    <a:pt x="3211" y="296"/>
                    <a:pt x="3169" y="212"/>
                    <a:pt x="3085" y="127"/>
                  </a:cubicBezTo>
                  <a:cubicBezTo>
                    <a:pt x="3000" y="43"/>
                    <a:pt x="2873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5"/>
            <p:cNvSpPr/>
            <p:nvPr/>
          </p:nvSpPr>
          <p:spPr>
            <a:xfrm>
              <a:off x="4584175" y="263450"/>
              <a:ext cx="32775" cy="109875"/>
            </a:xfrm>
            <a:custGeom>
              <a:avLst/>
              <a:gdLst/>
              <a:ahLst/>
              <a:cxnLst/>
              <a:rect l="l" t="t" r="r" b="b"/>
              <a:pathLst>
                <a:path w="1311" h="4395" extrusionOk="0">
                  <a:moveTo>
                    <a:pt x="930" y="1"/>
                  </a:moveTo>
                  <a:cubicBezTo>
                    <a:pt x="846" y="1"/>
                    <a:pt x="803" y="1"/>
                    <a:pt x="803" y="43"/>
                  </a:cubicBezTo>
                  <a:cubicBezTo>
                    <a:pt x="761" y="43"/>
                    <a:pt x="761" y="85"/>
                    <a:pt x="761" y="170"/>
                  </a:cubicBezTo>
                  <a:cubicBezTo>
                    <a:pt x="761" y="423"/>
                    <a:pt x="634" y="1099"/>
                    <a:pt x="381" y="2198"/>
                  </a:cubicBezTo>
                  <a:cubicBezTo>
                    <a:pt x="127" y="3296"/>
                    <a:pt x="1" y="3888"/>
                    <a:pt x="1" y="3972"/>
                  </a:cubicBezTo>
                  <a:cubicBezTo>
                    <a:pt x="1" y="4057"/>
                    <a:pt x="43" y="4141"/>
                    <a:pt x="127" y="4268"/>
                  </a:cubicBezTo>
                  <a:cubicBezTo>
                    <a:pt x="212" y="4352"/>
                    <a:pt x="296" y="4395"/>
                    <a:pt x="339" y="4395"/>
                  </a:cubicBezTo>
                  <a:cubicBezTo>
                    <a:pt x="381" y="4395"/>
                    <a:pt x="465" y="4268"/>
                    <a:pt x="508" y="4057"/>
                  </a:cubicBezTo>
                  <a:cubicBezTo>
                    <a:pt x="550" y="3888"/>
                    <a:pt x="592" y="3761"/>
                    <a:pt x="592" y="3677"/>
                  </a:cubicBezTo>
                  <a:cubicBezTo>
                    <a:pt x="634" y="3550"/>
                    <a:pt x="677" y="3381"/>
                    <a:pt x="719" y="3170"/>
                  </a:cubicBezTo>
                  <a:cubicBezTo>
                    <a:pt x="803" y="2958"/>
                    <a:pt x="803" y="2789"/>
                    <a:pt x="846" y="2663"/>
                  </a:cubicBezTo>
                  <a:cubicBezTo>
                    <a:pt x="1141" y="1437"/>
                    <a:pt x="1310" y="761"/>
                    <a:pt x="1310" y="592"/>
                  </a:cubicBezTo>
                  <a:cubicBezTo>
                    <a:pt x="1310" y="466"/>
                    <a:pt x="1268" y="297"/>
                    <a:pt x="1141" y="170"/>
                  </a:cubicBezTo>
                  <a:cubicBezTo>
                    <a:pt x="1057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5"/>
            <p:cNvSpPr/>
            <p:nvPr/>
          </p:nvSpPr>
          <p:spPr>
            <a:xfrm>
              <a:off x="4623250" y="262400"/>
              <a:ext cx="80300" cy="110925"/>
            </a:xfrm>
            <a:custGeom>
              <a:avLst/>
              <a:gdLst/>
              <a:ahLst/>
              <a:cxnLst/>
              <a:rect l="l" t="t" r="r" b="b"/>
              <a:pathLst>
                <a:path w="3212" h="4437" extrusionOk="0">
                  <a:moveTo>
                    <a:pt x="2747" y="1"/>
                  </a:moveTo>
                  <a:cubicBezTo>
                    <a:pt x="2536" y="1"/>
                    <a:pt x="2240" y="85"/>
                    <a:pt x="1902" y="254"/>
                  </a:cubicBezTo>
                  <a:cubicBezTo>
                    <a:pt x="1522" y="381"/>
                    <a:pt x="1268" y="550"/>
                    <a:pt x="1099" y="761"/>
                  </a:cubicBezTo>
                  <a:cubicBezTo>
                    <a:pt x="1057" y="803"/>
                    <a:pt x="1015" y="888"/>
                    <a:pt x="973" y="1015"/>
                  </a:cubicBezTo>
                  <a:cubicBezTo>
                    <a:pt x="930" y="1141"/>
                    <a:pt x="930" y="1226"/>
                    <a:pt x="930" y="1353"/>
                  </a:cubicBezTo>
                  <a:cubicBezTo>
                    <a:pt x="930" y="1437"/>
                    <a:pt x="973" y="1606"/>
                    <a:pt x="1142" y="1775"/>
                  </a:cubicBezTo>
                  <a:cubicBezTo>
                    <a:pt x="1311" y="1944"/>
                    <a:pt x="1480" y="2113"/>
                    <a:pt x="1649" y="2282"/>
                  </a:cubicBezTo>
                  <a:cubicBezTo>
                    <a:pt x="1817" y="2451"/>
                    <a:pt x="1986" y="2620"/>
                    <a:pt x="2155" y="2789"/>
                  </a:cubicBezTo>
                  <a:cubicBezTo>
                    <a:pt x="2282" y="2958"/>
                    <a:pt x="2367" y="3127"/>
                    <a:pt x="2367" y="3212"/>
                  </a:cubicBezTo>
                  <a:cubicBezTo>
                    <a:pt x="2367" y="3423"/>
                    <a:pt x="2240" y="3550"/>
                    <a:pt x="2029" y="3719"/>
                  </a:cubicBezTo>
                  <a:cubicBezTo>
                    <a:pt x="1817" y="3888"/>
                    <a:pt x="1522" y="3930"/>
                    <a:pt x="1226" y="3930"/>
                  </a:cubicBezTo>
                  <a:cubicBezTo>
                    <a:pt x="1099" y="3930"/>
                    <a:pt x="973" y="3930"/>
                    <a:pt x="846" y="3845"/>
                  </a:cubicBezTo>
                  <a:cubicBezTo>
                    <a:pt x="719" y="3803"/>
                    <a:pt x="592" y="3719"/>
                    <a:pt x="508" y="3634"/>
                  </a:cubicBezTo>
                  <a:cubicBezTo>
                    <a:pt x="339" y="3465"/>
                    <a:pt x="212" y="3338"/>
                    <a:pt x="128" y="3338"/>
                  </a:cubicBezTo>
                  <a:cubicBezTo>
                    <a:pt x="43" y="3338"/>
                    <a:pt x="1" y="3423"/>
                    <a:pt x="1" y="3550"/>
                  </a:cubicBezTo>
                  <a:cubicBezTo>
                    <a:pt x="1" y="3719"/>
                    <a:pt x="128" y="3930"/>
                    <a:pt x="423" y="4141"/>
                  </a:cubicBezTo>
                  <a:cubicBezTo>
                    <a:pt x="677" y="4352"/>
                    <a:pt x="1015" y="4437"/>
                    <a:pt x="1395" y="4437"/>
                  </a:cubicBezTo>
                  <a:cubicBezTo>
                    <a:pt x="1817" y="4437"/>
                    <a:pt x="2155" y="4310"/>
                    <a:pt x="2493" y="4099"/>
                  </a:cubicBezTo>
                  <a:cubicBezTo>
                    <a:pt x="2789" y="3845"/>
                    <a:pt x="2958" y="3550"/>
                    <a:pt x="2958" y="3212"/>
                  </a:cubicBezTo>
                  <a:cubicBezTo>
                    <a:pt x="2958" y="3043"/>
                    <a:pt x="2874" y="2831"/>
                    <a:pt x="2705" y="2620"/>
                  </a:cubicBezTo>
                  <a:cubicBezTo>
                    <a:pt x="2578" y="2409"/>
                    <a:pt x="2409" y="2198"/>
                    <a:pt x="2198" y="2071"/>
                  </a:cubicBezTo>
                  <a:cubicBezTo>
                    <a:pt x="1691" y="1606"/>
                    <a:pt x="1437" y="1353"/>
                    <a:pt x="1437" y="1268"/>
                  </a:cubicBezTo>
                  <a:cubicBezTo>
                    <a:pt x="1437" y="1099"/>
                    <a:pt x="1691" y="930"/>
                    <a:pt x="2198" y="719"/>
                  </a:cubicBezTo>
                  <a:cubicBezTo>
                    <a:pt x="2324" y="677"/>
                    <a:pt x="2493" y="634"/>
                    <a:pt x="2662" y="592"/>
                  </a:cubicBezTo>
                  <a:cubicBezTo>
                    <a:pt x="2831" y="550"/>
                    <a:pt x="2958" y="508"/>
                    <a:pt x="3085" y="508"/>
                  </a:cubicBezTo>
                  <a:cubicBezTo>
                    <a:pt x="3169" y="465"/>
                    <a:pt x="3212" y="423"/>
                    <a:pt x="3212" y="381"/>
                  </a:cubicBezTo>
                  <a:cubicBezTo>
                    <a:pt x="3212" y="296"/>
                    <a:pt x="3169" y="212"/>
                    <a:pt x="3085" y="127"/>
                  </a:cubicBezTo>
                  <a:cubicBezTo>
                    <a:pt x="3000" y="43"/>
                    <a:pt x="2874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5"/>
            <p:cNvSpPr/>
            <p:nvPr/>
          </p:nvSpPr>
          <p:spPr>
            <a:xfrm>
              <a:off x="4812325" y="238125"/>
              <a:ext cx="75000" cy="154225"/>
            </a:xfrm>
            <a:custGeom>
              <a:avLst/>
              <a:gdLst/>
              <a:ahLst/>
              <a:cxnLst/>
              <a:rect l="l" t="t" r="r" b="b"/>
              <a:pathLst>
                <a:path w="3000" h="6169" extrusionOk="0">
                  <a:moveTo>
                    <a:pt x="2662" y="0"/>
                  </a:moveTo>
                  <a:cubicBezTo>
                    <a:pt x="2577" y="0"/>
                    <a:pt x="2451" y="42"/>
                    <a:pt x="2239" y="169"/>
                  </a:cubicBezTo>
                  <a:cubicBezTo>
                    <a:pt x="2028" y="296"/>
                    <a:pt x="1817" y="465"/>
                    <a:pt x="1563" y="676"/>
                  </a:cubicBezTo>
                  <a:cubicBezTo>
                    <a:pt x="1310" y="929"/>
                    <a:pt x="1056" y="1183"/>
                    <a:pt x="845" y="1479"/>
                  </a:cubicBezTo>
                  <a:cubicBezTo>
                    <a:pt x="592" y="1774"/>
                    <a:pt x="423" y="2155"/>
                    <a:pt x="254" y="2535"/>
                  </a:cubicBezTo>
                  <a:cubicBezTo>
                    <a:pt x="85" y="2957"/>
                    <a:pt x="0" y="3380"/>
                    <a:pt x="0" y="3760"/>
                  </a:cubicBezTo>
                  <a:cubicBezTo>
                    <a:pt x="0" y="4183"/>
                    <a:pt x="85" y="4521"/>
                    <a:pt x="254" y="4859"/>
                  </a:cubicBezTo>
                  <a:cubicBezTo>
                    <a:pt x="380" y="5154"/>
                    <a:pt x="592" y="5408"/>
                    <a:pt x="803" y="5577"/>
                  </a:cubicBezTo>
                  <a:cubicBezTo>
                    <a:pt x="1014" y="5788"/>
                    <a:pt x="1268" y="5915"/>
                    <a:pt x="1479" y="5999"/>
                  </a:cubicBezTo>
                  <a:cubicBezTo>
                    <a:pt x="1732" y="6126"/>
                    <a:pt x="1944" y="6168"/>
                    <a:pt x="2155" y="6168"/>
                  </a:cubicBezTo>
                  <a:cubicBezTo>
                    <a:pt x="2282" y="6168"/>
                    <a:pt x="2324" y="6126"/>
                    <a:pt x="2324" y="6041"/>
                  </a:cubicBezTo>
                  <a:cubicBezTo>
                    <a:pt x="2324" y="5957"/>
                    <a:pt x="2197" y="5830"/>
                    <a:pt x="1859" y="5703"/>
                  </a:cubicBezTo>
                  <a:cubicBezTo>
                    <a:pt x="1732" y="5619"/>
                    <a:pt x="1606" y="5534"/>
                    <a:pt x="1437" y="5450"/>
                  </a:cubicBezTo>
                  <a:cubicBezTo>
                    <a:pt x="1310" y="5323"/>
                    <a:pt x="1141" y="5239"/>
                    <a:pt x="1014" y="5112"/>
                  </a:cubicBezTo>
                  <a:cubicBezTo>
                    <a:pt x="887" y="4985"/>
                    <a:pt x="803" y="4816"/>
                    <a:pt x="718" y="4605"/>
                  </a:cubicBezTo>
                  <a:cubicBezTo>
                    <a:pt x="634" y="4394"/>
                    <a:pt x="592" y="4140"/>
                    <a:pt x="592" y="3802"/>
                  </a:cubicBezTo>
                  <a:cubicBezTo>
                    <a:pt x="592" y="3507"/>
                    <a:pt x="634" y="3169"/>
                    <a:pt x="761" y="2831"/>
                  </a:cubicBezTo>
                  <a:cubicBezTo>
                    <a:pt x="887" y="2493"/>
                    <a:pt x="1014" y="2239"/>
                    <a:pt x="1225" y="1986"/>
                  </a:cubicBezTo>
                  <a:cubicBezTo>
                    <a:pt x="1394" y="1774"/>
                    <a:pt x="1563" y="1563"/>
                    <a:pt x="1775" y="1352"/>
                  </a:cubicBezTo>
                  <a:cubicBezTo>
                    <a:pt x="1986" y="1141"/>
                    <a:pt x="2197" y="972"/>
                    <a:pt x="2366" y="845"/>
                  </a:cubicBezTo>
                  <a:cubicBezTo>
                    <a:pt x="2535" y="718"/>
                    <a:pt x="2704" y="634"/>
                    <a:pt x="2831" y="507"/>
                  </a:cubicBezTo>
                  <a:cubicBezTo>
                    <a:pt x="2958" y="422"/>
                    <a:pt x="3000" y="338"/>
                    <a:pt x="3000" y="296"/>
                  </a:cubicBezTo>
                  <a:cubicBezTo>
                    <a:pt x="3000" y="211"/>
                    <a:pt x="2958" y="169"/>
                    <a:pt x="2915" y="84"/>
                  </a:cubicBezTo>
                  <a:cubicBezTo>
                    <a:pt x="2831" y="42"/>
                    <a:pt x="2746" y="0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5"/>
            <p:cNvSpPr/>
            <p:nvPr/>
          </p:nvSpPr>
          <p:spPr>
            <a:xfrm>
              <a:off x="4877800" y="262400"/>
              <a:ext cx="79250" cy="110925"/>
            </a:xfrm>
            <a:custGeom>
              <a:avLst/>
              <a:gdLst/>
              <a:ahLst/>
              <a:cxnLst/>
              <a:rect l="l" t="t" r="r" b="b"/>
              <a:pathLst>
                <a:path w="3170" h="4437" extrusionOk="0">
                  <a:moveTo>
                    <a:pt x="2747" y="1"/>
                  </a:moveTo>
                  <a:cubicBezTo>
                    <a:pt x="2493" y="1"/>
                    <a:pt x="2197" y="85"/>
                    <a:pt x="1859" y="254"/>
                  </a:cubicBezTo>
                  <a:cubicBezTo>
                    <a:pt x="1521" y="381"/>
                    <a:pt x="1268" y="550"/>
                    <a:pt x="1099" y="761"/>
                  </a:cubicBezTo>
                  <a:cubicBezTo>
                    <a:pt x="1057" y="803"/>
                    <a:pt x="1015" y="888"/>
                    <a:pt x="972" y="1015"/>
                  </a:cubicBezTo>
                  <a:cubicBezTo>
                    <a:pt x="930" y="1141"/>
                    <a:pt x="888" y="1226"/>
                    <a:pt x="888" y="1353"/>
                  </a:cubicBezTo>
                  <a:cubicBezTo>
                    <a:pt x="888" y="1437"/>
                    <a:pt x="972" y="1606"/>
                    <a:pt x="1141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51"/>
                    <a:pt x="1986" y="2620"/>
                    <a:pt x="2113" y="2789"/>
                  </a:cubicBezTo>
                  <a:cubicBezTo>
                    <a:pt x="2282" y="2958"/>
                    <a:pt x="2366" y="3127"/>
                    <a:pt x="2366" y="3212"/>
                  </a:cubicBezTo>
                  <a:cubicBezTo>
                    <a:pt x="2366" y="3423"/>
                    <a:pt x="2240" y="3550"/>
                    <a:pt x="2028" y="3719"/>
                  </a:cubicBezTo>
                  <a:cubicBezTo>
                    <a:pt x="1775" y="3888"/>
                    <a:pt x="1521" y="3930"/>
                    <a:pt x="1226" y="3930"/>
                  </a:cubicBezTo>
                  <a:cubicBezTo>
                    <a:pt x="1099" y="3930"/>
                    <a:pt x="930" y="3930"/>
                    <a:pt x="803" y="3845"/>
                  </a:cubicBezTo>
                  <a:cubicBezTo>
                    <a:pt x="677" y="3803"/>
                    <a:pt x="592" y="3719"/>
                    <a:pt x="508" y="3634"/>
                  </a:cubicBezTo>
                  <a:cubicBezTo>
                    <a:pt x="296" y="3465"/>
                    <a:pt x="170" y="3338"/>
                    <a:pt x="127" y="3338"/>
                  </a:cubicBezTo>
                  <a:cubicBezTo>
                    <a:pt x="43" y="3338"/>
                    <a:pt x="1" y="3423"/>
                    <a:pt x="1" y="3550"/>
                  </a:cubicBezTo>
                  <a:cubicBezTo>
                    <a:pt x="1" y="3719"/>
                    <a:pt x="127" y="3930"/>
                    <a:pt x="381" y="4141"/>
                  </a:cubicBezTo>
                  <a:cubicBezTo>
                    <a:pt x="634" y="4352"/>
                    <a:pt x="972" y="4437"/>
                    <a:pt x="1395" y="4437"/>
                  </a:cubicBezTo>
                  <a:cubicBezTo>
                    <a:pt x="1775" y="4437"/>
                    <a:pt x="2155" y="4310"/>
                    <a:pt x="2451" y="4099"/>
                  </a:cubicBezTo>
                  <a:cubicBezTo>
                    <a:pt x="2789" y="3845"/>
                    <a:pt x="2916" y="3550"/>
                    <a:pt x="2916" y="3212"/>
                  </a:cubicBezTo>
                  <a:cubicBezTo>
                    <a:pt x="2916" y="3043"/>
                    <a:pt x="2831" y="2831"/>
                    <a:pt x="2704" y="2620"/>
                  </a:cubicBezTo>
                  <a:cubicBezTo>
                    <a:pt x="2535" y="2409"/>
                    <a:pt x="2366" y="2198"/>
                    <a:pt x="2197" y="2071"/>
                  </a:cubicBezTo>
                  <a:cubicBezTo>
                    <a:pt x="1690" y="1606"/>
                    <a:pt x="1437" y="1353"/>
                    <a:pt x="1437" y="1268"/>
                  </a:cubicBezTo>
                  <a:cubicBezTo>
                    <a:pt x="1437" y="1099"/>
                    <a:pt x="1690" y="930"/>
                    <a:pt x="2155" y="719"/>
                  </a:cubicBezTo>
                  <a:cubicBezTo>
                    <a:pt x="2324" y="677"/>
                    <a:pt x="2451" y="634"/>
                    <a:pt x="2662" y="592"/>
                  </a:cubicBezTo>
                  <a:cubicBezTo>
                    <a:pt x="2831" y="550"/>
                    <a:pt x="2958" y="508"/>
                    <a:pt x="3042" y="508"/>
                  </a:cubicBezTo>
                  <a:cubicBezTo>
                    <a:pt x="3127" y="465"/>
                    <a:pt x="3169" y="423"/>
                    <a:pt x="3169" y="381"/>
                  </a:cubicBezTo>
                  <a:cubicBezTo>
                    <a:pt x="3169" y="296"/>
                    <a:pt x="3127" y="212"/>
                    <a:pt x="3042" y="127"/>
                  </a:cubicBezTo>
                  <a:cubicBezTo>
                    <a:pt x="2958" y="43"/>
                    <a:pt x="2873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5"/>
            <p:cNvSpPr/>
            <p:nvPr/>
          </p:nvSpPr>
          <p:spPr>
            <a:xfrm>
              <a:off x="4969700" y="262400"/>
              <a:ext cx="85575" cy="111975"/>
            </a:xfrm>
            <a:custGeom>
              <a:avLst/>
              <a:gdLst/>
              <a:ahLst/>
              <a:cxnLst/>
              <a:rect l="l" t="t" r="r" b="b"/>
              <a:pathLst>
                <a:path w="3423" h="4479" extrusionOk="0">
                  <a:moveTo>
                    <a:pt x="2197" y="550"/>
                  </a:moveTo>
                  <a:cubicBezTo>
                    <a:pt x="2366" y="550"/>
                    <a:pt x="2493" y="634"/>
                    <a:pt x="2619" y="846"/>
                  </a:cubicBezTo>
                  <a:cubicBezTo>
                    <a:pt x="2746" y="1057"/>
                    <a:pt x="2831" y="1310"/>
                    <a:pt x="2831" y="1648"/>
                  </a:cubicBezTo>
                  <a:cubicBezTo>
                    <a:pt x="2831" y="1944"/>
                    <a:pt x="2704" y="2324"/>
                    <a:pt x="2535" y="2662"/>
                  </a:cubicBezTo>
                  <a:cubicBezTo>
                    <a:pt x="2324" y="3043"/>
                    <a:pt x="2070" y="3338"/>
                    <a:pt x="1817" y="3592"/>
                  </a:cubicBezTo>
                  <a:cubicBezTo>
                    <a:pt x="1521" y="3845"/>
                    <a:pt x="1310" y="3972"/>
                    <a:pt x="1099" y="3972"/>
                  </a:cubicBezTo>
                  <a:cubicBezTo>
                    <a:pt x="930" y="3972"/>
                    <a:pt x="845" y="3888"/>
                    <a:pt x="718" y="3761"/>
                  </a:cubicBezTo>
                  <a:cubicBezTo>
                    <a:pt x="634" y="3592"/>
                    <a:pt x="592" y="3423"/>
                    <a:pt x="592" y="3169"/>
                  </a:cubicBezTo>
                  <a:cubicBezTo>
                    <a:pt x="592" y="2789"/>
                    <a:pt x="676" y="2367"/>
                    <a:pt x="887" y="1944"/>
                  </a:cubicBezTo>
                  <a:cubicBezTo>
                    <a:pt x="1099" y="1522"/>
                    <a:pt x="1310" y="1184"/>
                    <a:pt x="1563" y="930"/>
                  </a:cubicBezTo>
                  <a:cubicBezTo>
                    <a:pt x="1817" y="677"/>
                    <a:pt x="2028" y="550"/>
                    <a:pt x="2197" y="550"/>
                  </a:cubicBezTo>
                  <a:close/>
                  <a:moveTo>
                    <a:pt x="2155" y="1"/>
                  </a:moveTo>
                  <a:cubicBezTo>
                    <a:pt x="1944" y="1"/>
                    <a:pt x="1690" y="85"/>
                    <a:pt x="1437" y="296"/>
                  </a:cubicBezTo>
                  <a:cubicBezTo>
                    <a:pt x="1183" y="465"/>
                    <a:pt x="972" y="719"/>
                    <a:pt x="718" y="1015"/>
                  </a:cubicBezTo>
                  <a:cubicBezTo>
                    <a:pt x="507" y="1310"/>
                    <a:pt x="338" y="1648"/>
                    <a:pt x="211" y="2029"/>
                  </a:cubicBezTo>
                  <a:cubicBezTo>
                    <a:pt x="85" y="2451"/>
                    <a:pt x="0" y="2831"/>
                    <a:pt x="0" y="3212"/>
                  </a:cubicBezTo>
                  <a:cubicBezTo>
                    <a:pt x="0" y="3507"/>
                    <a:pt x="85" y="3761"/>
                    <a:pt x="296" y="4057"/>
                  </a:cubicBezTo>
                  <a:cubicBezTo>
                    <a:pt x="507" y="4310"/>
                    <a:pt x="761" y="4479"/>
                    <a:pt x="1056" y="4479"/>
                  </a:cubicBezTo>
                  <a:cubicBezTo>
                    <a:pt x="1437" y="4479"/>
                    <a:pt x="1817" y="4310"/>
                    <a:pt x="2155" y="4014"/>
                  </a:cubicBezTo>
                  <a:cubicBezTo>
                    <a:pt x="2535" y="3676"/>
                    <a:pt x="2831" y="3296"/>
                    <a:pt x="3084" y="2874"/>
                  </a:cubicBezTo>
                  <a:cubicBezTo>
                    <a:pt x="3295" y="2409"/>
                    <a:pt x="3422" y="1986"/>
                    <a:pt x="3422" y="1564"/>
                  </a:cubicBezTo>
                  <a:cubicBezTo>
                    <a:pt x="3422" y="1184"/>
                    <a:pt x="3295" y="803"/>
                    <a:pt x="3042" y="508"/>
                  </a:cubicBezTo>
                  <a:cubicBezTo>
                    <a:pt x="2831" y="170"/>
                    <a:pt x="2535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5"/>
            <p:cNvSpPr/>
            <p:nvPr/>
          </p:nvSpPr>
          <p:spPr>
            <a:xfrm>
              <a:off x="5071075" y="262400"/>
              <a:ext cx="77150" cy="113050"/>
            </a:xfrm>
            <a:custGeom>
              <a:avLst/>
              <a:gdLst/>
              <a:ahLst/>
              <a:cxnLst/>
              <a:rect l="l" t="t" r="r" b="b"/>
              <a:pathLst>
                <a:path w="3086" h="4522" extrusionOk="0">
                  <a:moveTo>
                    <a:pt x="677" y="1"/>
                  </a:moveTo>
                  <a:cubicBezTo>
                    <a:pt x="635" y="1"/>
                    <a:pt x="592" y="43"/>
                    <a:pt x="592" y="43"/>
                  </a:cubicBezTo>
                  <a:cubicBezTo>
                    <a:pt x="550" y="85"/>
                    <a:pt x="550" y="127"/>
                    <a:pt x="550" y="212"/>
                  </a:cubicBezTo>
                  <a:cubicBezTo>
                    <a:pt x="550" y="465"/>
                    <a:pt x="466" y="930"/>
                    <a:pt x="297" y="1648"/>
                  </a:cubicBezTo>
                  <a:cubicBezTo>
                    <a:pt x="128" y="2367"/>
                    <a:pt x="1" y="2916"/>
                    <a:pt x="1" y="3212"/>
                  </a:cubicBezTo>
                  <a:cubicBezTo>
                    <a:pt x="1" y="3550"/>
                    <a:pt x="128" y="3845"/>
                    <a:pt x="297" y="4099"/>
                  </a:cubicBezTo>
                  <a:cubicBezTo>
                    <a:pt x="508" y="4394"/>
                    <a:pt x="761" y="4521"/>
                    <a:pt x="1015" y="4521"/>
                  </a:cubicBezTo>
                  <a:cubicBezTo>
                    <a:pt x="1353" y="4521"/>
                    <a:pt x="1733" y="4352"/>
                    <a:pt x="2029" y="4014"/>
                  </a:cubicBezTo>
                  <a:cubicBezTo>
                    <a:pt x="2367" y="3676"/>
                    <a:pt x="2620" y="3212"/>
                    <a:pt x="2789" y="2620"/>
                  </a:cubicBezTo>
                  <a:cubicBezTo>
                    <a:pt x="3001" y="2071"/>
                    <a:pt x="3085" y="1437"/>
                    <a:pt x="3085" y="803"/>
                  </a:cubicBezTo>
                  <a:cubicBezTo>
                    <a:pt x="3085" y="550"/>
                    <a:pt x="3043" y="381"/>
                    <a:pt x="2916" y="254"/>
                  </a:cubicBezTo>
                  <a:cubicBezTo>
                    <a:pt x="2789" y="85"/>
                    <a:pt x="2663" y="1"/>
                    <a:pt x="2578" y="1"/>
                  </a:cubicBezTo>
                  <a:cubicBezTo>
                    <a:pt x="2494" y="1"/>
                    <a:pt x="2451" y="43"/>
                    <a:pt x="2451" y="170"/>
                  </a:cubicBezTo>
                  <a:cubicBezTo>
                    <a:pt x="2451" y="212"/>
                    <a:pt x="2451" y="296"/>
                    <a:pt x="2494" y="465"/>
                  </a:cubicBezTo>
                  <a:cubicBezTo>
                    <a:pt x="2494" y="677"/>
                    <a:pt x="2494" y="846"/>
                    <a:pt x="2494" y="1015"/>
                  </a:cubicBezTo>
                  <a:cubicBezTo>
                    <a:pt x="2494" y="1395"/>
                    <a:pt x="2451" y="1775"/>
                    <a:pt x="2367" y="2155"/>
                  </a:cubicBezTo>
                  <a:cubicBezTo>
                    <a:pt x="2240" y="2536"/>
                    <a:pt x="2113" y="2831"/>
                    <a:pt x="1987" y="3085"/>
                  </a:cubicBezTo>
                  <a:cubicBezTo>
                    <a:pt x="1860" y="3338"/>
                    <a:pt x="1691" y="3550"/>
                    <a:pt x="1522" y="3719"/>
                  </a:cubicBezTo>
                  <a:cubicBezTo>
                    <a:pt x="1353" y="3888"/>
                    <a:pt x="1184" y="3972"/>
                    <a:pt x="1057" y="3972"/>
                  </a:cubicBezTo>
                  <a:cubicBezTo>
                    <a:pt x="930" y="3972"/>
                    <a:pt x="804" y="3888"/>
                    <a:pt x="719" y="3761"/>
                  </a:cubicBezTo>
                  <a:cubicBezTo>
                    <a:pt x="635" y="3592"/>
                    <a:pt x="592" y="3423"/>
                    <a:pt x="592" y="3169"/>
                  </a:cubicBezTo>
                  <a:cubicBezTo>
                    <a:pt x="592" y="2916"/>
                    <a:pt x="677" y="2451"/>
                    <a:pt x="846" y="1817"/>
                  </a:cubicBezTo>
                  <a:cubicBezTo>
                    <a:pt x="1015" y="1141"/>
                    <a:pt x="1099" y="719"/>
                    <a:pt x="1099" y="592"/>
                  </a:cubicBezTo>
                  <a:cubicBezTo>
                    <a:pt x="1099" y="423"/>
                    <a:pt x="1057" y="296"/>
                    <a:pt x="930" y="170"/>
                  </a:cubicBezTo>
                  <a:cubicBezTo>
                    <a:pt x="846" y="85"/>
                    <a:pt x="761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5"/>
            <p:cNvSpPr/>
            <p:nvPr/>
          </p:nvSpPr>
          <p:spPr>
            <a:xfrm>
              <a:off x="5162975" y="26345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1944" y="1"/>
                  </a:moveTo>
                  <a:cubicBezTo>
                    <a:pt x="1141" y="1"/>
                    <a:pt x="592" y="1"/>
                    <a:pt x="338" y="43"/>
                  </a:cubicBezTo>
                  <a:cubicBezTo>
                    <a:pt x="127" y="43"/>
                    <a:pt x="0" y="128"/>
                    <a:pt x="0" y="170"/>
                  </a:cubicBezTo>
                  <a:cubicBezTo>
                    <a:pt x="0" y="254"/>
                    <a:pt x="43" y="339"/>
                    <a:pt x="85" y="466"/>
                  </a:cubicBezTo>
                  <a:cubicBezTo>
                    <a:pt x="169" y="550"/>
                    <a:pt x="254" y="592"/>
                    <a:pt x="296" y="592"/>
                  </a:cubicBezTo>
                  <a:lnTo>
                    <a:pt x="1395" y="508"/>
                  </a:lnTo>
                  <a:lnTo>
                    <a:pt x="1395" y="508"/>
                  </a:lnTo>
                  <a:cubicBezTo>
                    <a:pt x="1352" y="930"/>
                    <a:pt x="1226" y="1564"/>
                    <a:pt x="1014" y="2494"/>
                  </a:cubicBezTo>
                  <a:cubicBezTo>
                    <a:pt x="761" y="3381"/>
                    <a:pt x="634" y="3888"/>
                    <a:pt x="634" y="3972"/>
                  </a:cubicBezTo>
                  <a:cubicBezTo>
                    <a:pt x="634" y="4057"/>
                    <a:pt x="676" y="4184"/>
                    <a:pt x="761" y="4268"/>
                  </a:cubicBezTo>
                  <a:cubicBezTo>
                    <a:pt x="845" y="4352"/>
                    <a:pt x="930" y="4395"/>
                    <a:pt x="972" y="4395"/>
                  </a:cubicBezTo>
                  <a:cubicBezTo>
                    <a:pt x="1014" y="4395"/>
                    <a:pt x="1099" y="4310"/>
                    <a:pt x="1141" y="4057"/>
                  </a:cubicBezTo>
                  <a:cubicBezTo>
                    <a:pt x="1183" y="3972"/>
                    <a:pt x="1226" y="3761"/>
                    <a:pt x="1310" y="3465"/>
                  </a:cubicBezTo>
                  <a:cubicBezTo>
                    <a:pt x="1352" y="3170"/>
                    <a:pt x="1395" y="2958"/>
                    <a:pt x="1437" y="2832"/>
                  </a:cubicBezTo>
                  <a:cubicBezTo>
                    <a:pt x="1775" y="1522"/>
                    <a:pt x="1944" y="804"/>
                    <a:pt x="1944" y="677"/>
                  </a:cubicBezTo>
                  <a:cubicBezTo>
                    <a:pt x="1944" y="592"/>
                    <a:pt x="1944" y="550"/>
                    <a:pt x="1902" y="508"/>
                  </a:cubicBezTo>
                  <a:cubicBezTo>
                    <a:pt x="2155" y="508"/>
                    <a:pt x="2409" y="550"/>
                    <a:pt x="2620" y="550"/>
                  </a:cubicBezTo>
                  <a:cubicBezTo>
                    <a:pt x="2873" y="550"/>
                    <a:pt x="3085" y="592"/>
                    <a:pt x="3211" y="592"/>
                  </a:cubicBezTo>
                  <a:cubicBezTo>
                    <a:pt x="3380" y="592"/>
                    <a:pt x="3423" y="550"/>
                    <a:pt x="3423" y="466"/>
                  </a:cubicBezTo>
                  <a:cubicBezTo>
                    <a:pt x="3423" y="339"/>
                    <a:pt x="3296" y="254"/>
                    <a:pt x="3000" y="128"/>
                  </a:cubicBezTo>
                  <a:cubicBezTo>
                    <a:pt x="2747" y="43"/>
                    <a:pt x="2366" y="1"/>
                    <a:pt x="1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5"/>
            <p:cNvSpPr/>
            <p:nvPr/>
          </p:nvSpPr>
          <p:spPr>
            <a:xfrm>
              <a:off x="5248525" y="262400"/>
              <a:ext cx="87700" cy="111975"/>
            </a:xfrm>
            <a:custGeom>
              <a:avLst/>
              <a:gdLst/>
              <a:ahLst/>
              <a:cxnLst/>
              <a:rect l="l" t="t" r="r" b="b"/>
              <a:pathLst>
                <a:path w="3508" h="4479" extrusionOk="0">
                  <a:moveTo>
                    <a:pt x="972" y="1"/>
                  </a:moveTo>
                  <a:cubicBezTo>
                    <a:pt x="888" y="1"/>
                    <a:pt x="846" y="43"/>
                    <a:pt x="846" y="43"/>
                  </a:cubicBezTo>
                  <a:cubicBezTo>
                    <a:pt x="803" y="85"/>
                    <a:pt x="803" y="127"/>
                    <a:pt x="803" y="212"/>
                  </a:cubicBezTo>
                  <a:cubicBezTo>
                    <a:pt x="803" y="465"/>
                    <a:pt x="677" y="1141"/>
                    <a:pt x="381" y="2282"/>
                  </a:cubicBezTo>
                  <a:cubicBezTo>
                    <a:pt x="170" y="2324"/>
                    <a:pt x="43" y="2409"/>
                    <a:pt x="43" y="2451"/>
                  </a:cubicBezTo>
                  <a:cubicBezTo>
                    <a:pt x="43" y="2493"/>
                    <a:pt x="85" y="2578"/>
                    <a:pt x="127" y="2620"/>
                  </a:cubicBezTo>
                  <a:cubicBezTo>
                    <a:pt x="170" y="2662"/>
                    <a:pt x="212" y="2705"/>
                    <a:pt x="254" y="2747"/>
                  </a:cubicBezTo>
                  <a:cubicBezTo>
                    <a:pt x="85" y="3465"/>
                    <a:pt x="1" y="3888"/>
                    <a:pt x="1" y="3972"/>
                  </a:cubicBezTo>
                  <a:cubicBezTo>
                    <a:pt x="1" y="4099"/>
                    <a:pt x="43" y="4183"/>
                    <a:pt x="127" y="4310"/>
                  </a:cubicBezTo>
                  <a:cubicBezTo>
                    <a:pt x="212" y="4394"/>
                    <a:pt x="254" y="4479"/>
                    <a:pt x="339" y="4479"/>
                  </a:cubicBezTo>
                  <a:cubicBezTo>
                    <a:pt x="381" y="4479"/>
                    <a:pt x="423" y="4352"/>
                    <a:pt x="465" y="4141"/>
                  </a:cubicBezTo>
                  <a:cubicBezTo>
                    <a:pt x="508" y="4014"/>
                    <a:pt x="550" y="3888"/>
                    <a:pt x="592" y="3803"/>
                  </a:cubicBezTo>
                  <a:cubicBezTo>
                    <a:pt x="592" y="3676"/>
                    <a:pt x="634" y="3507"/>
                    <a:pt x="677" y="3296"/>
                  </a:cubicBezTo>
                  <a:cubicBezTo>
                    <a:pt x="761" y="3127"/>
                    <a:pt x="803" y="2874"/>
                    <a:pt x="846" y="2662"/>
                  </a:cubicBezTo>
                  <a:cubicBezTo>
                    <a:pt x="1352" y="2578"/>
                    <a:pt x="1902" y="2451"/>
                    <a:pt x="2535" y="2367"/>
                  </a:cubicBezTo>
                  <a:lnTo>
                    <a:pt x="2535" y="2367"/>
                  </a:lnTo>
                  <a:cubicBezTo>
                    <a:pt x="2282" y="3381"/>
                    <a:pt x="2155" y="3888"/>
                    <a:pt x="2155" y="4014"/>
                  </a:cubicBezTo>
                  <a:cubicBezTo>
                    <a:pt x="2155" y="4099"/>
                    <a:pt x="2197" y="4226"/>
                    <a:pt x="2282" y="4310"/>
                  </a:cubicBezTo>
                  <a:cubicBezTo>
                    <a:pt x="2324" y="4437"/>
                    <a:pt x="2409" y="4479"/>
                    <a:pt x="2493" y="4479"/>
                  </a:cubicBezTo>
                  <a:cubicBezTo>
                    <a:pt x="2535" y="4479"/>
                    <a:pt x="2578" y="4352"/>
                    <a:pt x="2620" y="4141"/>
                  </a:cubicBezTo>
                  <a:cubicBezTo>
                    <a:pt x="2662" y="4014"/>
                    <a:pt x="2704" y="3888"/>
                    <a:pt x="2747" y="3803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873" y="3127"/>
                    <a:pt x="3000" y="2789"/>
                    <a:pt x="3127" y="2282"/>
                  </a:cubicBezTo>
                  <a:cubicBezTo>
                    <a:pt x="3380" y="2240"/>
                    <a:pt x="3507" y="2155"/>
                    <a:pt x="3507" y="2071"/>
                  </a:cubicBezTo>
                  <a:cubicBezTo>
                    <a:pt x="3507" y="1986"/>
                    <a:pt x="3423" y="1944"/>
                    <a:pt x="3211" y="1902"/>
                  </a:cubicBezTo>
                  <a:cubicBezTo>
                    <a:pt x="3423" y="1184"/>
                    <a:pt x="3507" y="761"/>
                    <a:pt x="3507" y="634"/>
                  </a:cubicBezTo>
                  <a:cubicBezTo>
                    <a:pt x="3507" y="465"/>
                    <a:pt x="3465" y="339"/>
                    <a:pt x="3380" y="212"/>
                  </a:cubicBezTo>
                  <a:cubicBezTo>
                    <a:pt x="3254" y="85"/>
                    <a:pt x="3169" y="1"/>
                    <a:pt x="3127" y="1"/>
                  </a:cubicBezTo>
                  <a:cubicBezTo>
                    <a:pt x="3042" y="1"/>
                    <a:pt x="3000" y="85"/>
                    <a:pt x="3000" y="212"/>
                  </a:cubicBezTo>
                  <a:cubicBezTo>
                    <a:pt x="3000" y="465"/>
                    <a:pt x="2873" y="1015"/>
                    <a:pt x="2662" y="1902"/>
                  </a:cubicBezTo>
                  <a:cubicBezTo>
                    <a:pt x="2113" y="1944"/>
                    <a:pt x="1564" y="1986"/>
                    <a:pt x="1015" y="2113"/>
                  </a:cubicBezTo>
                  <a:cubicBezTo>
                    <a:pt x="1226" y="1310"/>
                    <a:pt x="1310" y="803"/>
                    <a:pt x="1310" y="634"/>
                  </a:cubicBezTo>
                  <a:cubicBezTo>
                    <a:pt x="1310" y="465"/>
                    <a:pt x="1268" y="339"/>
                    <a:pt x="1184" y="212"/>
                  </a:cubicBezTo>
                  <a:cubicBezTo>
                    <a:pt x="1099" y="85"/>
                    <a:pt x="1015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5354150" y="2645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0" y="0"/>
                    <a:pt x="845" y="85"/>
                    <a:pt x="761" y="211"/>
                  </a:cubicBezTo>
                  <a:cubicBezTo>
                    <a:pt x="761" y="254"/>
                    <a:pt x="719" y="338"/>
                    <a:pt x="719" y="380"/>
                  </a:cubicBezTo>
                  <a:cubicBezTo>
                    <a:pt x="719" y="676"/>
                    <a:pt x="676" y="1099"/>
                    <a:pt x="550" y="1563"/>
                  </a:cubicBezTo>
                  <a:cubicBezTo>
                    <a:pt x="423" y="2028"/>
                    <a:pt x="296" y="2493"/>
                    <a:pt x="169" y="2915"/>
                  </a:cubicBezTo>
                  <a:cubicBezTo>
                    <a:pt x="43" y="3338"/>
                    <a:pt x="0" y="3634"/>
                    <a:pt x="0" y="3803"/>
                  </a:cubicBezTo>
                  <a:cubicBezTo>
                    <a:pt x="0" y="3972"/>
                    <a:pt x="43" y="4098"/>
                    <a:pt x="212" y="4225"/>
                  </a:cubicBezTo>
                  <a:cubicBezTo>
                    <a:pt x="338" y="4352"/>
                    <a:pt x="507" y="4394"/>
                    <a:pt x="719" y="4394"/>
                  </a:cubicBezTo>
                  <a:cubicBezTo>
                    <a:pt x="1141" y="4394"/>
                    <a:pt x="1606" y="4309"/>
                    <a:pt x="2070" y="4141"/>
                  </a:cubicBezTo>
                  <a:cubicBezTo>
                    <a:pt x="2535" y="4014"/>
                    <a:pt x="2746" y="3845"/>
                    <a:pt x="2746" y="3676"/>
                  </a:cubicBezTo>
                  <a:cubicBezTo>
                    <a:pt x="2746" y="3591"/>
                    <a:pt x="2746" y="3549"/>
                    <a:pt x="2662" y="3549"/>
                  </a:cubicBezTo>
                  <a:cubicBezTo>
                    <a:pt x="2662" y="3549"/>
                    <a:pt x="2535" y="3591"/>
                    <a:pt x="2324" y="3634"/>
                  </a:cubicBezTo>
                  <a:cubicBezTo>
                    <a:pt x="1775" y="3803"/>
                    <a:pt x="1226" y="3845"/>
                    <a:pt x="719" y="3845"/>
                  </a:cubicBezTo>
                  <a:cubicBezTo>
                    <a:pt x="676" y="3845"/>
                    <a:pt x="634" y="3845"/>
                    <a:pt x="592" y="3803"/>
                  </a:cubicBezTo>
                  <a:cubicBezTo>
                    <a:pt x="592" y="3803"/>
                    <a:pt x="550" y="3760"/>
                    <a:pt x="550" y="3676"/>
                  </a:cubicBezTo>
                  <a:cubicBezTo>
                    <a:pt x="550" y="3549"/>
                    <a:pt x="676" y="3084"/>
                    <a:pt x="888" y="2366"/>
                  </a:cubicBezTo>
                  <a:cubicBezTo>
                    <a:pt x="1352" y="2366"/>
                    <a:pt x="1775" y="2324"/>
                    <a:pt x="2113" y="2282"/>
                  </a:cubicBezTo>
                  <a:cubicBezTo>
                    <a:pt x="2451" y="2197"/>
                    <a:pt x="2620" y="2070"/>
                    <a:pt x="2620" y="1944"/>
                  </a:cubicBezTo>
                  <a:cubicBezTo>
                    <a:pt x="2620" y="1901"/>
                    <a:pt x="2577" y="1859"/>
                    <a:pt x="2451" y="1859"/>
                  </a:cubicBezTo>
                  <a:cubicBezTo>
                    <a:pt x="2324" y="1859"/>
                    <a:pt x="2113" y="1859"/>
                    <a:pt x="1901" y="1901"/>
                  </a:cubicBezTo>
                  <a:lnTo>
                    <a:pt x="1057" y="1901"/>
                  </a:lnTo>
                  <a:cubicBezTo>
                    <a:pt x="1183" y="1310"/>
                    <a:pt x="1268" y="887"/>
                    <a:pt x="1268" y="592"/>
                  </a:cubicBezTo>
                  <a:cubicBezTo>
                    <a:pt x="1648" y="507"/>
                    <a:pt x="1901" y="507"/>
                    <a:pt x="2028" y="465"/>
                  </a:cubicBezTo>
                  <a:cubicBezTo>
                    <a:pt x="2113" y="465"/>
                    <a:pt x="2282" y="465"/>
                    <a:pt x="2535" y="423"/>
                  </a:cubicBezTo>
                  <a:cubicBezTo>
                    <a:pt x="2789" y="423"/>
                    <a:pt x="3000" y="380"/>
                    <a:pt x="3127" y="338"/>
                  </a:cubicBezTo>
                  <a:cubicBezTo>
                    <a:pt x="3338" y="296"/>
                    <a:pt x="3422" y="254"/>
                    <a:pt x="3422" y="169"/>
                  </a:cubicBezTo>
                  <a:cubicBezTo>
                    <a:pt x="3422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5443925" y="262400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50"/>
                  </a:moveTo>
                  <a:cubicBezTo>
                    <a:pt x="2409" y="550"/>
                    <a:pt x="2620" y="719"/>
                    <a:pt x="2620" y="972"/>
                  </a:cubicBezTo>
                  <a:cubicBezTo>
                    <a:pt x="2620" y="1141"/>
                    <a:pt x="2578" y="1268"/>
                    <a:pt x="2451" y="1437"/>
                  </a:cubicBezTo>
                  <a:cubicBezTo>
                    <a:pt x="2282" y="1606"/>
                    <a:pt x="2155" y="1733"/>
                    <a:pt x="1986" y="1817"/>
                  </a:cubicBezTo>
                  <a:cubicBezTo>
                    <a:pt x="1817" y="1902"/>
                    <a:pt x="1648" y="1986"/>
                    <a:pt x="1437" y="2113"/>
                  </a:cubicBezTo>
                  <a:cubicBezTo>
                    <a:pt x="1226" y="2198"/>
                    <a:pt x="1099" y="2282"/>
                    <a:pt x="1014" y="2324"/>
                  </a:cubicBezTo>
                  <a:cubicBezTo>
                    <a:pt x="1183" y="1691"/>
                    <a:pt x="1310" y="1268"/>
                    <a:pt x="1310" y="972"/>
                  </a:cubicBezTo>
                  <a:cubicBezTo>
                    <a:pt x="1310" y="888"/>
                    <a:pt x="1268" y="803"/>
                    <a:pt x="1226" y="719"/>
                  </a:cubicBezTo>
                  <a:cubicBezTo>
                    <a:pt x="1521" y="634"/>
                    <a:pt x="1733" y="550"/>
                    <a:pt x="1944" y="550"/>
                  </a:cubicBezTo>
                  <a:close/>
                  <a:moveTo>
                    <a:pt x="1902" y="1"/>
                  </a:moveTo>
                  <a:cubicBezTo>
                    <a:pt x="1564" y="1"/>
                    <a:pt x="1268" y="43"/>
                    <a:pt x="972" y="170"/>
                  </a:cubicBezTo>
                  <a:cubicBezTo>
                    <a:pt x="676" y="254"/>
                    <a:pt x="550" y="381"/>
                    <a:pt x="550" y="465"/>
                  </a:cubicBezTo>
                  <a:cubicBezTo>
                    <a:pt x="550" y="508"/>
                    <a:pt x="550" y="592"/>
                    <a:pt x="592" y="634"/>
                  </a:cubicBezTo>
                  <a:cubicBezTo>
                    <a:pt x="634" y="719"/>
                    <a:pt x="676" y="761"/>
                    <a:pt x="761" y="803"/>
                  </a:cubicBezTo>
                  <a:cubicBezTo>
                    <a:pt x="719" y="1226"/>
                    <a:pt x="592" y="1860"/>
                    <a:pt x="338" y="2662"/>
                  </a:cubicBezTo>
                  <a:cubicBezTo>
                    <a:pt x="127" y="3507"/>
                    <a:pt x="0" y="3972"/>
                    <a:pt x="0" y="4057"/>
                  </a:cubicBezTo>
                  <a:cubicBezTo>
                    <a:pt x="0" y="4141"/>
                    <a:pt x="43" y="4226"/>
                    <a:pt x="127" y="4352"/>
                  </a:cubicBezTo>
                  <a:cubicBezTo>
                    <a:pt x="212" y="4437"/>
                    <a:pt x="254" y="4479"/>
                    <a:pt x="338" y="4479"/>
                  </a:cubicBezTo>
                  <a:cubicBezTo>
                    <a:pt x="381" y="4479"/>
                    <a:pt x="423" y="4352"/>
                    <a:pt x="507" y="4141"/>
                  </a:cubicBezTo>
                  <a:cubicBezTo>
                    <a:pt x="507" y="4014"/>
                    <a:pt x="550" y="3930"/>
                    <a:pt x="592" y="3845"/>
                  </a:cubicBezTo>
                  <a:cubicBezTo>
                    <a:pt x="634" y="3719"/>
                    <a:pt x="719" y="3338"/>
                    <a:pt x="930" y="2662"/>
                  </a:cubicBezTo>
                  <a:cubicBezTo>
                    <a:pt x="1057" y="3000"/>
                    <a:pt x="1310" y="3381"/>
                    <a:pt x="1775" y="3803"/>
                  </a:cubicBezTo>
                  <a:cubicBezTo>
                    <a:pt x="2282" y="4226"/>
                    <a:pt x="2620" y="4479"/>
                    <a:pt x="2873" y="4479"/>
                  </a:cubicBezTo>
                  <a:cubicBezTo>
                    <a:pt x="3000" y="4479"/>
                    <a:pt x="3085" y="4394"/>
                    <a:pt x="3085" y="4310"/>
                  </a:cubicBezTo>
                  <a:cubicBezTo>
                    <a:pt x="3085" y="4268"/>
                    <a:pt x="3042" y="4183"/>
                    <a:pt x="2916" y="4099"/>
                  </a:cubicBezTo>
                  <a:cubicBezTo>
                    <a:pt x="2873" y="4014"/>
                    <a:pt x="2831" y="3972"/>
                    <a:pt x="2747" y="3930"/>
                  </a:cubicBezTo>
                  <a:cubicBezTo>
                    <a:pt x="2704" y="3888"/>
                    <a:pt x="2662" y="3845"/>
                    <a:pt x="2535" y="3761"/>
                  </a:cubicBezTo>
                  <a:cubicBezTo>
                    <a:pt x="2451" y="3676"/>
                    <a:pt x="2366" y="3592"/>
                    <a:pt x="2282" y="3507"/>
                  </a:cubicBezTo>
                  <a:cubicBezTo>
                    <a:pt x="2197" y="3423"/>
                    <a:pt x="2113" y="3338"/>
                    <a:pt x="2028" y="3296"/>
                  </a:cubicBezTo>
                  <a:cubicBezTo>
                    <a:pt x="1986" y="3254"/>
                    <a:pt x="1902" y="3127"/>
                    <a:pt x="1733" y="3000"/>
                  </a:cubicBezTo>
                  <a:cubicBezTo>
                    <a:pt x="1606" y="2831"/>
                    <a:pt x="1521" y="2705"/>
                    <a:pt x="1521" y="2620"/>
                  </a:cubicBezTo>
                  <a:cubicBezTo>
                    <a:pt x="1521" y="2620"/>
                    <a:pt x="1564" y="2578"/>
                    <a:pt x="1690" y="2493"/>
                  </a:cubicBezTo>
                  <a:cubicBezTo>
                    <a:pt x="1817" y="2451"/>
                    <a:pt x="1944" y="2367"/>
                    <a:pt x="2113" y="2282"/>
                  </a:cubicBezTo>
                  <a:cubicBezTo>
                    <a:pt x="2282" y="2198"/>
                    <a:pt x="2451" y="2113"/>
                    <a:pt x="2620" y="1986"/>
                  </a:cubicBezTo>
                  <a:cubicBezTo>
                    <a:pt x="2789" y="1860"/>
                    <a:pt x="2916" y="1733"/>
                    <a:pt x="3042" y="1564"/>
                  </a:cubicBezTo>
                  <a:cubicBezTo>
                    <a:pt x="3169" y="1353"/>
                    <a:pt x="3211" y="1184"/>
                    <a:pt x="3211" y="972"/>
                  </a:cubicBezTo>
                  <a:cubicBezTo>
                    <a:pt x="3211" y="677"/>
                    <a:pt x="3085" y="423"/>
                    <a:pt x="2831" y="254"/>
                  </a:cubicBezTo>
                  <a:cubicBezTo>
                    <a:pt x="2578" y="85"/>
                    <a:pt x="2282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5536875" y="262400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72" y="1"/>
                  </a:moveTo>
                  <a:cubicBezTo>
                    <a:pt x="887" y="1"/>
                    <a:pt x="845" y="85"/>
                    <a:pt x="845" y="212"/>
                  </a:cubicBezTo>
                  <a:cubicBezTo>
                    <a:pt x="845" y="465"/>
                    <a:pt x="718" y="1141"/>
                    <a:pt x="423" y="2240"/>
                  </a:cubicBezTo>
                  <a:cubicBezTo>
                    <a:pt x="169" y="3338"/>
                    <a:pt x="0" y="3930"/>
                    <a:pt x="0" y="4014"/>
                  </a:cubicBezTo>
                  <a:cubicBezTo>
                    <a:pt x="0" y="4141"/>
                    <a:pt x="42" y="4226"/>
                    <a:pt x="127" y="4310"/>
                  </a:cubicBezTo>
                  <a:cubicBezTo>
                    <a:pt x="211" y="4437"/>
                    <a:pt x="296" y="4479"/>
                    <a:pt x="338" y="4479"/>
                  </a:cubicBezTo>
                  <a:cubicBezTo>
                    <a:pt x="380" y="4479"/>
                    <a:pt x="423" y="4394"/>
                    <a:pt x="465" y="4226"/>
                  </a:cubicBezTo>
                  <a:cubicBezTo>
                    <a:pt x="507" y="4057"/>
                    <a:pt x="634" y="3634"/>
                    <a:pt x="761" y="3043"/>
                  </a:cubicBezTo>
                  <a:cubicBezTo>
                    <a:pt x="930" y="2409"/>
                    <a:pt x="1056" y="1860"/>
                    <a:pt x="1183" y="1353"/>
                  </a:cubicBezTo>
                  <a:cubicBezTo>
                    <a:pt x="1817" y="2958"/>
                    <a:pt x="2197" y="3888"/>
                    <a:pt x="2324" y="4183"/>
                  </a:cubicBezTo>
                  <a:cubicBezTo>
                    <a:pt x="2366" y="4268"/>
                    <a:pt x="2408" y="4310"/>
                    <a:pt x="2493" y="4394"/>
                  </a:cubicBezTo>
                  <a:cubicBezTo>
                    <a:pt x="2535" y="4437"/>
                    <a:pt x="2620" y="4479"/>
                    <a:pt x="2662" y="4479"/>
                  </a:cubicBezTo>
                  <a:cubicBezTo>
                    <a:pt x="2831" y="4479"/>
                    <a:pt x="3000" y="4183"/>
                    <a:pt x="3169" y="3634"/>
                  </a:cubicBezTo>
                  <a:cubicBezTo>
                    <a:pt x="3338" y="3085"/>
                    <a:pt x="3507" y="2493"/>
                    <a:pt x="3591" y="1860"/>
                  </a:cubicBezTo>
                  <a:cubicBezTo>
                    <a:pt x="3718" y="1226"/>
                    <a:pt x="3760" y="761"/>
                    <a:pt x="3760" y="381"/>
                  </a:cubicBezTo>
                  <a:cubicBezTo>
                    <a:pt x="3760" y="339"/>
                    <a:pt x="3718" y="254"/>
                    <a:pt x="3634" y="127"/>
                  </a:cubicBezTo>
                  <a:cubicBezTo>
                    <a:pt x="3549" y="43"/>
                    <a:pt x="3465" y="1"/>
                    <a:pt x="3380" y="1"/>
                  </a:cubicBezTo>
                  <a:cubicBezTo>
                    <a:pt x="3296" y="1"/>
                    <a:pt x="3253" y="85"/>
                    <a:pt x="3253" y="254"/>
                  </a:cubicBezTo>
                  <a:cubicBezTo>
                    <a:pt x="3253" y="296"/>
                    <a:pt x="3211" y="550"/>
                    <a:pt x="3169" y="1015"/>
                  </a:cubicBezTo>
                  <a:cubicBezTo>
                    <a:pt x="3084" y="2029"/>
                    <a:pt x="2915" y="2916"/>
                    <a:pt x="2620" y="3634"/>
                  </a:cubicBezTo>
                  <a:cubicBezTo>
                    <a:pt x="2451" y="3212"/>
                    <a:pt x="2028" y="2155"/>
                    <a:pt x="1352" y="381"/>
                  </a:cubicBezTo>
                  <a:cubicBezTo>
                    <a:pt x="1310" y="296"/>
                    <a:pt x="1225" y="212"/>
                    <a:pt x="1141" y="127"/>
                  </a:cubicBezTo>
                  <a:cubicBezTo>
                    <a:pt x="1056" y="43"/>
                    <a:pt x="1014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5"/>
            <p:cNvSpPr/>
            <p:nvPr/>
          </p:nvSpPr>
          <p:spPr>
            <a:xfrm>
              <a:off x="5709025" y="263450"/>
              <a:ext cx="115150" cy="109875"/>
            </a:xfrm>
            <a:custGeom>
              <a:avLst/>
              <a:gdLst/>
              <a:ahLst/>
              <a:cxnLst/>
              <a:rect l="l" t="t" r="r" b="b"/>
              <a:pathLst>
                <a:path w="4606" h="4395" extrusionOk="0">
                  <a:moveTo>
                    <a:pt x="930" y="1"/>
                  </a:moveTo>
                  <a:cubicBezTo>
                    <a:pt x="888" y="1"/>
                    <a:pt x="846" y="1"/>
                    <a:pt x="846" y="43"/>
                  </a:cubicBezTo>
                  <a:cubicBezTo>
                    <a:pt x="803" y="43"/>
                    <a:pt x="803" y="85"/>
                    <a:pt x="803" y="170"/>
                  </a:cubicBezTo>
                  <a:cubicBezTo>
                    <a:pt x="803" y="423"/>
                    <a:pt x="677" y="1099"/>
                    <a:pt x="381" y="2156"/>
                  </a:cubicBezTo>
                  <a:cubicBezTo>
                    <a:pt x="127" y="3254"/>
                    <a:pt x="1" y="3803"/>
                    <a:pt x="1" y="3930"/>
                  </a:cubicBezTo>
                  <a:cubicBezTo>
                    <a:pt x="1" y="4015"/>
                    <a:pt x="43" y="4141"/>
                    <a:pt x="85" y="4226"/>
                  </a:cubicBezTo>
                  <a:cubicBezTo>
                    <a:pt x="170" y="4352"/>
                    <a:pt x="254" y="4395"/>
                    <a:pt x="296" y="4395"/>
                  </a:cubicBezTo>
                  <a:cubicBezTo>
                    <a:pt x="296" y="4395"/>
                    <a:pt x="339" y="4352"/>
                    <a:pt x="381" y="4310"/>
                  </a:cubicBezTo>
                  <a:cubicBezTo>
                    <a:pt x="381" y="4268"/>
                    <a:pt x="381" y="4226"/>
                    <a:pt x="423" y="4184"/>
                  </a:cubicBezTo>
                  <a:cubicBezTo>
                    <a:pt x="423" y="4141"/>
                    <a:pt x="465" y="4099"/>
                    <a:pt x="465" y="4015"/>
                  </a:cubicBezTo>
                  <a:cubicBezTo>
                    <a:pt x="508" y="3930"/>
                    <a:pt x="508" y="3888"/>
                    <a:pt x="508" y="3803"/>
                  </a:cubicBezTo>
                  <a:cubicBezTo>
                    <a:pt x="550" y="3761"/>
                    <a:pt x="550" y="3677"/>
                    <a:pt x="592" y="3592"/>
                  </a:cubicBezTo>
                  <a:cubicBezTo>
                    <a:pt x="634" y="3508"/>
                    <a:pt x="634" y="3423"/>
                    <a:pt x="677" y="3339"/>
                  </a:cubicBezTo>
                  <a:cubicBezTo>
                    <a:pt x="677" y="3296"/>
                    <a:pt x="719" y="3212"/>
                    <a:pt x="719" y="3085"/>
                  </a:cubicBezTo>
                  <a:cubicBezTo>
                    <a:pt x="761" y="3001"/>
                    <a:pt x="803" y="2789"/>
                    <a:pt x="888" y="2494"/>
                  </a:cubicBezTo>
                  <a:cubicBezTo>
                    <a:pt x="972" y="2156"/>
                    <a:pt x="1057" y="1775"/>
                    <a:pt x="1141" y="1311"/>
                  </a:cubicBezTo>
                  <a:cubicBezTo>
                    <a:pt x="1395" y="2156"/>
                    <a:pt x="1606" y="2663"/>
                    <a:pt x="1733" y="2874"/>
                  </a:cubicBezTo>
                  <a:cubicBezTo>
                    <a:pt x="1860" y="3043"/>
                    <a:pt x="1944" y="3085"/>
                    <a:pt x="2071" y="3085"/>
                  </a:cubicBezTo>
                  <a:cubicBezTo>
                    <a:pt x="2198" y="3085"/>
                    <a:pt x="2324" y="3001"/>
                    <a:pt x="2535" y="2789"/>
                  </a:cubicBezTo>
                  <a:cubicBezTo>
                    <a:pt x="2704" y="2620"/>
                    <a:pt x="3169" y="2029"/>
                    <a:pt x="3972" y="1057"/>
                  </a:cubicBezTo>
                  <a:lnTo>
                    <a:pt x="3972" y="1057"/>
                  </a:lnTo>
                  <a:cubicBezTo>
                    <a:pt x="3803" y="1522"/>
                    <a:pt x="3634" y="2071"/>
                    <a:pt x="3465" y="2663"/>
                  </a:cubicBezTo>
                  <a:cubicBezTo>
                    <a:pt x="3338" y="3296"/>
                    <a:pt x="3254" y="3677"/>
                    <a:pt x="3254" y="3846"/>
                  </a:cubicBezTo>
                  <a:cubicBezTo>
                    <a:pt x="3254" y="4015"/>
                    <a:pt x="3296" y="4141"/>
                    <a:pt x="3338" y="4268"/>
                  </a:cubicBezTo>
                  <a:cubicBezTo>
                    <a:pt x="3423" y="4352"/>
                    <a:pt x="3465" y="4395"/>
                    <a:pt x="3507" y="4395"/>
                  </a:cubicBezTo>
                  <a:cubicBezTo>
                    <a:pt x="3592" y="4395"/>
                    <a:pt x="3634" y="4268"/>
                    <a:pt x="3718" y="4057"/>
                  </a:cubicBezTo>
                  <a:cubicBezTo>
                    <a:pt x="3718" y="3930"/>
                    <a:pt x="3761" y="3803"/>
                    <a:pt x="3803" y="3634"/>
                  </a:cubicBezTo>
                  <a:cubicBezTo>
                    <a:pt x="3845" y="3508"/>
                    <a:pt x="3887" y="3339"/>
                    <a:pt x="3930" y="3127"/>
                  </a:cubicBezTo>
                  <a:cubicBezTo>
                    <a:pt x="3972" y="2916"/>
                    <a:pt x="4014" y="2747"/>
                    <a:pt x="4056" y="2620"/>
                  </a:cubicBezTo>
                  <a:cubicBezTo>
                    <a:pt x="4099" y="2451"/>
                    <a:pt x="4141" y="2240"/>
                    <a:pt x="4225" y="2029"/>
                  </a:cubicBezTo>
                  <a:cubicBezTo>
                    <a:pt x="4310" y="1775"/>
                    <a:pt x="4352" y="1606"/>
                    <a:pt x="4352" y="1480"/>
                  </a:cubicBezTo>
                  <a:cubicBezTo>
                    <a:pt x="4394" y="1353"/>
                    <a:pt x="4437" y="1226"/>
                    <a:pt x="4479" y="1057"/>
                  </a:cubicBezTo>
                  <a:cubicBezTo>
                    <a:pt x="4521" y="888"/>
                    <a:pt x="4563" y="761"/>
                    <a:pt x="4563" y="677"/>
                  </a:cubicBezTo>
                  <a:cubicBezTo>
                    <a:pt x="4563" y="592"/>
                    <a:pt x="4606" y="508"/>
                    <a:pt x="4606" y="423"/>
                  </a:cubicBezTo>
                  <a:cubicBezTo>
                    <a:pt x="4606" y="339"/>
                    <a:pt x="4563" y="254"/>
                    <a:pt x="4479" y="170"/>
                  </a:cubicBezTo>
                  <a:cubicBezTo>
                    <a:pt x="4394" y="85"/>
                    <a:pt x="4310" y="43"/>
                    <a:pt x="4225" y="43"/>
                  </a:cubicBezTo>
                  <a:cubicBezTo>
                    <a:pt x="4141" y="43"/>
                    <a:pt x="4014" y="128"/>
                    <a:pt x="3845" y="339"/>
                  </a:cubicBezTo>
                  <a:cubicBezTo>
                    <a:pt x="3676" y="550"/>
                    <a:pt x="3423" y="888"/>
                    <a:pt x="3042" y="1311"/>
                  </a:cubicBezTo>
                  <a:cubicBezTo>
                    <a:pt x="2704" y="1775"/>
                    <a:pt x="2409" y="2156"/>
                    <a:pt x="2155" y="2451"/>
                  </a:cubicBezTo>
                  <a:cubicBezTo>
                    <a:pt x="1986" y="2029"/>
                    <a:pt x="1817" y="1649"/>
                    <a:pt x="1648" y="1268"/>
                  </a:cubicBezTo>
                  <a:cubicBezTo>
                    <a:pt x="1522" y="888"/>
                    <a:pt x="1437" y="592"/>
                    <a:pt x="1437" y="466"/>
                  </a:cubicBezTo>
                  <a:cubicBezTo>
                    <a:pt x="1395" y="381"/>
                    <a:pt x="1353" y="254"/>
                    <a:pt x="1226" y="170"/>
                  </a:cubicBezTo>
                  <a:cubicBezTo>
                    <a:pt x="1099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5835775" y="263450"/>
              <a:ext cx="32775" cy="109875"/>
            </a:xfrm>
            <a:custGeom>
              <a:avLst/>
              <a:gdLst/>
              <a:ahLst/>
              <a:cxnLst/>
              <a:rect l="l" t="t" r="r" b="b"/>
              <a:pathLst>
                <a:path w="1311" h="4395" extrusionOk="0">
                  <a:moveTo>
                    <a:pt x="888" y="1"/>
                  </a:moveTo>
                  <a:cubicBezTo>
                    <a:pt x="845" y="1"/>
                    <a:pt x="803" y="1"/>
                    <a:pt x="761" y="43"/>
                  </a:cubicBezTo>
                  <a:cubicBezTo>
                    <a:pt x="761" y="43"/>
                    <a:pt x="761" y="85"/>
                    <a:pt x="761" y="170"/>
                  </a:cubicBezTo>
                  <a:cubicBezTo>
                    <a:pt x="761" y="423"/>
                    <a:pt x="634" y="1099"/>
                    <a:pt x="381" y="2198"/>
                  </a:cubicBezTo>
                  <a:cubicBezTo>
                    <a:pt x="127" y="3296"/>
                    <a:pt x="0" y="3888"/>
                    <a:pt x="0" y="3972"/>
                  </a:cubicBezTo>
                  <a:cubicBezTo>
                    <a:pt x="0" y="4057"/>
                    <a:pt x="43" y="4141"/>
                    <a:pt x="127" y="4268"/>
                  </a:cubicBezTo>
                  <a:cubicBezTo>
                    <a:pt x="212" y="4352"/>
                    <a:pt x="254" y="4395"/>
                    <a:pt x="296" y="4395"/>
                  </a:cubicBezTo>
                  <a:cubicBezTo>
                    <a:pt x="381" y="4395"/>
                    <a:pt x="423" y="4268"/>
                    <a:pt x="507" y="4057"/>
                  </a:cubicBezTo>
                  <a:cubicBezTo>
                    <a:pt x="550" y="3888"/>
                    <a:pt x="550" y="3761"/>
                    <a:pt x="592" y="3677"/>
                  </a:cubicBezTo>
                  <a:cubicBezTo>
                    <a:pt x="634" y="3550"/>
                    <a:pt x="676" y="3381"/>
                    <a:pt x="719" y="3170"/>
                  </a:cubicBezTo>
                  <a:cubicBezTo>
                    <a:pt x="761" y="2958"/>
                    <a:pt x="803" y="2789"/>
                    <a:pt x="845" y="2663"/>
                  </a:cubicBezTo>
                  <a:cubicBezTo>
                    <a:pt x="1141" y="1437"/>
                    <a:pt x="1310" y="761"/>
                    <a:pt x="1310" y="592"/>
                  </a:cubicBezTo>
                  <a:cubicBezTo>
                    <a:pt x="1310" y="466"/>
                    <a:pt x="1226" y="297"/>
                    <a:pt x="1141" y="170"/>
                  </a:cubicBezTo>
                  <a:cubicBezTo>
                    <a:pt x="1057" y="43"/>
                    <a:pt x="972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5882250" y="262400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30" y="1"/>
                  </a:moveTo>
                  <a:cubicBezTo>
                    <a:pt x="887" y="1"/>
                    <a:pt x="845" y="85"/>
                    <a:pt x="845" y="212"/>
                  </a:cubicBezTo>
                  <a:cubicBezTo>
                    <a:pt x="845" y="465"/>
                    <a:pt x="676" y="1141"/>
                    <a:pt x="423" y="2240"/>
                  </a:cubicBezTo>
                  <a:cubicBezTo>
                    <a:pt x="127" y="3338"/>
                    <a:pt x="0" y="3930"/>
                    <a:pt x="0" y="4014"/>
                  </a:cubicBezTo>
                  <a:cubicBezTo>
                    <a:pt x="0" y="4141"/>
                    <a:pt x="43" y="4226"/>
                    <a:pt x="127" y="4310"/>
                  </a:cubicBezTo>
                  <a:cubicBezTo>
                    <a:pt x="212" y="4437"/>
                    <a:pt x="254" y="4479"/>
                    <a:pt x="338" y="4479"/>
                  </a:cubicBezTo>
                  <a:cubicBezTo>
                    <a:pt x="338" y="4479"/>
                    <a:pt x="380" y="4394"/>
                    <a:pt x="465" y="4226"/>
                  </a:cubicBezTo>
                  <a:cubicBezTo>
                    <a:pt x="507" y="4057"/>
                    <a:pt x="592" y="3634"/>
                    <a:pt x="761" y="3043"/>
                  </a:cubicBezTo>
                  <a:cubicBezTo>
                    <a:pt x="930" y="2409"/>
                    <a:pt x="1056" y="1860"/>
                    <a:pt x="1183" y="1353"/>
                  </a:cubicBezTo>
                  <a:cubicBezTo>
                    <a:pt x="1817" y="2958"/>
                    <a:pt x="2155" y="3888"/>
                    <a:pt x="2282" y="4183"/>
                  </a:cubicBezTo>
                  <a:cubicBezTo>
                    <a:pt x="2324" y="4268"/>
                    <a:pt x="2408" y="4310"/>
                    <a:pt x="2451" y="4394"/>
                  </a:cubicBezTo>
                  <a:cubicBezTo>
                    <a:pt x="2535" y="4437"/>
                    <a:pt x="2577" y="4479"/>
                    <a:pt x="2662" y="4479"/>
                  </a:cubicBezTo>
                  <a:cubicBezTo>
                    <a:pt x="2831" y="4479"/>
                    <a:pt x="3000" y="4183"/>
                    <a:pt x="3169" y="3634"/>
                  </a:cubicBezTo>
                  <a:cubicBezTo>
                    <a:pt x="3338" y="3085"/>
                    <a:pt x="3465" y="2493"/>
                    <a:pt x="3591" y="1860"/>
                  </a:cubicBezTo>
                  <a:cubicBezTo>
                    <a:pt x="3718" y="1226"/>
                    <a:pt x="3760" y="761"/>
                    <a:pt x="3760" y="381"/>
                  </a:cubicBezTo>
                  <a:cubicBezTo>
                    <a:pt x="3760" y="339"/>
                    <a:pt x="3718" y="254"/>
                    <a:pt x="3634" y="127"/>
                  </a:cubicBezTo>
                  <a:cubicBezTo>
                    <a:pt x="3507" y="43"/>
                    <a:pt x="3422" y="1"/>
                    <a:pt x="3338" y="1"/>
                  </a:cubicBezTo>
                  <a:cubicBezTo>
                    <a:pt x="3296" y="1"/>
                    <a:pt x="3253" y="85"/>
                    <a:pt x="3211" y="254"/>
                  </a:cubicBezTo>
                  <a:cubicBezTo>
                    <a:pt x="3211" y="296"/>
                    <a:pt x="3211" y="550"/>
                    <a:pt x="3169" y="1015"/>
                  </a:cubicBezTo>
                  <a:cubicBezTo>
                    <a:pt x="3084" y="2029"/>
                    <a:pt x="2873" y="2916"/>
                    <a:pt x="2620" y="3634"/>
                  </a:cubicBezTo>
                  <a:cubicBezTo>
                    <a:pt x="2451" y="3212"/>
                    <a:pt x="1986" y="2155"/>
                    <a:pt x="1310" y="381"/>
                  </a:cubicBezTo>
                  <a:cubicBezTo>
                    <a:pt x="1268" y="296"/>
                    <a:pt x="1225" y="212"/>
                    <a:pt x="1141" y="127"/>
                  </a:cubicBezTo>
                  <a:cubicBezTo>
                    <a:pt x="1056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5989975" y="263450"/>
              <a:ext cx="83475" cy="109875"/>
            </a:xfrm>
            <a:custGeom>
              <a:avLst/>
              <a:gdLst/>
              <a:ahLst/>
              <a:cxnLst/>
              <a:rect l="l" t="t" r="r" b="b"/>
              <a:pathLst>
                <a:path w="3339" h="4395" extrusionOk="0">
                  <a:moveTo>
                    <a:pt x="972" y="1"/>
                  </a:moveTo>
                  <a:cubicBezTo>
                    <a:pt x="888" y="1"/>
                    <a:pt x="845" y="1"/>
                    <a:pt x="845" y="43"/>
                  </a:cubicBezTo>
                  <a:cubicBezTo>
                    <a:pt x="803" y="43"/>
                    <a:pt x="803" y="128"/>
                    <a:pt x="803" y="170"/>
                  </a:cubicBezTo>
                  <a:cubicBezTo>
                    <a:pt x="803" y="466"/>
                    <a:pt x="677" y="1142"/>
                    <a:pt x="381" y="2198"/>
                  </a:cubicBezTo>
                  <a:cubicBezTo>
                    <a:pt x="127" y="3254"/>
                    <a:pt x="1" y="3846"/>
                    <a:pt x="1" y="3930"/>
                  </a:cubicBezTo>
                  <a:cubicBezTo>
                    <a:pt x="1" y="4057"/>
                    <a:pt x="43" y="4141"/>
                    <a:pt x="85" y="4268"/>
                  </a:cubicBezTo>
                  <a:cubicBezTo>
                    <a:pt x="170" y="4352"/>
                    <a:pt x="254" y="4395"/>
                    <a:pt x="296" y="4395"/>
                  </a:cubicBezTo>
                  <a:lnTo>
                    <a:pt x="339" y="4395"/>
                  </a:lnTo>
                  <a:cubicBezTo>
                    <a:pt x="339" y="4395"/>
                    <a:pt x="423" y="4184"/>
                    <a:pt x="592" y="3719"/>
                  </a:cubicBezTo>
                  <a:cubicBezTo>
                    <a:pt x="677" y="3339"/>
                    <a:pt x="803" y="3043"/>
                    <a:pt x="930" y="2832"/>
                  </a:cubicBezTo>
                  <a:cubicBezTo>
                    <a:pt x="1014" y="3043"/>
                    <a:pt x="1099" y="3296"/>
                    <a:pt x="1226" y="3508"/>
                  </a:cubicBezTo>
                  <a:cubicBezTo>
                    <a:pt x="1395" y="3719"/>
                    <a:pt x="1564" y="3888"/>
                    <a:pt x="1733" y="4015"/>
                  </a:cubicBezTo>
                  <a:cubicBezTo>
                    <a:pt x="1944" y="4141"/>
                    <a:pt x="2113" y="4226"/>
                    <a:pt x="2282" y="4310"/>
                  </a:cubicBezTo>
                  <a:cubicBezTo>
                    <a:pt x="2451" y="4352"/>
                    <a:pt x="2662" y="4395"/>
                    <a:pt x="2789" y="4395"/>
                  </a:cubicBezTo>
                  <a:cubicBezTo>
                    <a:pt x="2958" y="4395"/>
                    <a:pt x="3042" y="4352"/>
                    <a:pt x="3042" y="4226"/>
                  </a:cubicBezTo>
                  <a:cubicBezTo>
                    <a:pt x="3042" y="4184"/>
                    <a:pt x="3000" y="4099"/>
                    <a:pt x="2873" y="4015"/>
                  </a:cubicBezTo>
                  <a:cubicBezTo>
                    <a:pt x="2789" y="3972"/>
                    <a:pt x="2620" y="3888"/>
                    <a:pt x="2409" y="3803"/>
                  </a:cubicBezTo>
                  <a:cubicBezTo>
                    <a:pt x="1944" y="3550"/>
                    <a:pt x="1648" y="3296"/>
                    <a:pt x="1521" y="2958"/>
                  </a:cubicBezTo>
                  <a:cubicBezTo>
                    <a:pt x="1437" y="2747"/>
                    <a:pt x="1352" y="2536"/>
                    <a:pt x="1352" y="2367"/>
                  </a:cubicBezTo>
                  <a:cubicBezTo>
                    <a:pt x="1606" y="2029"/>
                    <a:pt x="1902" y="1733"/>
                    <a:pt x="2240" y="1395"/>
                  </a:cubicBezTo>
                  <a:cubicBezTo>
                    <a:pt x="2578" y="1057"/>
                    <a:pt x="2831" y="804"/>
                    <a:pt x="3042" y="635"/>
                  </a:cubicBezTo>
                  <a:cubicBezTo>
                    <a:pt x="3254" y="423"/>
                    <a:pt x="3338" y="297"/>
                    <a:pt x="3338" y="254"/>
                  </a:cubicBezTo>
                  <a:cubicBezTo>
                    <a:pt x="3338" y="212"/>
                    <a:pt x="3296" y="170"/>
                    <a:pt x="3254" y="85"/>
                  </a:cubicBezTo>
                  <a:cubicBezTo>
                    <a:pt x="3169" y="43"/>
                    <a:pt x="3085" y="1"/>
                    <a:pt x="3000" y="1"/>
                  </a:cubicBezTo>
                  <a:cubicBezTo>
                    <a:pt x="2873" y="1"/>
                    <a:pt x="2620" y="254"/>
                    <a:pt x="2197" y="677"/>
                  </a:cubicBezTo>
                  <a:cubicBezTo>
                    <a:pt x="1775" y="1142"/>
                    <a:pt x="1352" y="1606"/>
                    <a:pt x="972" y="2113"/>
                  </a:cubicBezTo>
                  <a:cubicBezTo>
                    <a:pt x="1183" y="1311"/>
                    <a:pt x="1310" y="804"/>
                    <a:pt x="1310" y="635"/>
                  </a:cubicBezTo>
                  <a:cubicBezTo>
                    <a:pt x="1310" y="466"/>
                    <a:pt x="1268" y="297"/>
                    <a:pt x="1183" y="170"/>
                  </a:cubicBezTo>
                  <a:cubicBezTo>
                    <a:pt x="1099" y="43"/>
                    <a:pt x="1014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6085025" y="2645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1" y="0"/>
                    <a:pt x="846" y="85"/>
                    <a:pt x="761" y="211"/>
                  </a:cubicBezTo>
                  <a:cubicBezTo>
                    <a:pt x="761" y="254"/>
                    <a:pt x="761" y="338"/>
                    <a:pt x="761" y="380"/>
                  </a:cubicBezTo>
                  <a:cubicBezTo>
                    <a:pt x="761" y="676"/>
                    <a:pt x="677" y="1099"/>
                    <a:pt x="550" y="1563"/>
                  </a:cubicBezTo>
                  <a:cubicBezTo>
                    <a:pt x="423" y="2028"/>
                    <a:pt x="297" y="2493"/>
                    <a:pt x="170" y="2915"/>
                  </a:cubicBezTo>
                  <a:cubicBezTo>
                    <a:pt x="43" y="3338"/>
                    <a:pt x="1" y="3634"/>
                    <a:pt x="1" y="3803"/>
                  </a:cubicBezTo>
                  <a:cubicBezTo>
                    <a:pt x="1" y="3972"/>
                    <a:pt x="43" y="4098"/>
                    <a:pt x="212" y="4225"/>
                  </a:cubicBezTo>
                  <a:cubicBezTo>
                    <a:pt x="339" y="4352"/>
                    <a:pt x="508" y="4394"/>
                    <a:pt x="719" y="4394"/>
                  </a:cubicBezTo>
                  <a:cubicBezTo>
                    <a:pt x="1142" y="4394"/>
                    <a:pt x="1606" y="4309"/>
                    <a:pt x="2071" y="4141"/>
                  </a:cubicBezTo>
                  <a:cubicBezTo>
                    <a:pt x="2536" y="4014"/>
                    <a:pt x="2789" y="3845"/>
                    <a:pt x="2789" y="3676"/>
                  </a:cubicBezTo>
                  <a:cubicBezTo>
                    <a:pt x="2789" y="3591"/>
                    <a:pt x="2747" y="3549"/>
                    <a:pt x="2662" y="3549"/>
                  </a:cubicBezTo>
                  <a:cubicBezTo>
                    <a:pt x="2662" y="3549"/>
                    <a:pt x="2536" y="3591"/>
                    <a:pt x="2367" y="3634"/>
                  </a:cubicBezTo>
                  <a:cubicBezTo>
                    <a:pt x="1775" y="3803"/>
                    <a:pt x="1226" y="3845"/>
                    <a:pt x="719" y="3845"/>
                  </a:cubicBezTo>
                  <a:cubicBezTo>
                    <a:pt x="677" y="3845"/>
                    <a:pt x="635" y="3845"/>
                    <a:pt x="592" y="3803"/>
                  </a:cubicBezTo>
                  <a:cubicBezTo>
                    <a:pt x="592" y="3803"/>
                    <a:pt x="550" y="3760"/>
                    <a:pt x="550" y="3676"/>
                  </a:cubicBezTo>
                  <a:cubicBezTo>
                    <a:pt x="550" y="3549"/>
                    <a:pt x="677" y="3084"/>
                    <a:pt x="888" y="2366"/>
                  </a:cubicBezTo>
                  <a:cubicBezTo>
                    <a:pt x="1353" y="2366"/>
                    <a:pt x="1775" y="2324"/>
                    <a:pt x="2113" y="2282"/>
                  </a:cubicBezTo>
                  <a:cubicBezTo>
                    <a:pt x="2451" y="2197"/>
                    <a:pt x="2620" y="2070"/>
                    <a:pt x="2620" y="1944"/>
                  </a:cubicBezTo>
                  <a:cubicBezTo>
                    <a:pt x="2620" y="1901"/>
                    <a:pt x="2578" y="1859"/>
                    <a:pt x="2451" y="1859"/>
                  </a:cubicBezTo>
                  <a:cubicBezTo>
                    <a:pt x="2324" y="1859"/>
                    <a:pt x="2155" y="1859"/>
                    <a:pt x="1902" y="1901"/>
                  </a:cubicBezTo>
                  <a:lnTo>
                    <a:pt x="1057" y="1901"/>
                  </a:lnTo>
                  <a:cubicBezTo>
                    <a:pt x="1184" y="1310"/>
                    <a:pt x="1268" y="887"/>
                    <a:pt x="1268" y="592"/>
                  </a:cubicBezTo>
                  <a:cubicBezTo>
                    <a:pt x="1691" y="507"/>
                    <a:pt x="1902" y="507"/>
                    <a:pt x="2029" y="465"/>
                  </a:cubicBezTo>
                  <a:cubicBezTo>
                    <a:pt x="2113" y="465"/>
                    <a:pt x="2282" y="465"/>
                    <a:pt x="2536" y="423"/>
                  </a:cubicBezTo>
                  <a:cubicBezTo>
                    <a:pt x="2789" y="423"/>
                    <a:pt x="3000" y="380"/>
                    <a:pt x="3169" y="338"/>
                  </a:cubicBezTo>
                  <a:cubicBezTo>
                    <a:pt x="3338" y="296"/>
                    <a:pt x="3423" y="254"/>
                    <a:pt x="3423" y="169"/>
                  </a:cubicBezTo>
                  <a:cubicBezTo>
                    <a:pt x="3423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6242400" y="262400"/>
              <a:ext cx="104600" cy="110925"/>
            </a:xfrm>
            <a:custGeom>
              <a:avLst/>
              <a:gdLst/>
              <a:ahLst/>
              <a:cxnLst/>
              <a:rect l="l" t="t" r="r" b="b"/>
              <a:pathLst>
                <a:path w="4184" h="4437" extrusionOk="0">
                  <a:moveTo>
                    <a:pt x="2705" y="1"/>
                  </a:moveTo>
                  <a:cubicBezTo>
                    <a:pt x="2493" y="1"/>
                    <a:pt x="2409" y="85"/>
                    <a:pt x="2409" y="212"/>
                  </a:cubicBezTo>
                  <a:cubicBezTo>
                    <a:pt x="2409" y="254"/>
                    <a:pt x="2451" y="339"/>
                    <a:pt x="2536" y="465"/>
                  </a:cubicBezTo>
                  <a:cubicBezTo>
                    <a:pt x="2662" y="550"/>
                    <a:pt x="2747" y="592"/>
                    <a:pt x="2916" y="592"/>
                  </a:cubicBezTo>
                  <a:cubicBezTo>
                    <a:pt x="3043" y="592"/>
                    <a:pt x="3169" y="677"/>
                    <a:pt x="3296" y="803"/>
                  </a:cubicBezTo>
                  <a:cubicBezTo>
                    <a:pt x="3507" y="1099"/>
                    <a:pt x="3634" y="1479"/>
                    <a:pt x="3634" y="2029"/>
                  </a:cubicBezTo>
                  <a:cubicBezTo>
                    <a:pt x="3634" y="2493"/>
                    <a:pt x="3550" y="2916"/>
                    <a:pt x="3381" y="3296"/>
                  </a:cubicBezTo>
                  <a:cubicBezTo>
                    <a:pt x="3212" y="3676"/>
                    <a:pt x="3000" y="3845"/>
                    <a:pt x="2747" y="3845"/>
                  </a:cubicBezTo>
                  <a:cubicBezTo>
                    <a:pt x="2662" y="3845"/>
                    <a:pt x="2578" y="3761"/>
                    <a:pt x="2493" y="3550"/>
                  </a:cubicBezTo>
                  <a:cubicBezTo>
                    <a:pt x="2451" y="3381"/>
                    <a:pt x="2409" y="3127"/>
                    <a:pt x="2367" y="2916"/>
                  </a:cubicBezTo>
                  <a:cubicBezTo>
                    <a:pt x="2324" y="2282"/>
                    <a:pt x="2240" y="1944"/>
                    <a:pt x="2071" y="1944"/>
                  </a:cubicBezTo>
                  <a:cubicBezTo>
                    <a:pt x="1944" y="1944"/>
                    <a:pt x="1733" y="2155"/>
                    <a:pt x="1395" y="2536"/>
                  </a:cubicBezTo>
                  <a:cubicBezTo>
                    <a:pt x="1057" y="2874"/>
                    <a:pt x="761" y="3296"/>
                    <a:pt x="508" y="3719"/>
                  </a:cubicBezTo>
                  <a:cubicBezTo>
                    <a:pt x="550" y="3254"/>
                    <a:pt x="634" y="2620"/>
                    <a:pt x="761" y="1817"/>
                  </a:cubicBezTo>
                  <a:cubicBezTo>
                    <a:pt x="930" y="1015"/>
                    <a:pt x="1015" y="592"/>
                    <a:pt x="1015" y="508"/>
                  </a:cubicBezTo>
                  <a:cubicBezTo>
                    <a:pt x="1015" y="381"/>
                    <a:pt x="930" y="296"/>
                    <a:pt x="803" y="170"/>
                  </a:cubicBezTo>
                  <a:cubicBezTo>
                    <a:pt x="677" y="85"/>
                    <a:pt x="592" y="43"/>
                    <a:pt x="466" y="43"/>
                  </a:cubicBezTo>
                  <a:cubicBezTo>
                    <a:pt x="381" y="43"/>
                    <a:pt x="339" y="85"/>
                    <a:pt x="339" y="254"/>
                  </a:cubicBezTo>
                  <a:cubicBezTo>
                    <a:pt x="339" y="761"/>
                    <a:pt x="297" y="1437"/>
                    <a:pt x="170" y="2324"/>
                  </a:cubicBezTo>
                  <a:cubicBezTo>
                    <a:pt x="43" y="3169"/>
                    <a:pt x="1" y="3719"/>
                    <a:pt x="1" y="3888"/>
                  </a:cubicBezTo>
                  <a:cubicBezTo>
                    <a:pt x="1" y="4057"/>
                    <a:pt x="43" y="4183"/>
                    <a:pt x="128" y="4310"/>
                  </a:cubicBezTo>
                  <a:cubicBezTo>
                    <a:pt x="212" y="4394"/>
                    <a:pt x="297" y="4437"/>
                    <a:pt x="381" y="4437"/>
                  </a:cubicBezTo>
                  <a:cubicBezTo>
                    <a:pt x="550" y="4437"/>
                    <a:pt x="846" y="4141"/>
                    <a:pt x="1310" y="3550"/>
                  </a:cubicBezTo>
                  <a:cubicBezTo>
                    <a:pt x="1522" y="3212"/>
                    <a:pt x="1733" y="2958"/>
                    <a:pt x="1902" y="2705"/>
                  </a:cubicBezTo>
                  <a:cubicBezTo>
                    <a:pt x="1944" y="3254"/>
                    <a:pt x="2029" y="3676"/>
                    <a:pt x="2155" y="3972"/>
                  </a:cubicBezTo>
                  <a:cubicBezTo>
                    <a:pt x="2282" y="4310"/>
                    <a:pt x="2493" y="4437"/>
                    <a:pt x="2747" y="4437"/>
                  </a:cubicBezTo>
                  <a:cubicBezTo>
                    <a:pt x="3127" y="4437"/>
                    <a:pt x="3465" y="4183"/>
                    <a:pt x="3761" y="3719"/>
                  </a:cubicBezTo>
                  <a:cubicBezTo>
                    <a:pt x="4057" y="3212"/>
                    <a:pt x="4183" y="2705"/>
                    <a:pt x="4183" y="2071"/>
                  </a:cubicBezTo>
                  <a:cubicBezTo>
                    <a:pt x="4183" y="1479"/>
                    <a:pt x="4057" y="1015"/>
                    <a:pt x="3803" y="592"/>
                  </a:cubicBezTo>
                  <a:cubicBezTo>
                    <a:pt x="3550" y="212"/>
                    <a:pt x="3212" y="1"/>
                    <a:pt x="2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6364925" y="262400"/>
              <a:ext cx="88750" cy="111975"/>
            </a:xfrm>
            <a:custGeom>
              <a:avLst/>
              <a:gdLst/>
              <a:ahLst/>
              <a:cxnLst/>
              <a:rect l="l" t="t" r="r" b="b"/>
              <a:pathLst>
                <a:path w="3550" h="4479" extrusionOk="0">
                  <a:moveTo>
                    <a:pt x="972" y="1"/>
                  </a:moveTo>
                  <a:cubicBezTo>
                    <a:pt x="930" y="1"/>
                    <a:pt x="888" y="43"/>
                    <a:pt x="888" y="43"/>
                  </a:cubicBezTo>
                  <a:cubicBezTo>
                    <a:pt x="845" y="85"/>
                    <a:pt x="845" y="127"/>
                    <a:pt x="845" y="212"/>
                  </a:cubicBezTo>
                  <a:cubicBezTo>
                    <a:pt x="845" y="465"/>
                    <a:pt x="719" y="1141"/>
                    <a:pt x="423" y="2282"/>
                  </a:cubicBezTo>
                  <a:cubicBezTo>
                    <a:pt x="212" y="2324"/>
                    <a:pt x="85" y="2409"/>
                    <a:pt x="85" y="2451"/>
                  </a:cubicBezTo>
                  <a:cubicBezTo>
                    <a:pt x="85" y="2493"/>
                    <a:pt x="127" y="2578"/>
                    <a:pt x="170" y="2620"/>
                  </a:cubicBezTo>
                  <a:cubicBezTo>
                    <a:pt x="212" y="2662"/>
                    <a:pt x="254" y="2705"/>
                    <a:pt x="296" y="2747"/>
                  </a:cubicBezTo>
                  <a:cubicBezTo>
                    <a:pt x="127" y="3465"/>
                    <a:pt x="1" y="3888"/>
                    <a:pt x="1" y="3972"/>
                  </a:cubicBezTo>
                  <a:cubicBezTo>
                    <a:pt x="1" y="4099"/>
                    <a:pt x="43" y="4183"/>
                    <a:pt x="170" y="4310"/>
                  </a:cubicBezTo>
                  <a:cubicBezTo>
                    <a:pt x="254" y="4394"/>
                    <a:pt x="296" y="4479"/>
                    <a:pt x="339" y="4479"/>
                  </a:cubicBezTo>
                  <a:cubicBezTo>
                    <a:pt x="381" y="4479"/>
                    <a:pt x="465" y="4352"/>
                    <a:pt x="507" y="4141"/>
                  </a:cubicBezTo>
                  <a:cubicBezTo>
                    <a:pt x="550" y="4014"/>
                    <a:pt x="592" y="3888"/>
                    <a:pt x="592" y="3803"/>
                  </a:cubicBezTo>
                  <a:cubicBezTo>
                    <a:pt x="634" y="3676"/>
                    <a:pt x="676" y="3507"/>
                    <a:pt x="719" y="3296"/>
                  </a:cubicBezTo>
                  <a:cubicBezTo>
                    <a:pt x="761" y="3127"/>
                    <a:pt x="845" y="2874"/>
                    <a:pt x="888" y="2662"/>
                  </a:cubicBezTo>
                  <a:cubicBezTo>
                    <a:pt x="1395" y="2578"/>
                    <a:pt x="1944" y="2451"/>
                    <a:pt x="2578" y="2367"/>
                  </a:cubicBezTo>
                  <a:lnTo>
                    <a:pt x="2578" y="2367"/>
                  </a:lnTo>
                  <a:cubicBezTo>
                    <a:pt x="2324" y="3381"/>
                    <a:pt x="2197" y="3888"/>
                    <a:pt x="2197" y="4014"/>
                  </a:cubicBezTo>
                  <a:cubicBezTo>
                    <a:pt x="2197" y="4099"/>
                    <a:pt x="2240" y="4226"/>
                    <a:pt x="2282" y="4310"/>
                  </a:cubicBezTo>
                  <a:cubicBezTo>
                    <a:pt x="2366" y="4437"/>
                    <a:pt x="2451" y="4479"/>
                    <a:pt x="2493" y="4479"/>
                  </a:cubicBezTo>
                  <a:cubicBezTo>
                    <a:pt x="2535" y="4479"/>
                    <a:pt x="2620" y="4352"/>
                    <a:pt x="2662" y="4141"/>
                  </a:cubicBezTo>
                  <a:cubicBezTo>
                    <a:pt x="2704" y="4014"/>
                    <a:pt x="2747" y="3888"/>
                    <a:pt x="2747" y="3803"/>
                  </a:cubicBezTo>
                  <a:cubicBezTo>
                    <a:pt x="2789" y="3676"/>
                    <a:pt x="2831" y="3507"/>
                    <a:pt x="2873" y="3338"/>
                  </a:cubicBezTo>
                  <a:cubicBezTo>
                    <a:pt x="2916" y="3127"/>
                    <a:pt x="3000" y="2789"/>
                    <a:pt x="3169" y="2282"/>
                  </a:cubicBezTo>
                  <a:cubicBezTo>
                    <a:pt x="3423" y="2240"/>
                    <a:pt x="3549" y="2155"/>
                    <a:pt x="3549" y="2071"/>
                  </a:cubicBezTo>
                  <a:cubicBezTo>
                    <a:pt x="3549" y="1986"/>
                    <a:pt x="3465" y="1944"/>
                    <a:pt x="3254" y="1902"/>
                  </a:cubicBezTo>
                  <a:cubicBezTo>
                    <a:pt x="3465" y="1184"/>
                    <a:pt x="3549" y="761"/>
                    <a:pt x="3549" y="634"/>
                  </a:cubicBezTo>
                  <a:cubicBezTo>
                    <a:pt x="3549" y="465"/>
                    <a:pt x="3507" y="339"/>
                    <a:pt x="3380" y="212"/>
                  </a:cubicBezTo>
                  <a:cubicBezTo>
                    <a:pt x="3296" y="85"/>
                    <a:pt x="3211" y="1"/>
                    <a:pt x="3127" y="1"/>
                  </a:cubicBezTo>
                  <a:cubicBezTo>
                    <a:pt x="3042" y="1"/>
                    <a:pt x="3000" y="85"/>
                    <a:pt x="3000" y="212"/>
                  </a:cubicBezTo>
                  <a:cubicBezTo>
                    <a:pt x="3000" y="465"/>
                    <a:pt x="2916" y="1015"/>
                    <a:pt x="2704" y="1902"/>
                  </a:cubicBezTo>
                  <a:cubicBezTo>
                    <a:pt x="2155" y="1944"/>
                    <a:pt x="1606" y="1986"/>
                    <a:pt x="1057" y="2113"/>
                  </a:cubicBezTo>
                  <a:cubicBezTo>
                    <a:pt x="1268" y="1310"/>
                    <a:pt x="1352" y="803"/>
                    <a:pt x="1352" y="634"/>
                  </a:cubicBezTo>
                  <a:cubicBezTo>
                    <a:pt x="1352" y="465"/>
                    <a:pt x="1310" y="339"/>
                    <a:pt x="1226" y="212"/>
                  </a:cubicBezTo>
                  <a:cubicBezTo>
                    <a:pt x="1141" y="85"/>
                    <a:pt x="1057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6467375" y="261350"/>
              <a:ext cx="83475" cy="113025"/>
            </a:xfrm>
            <a:custGeom>
              <a:avLst/>
              <a:gdLst/>
              <a:ahLst/>
              <a:cxnLst/>
              <a:rect l="l" t="t" r="r" b="b"/>
              <a:pathLst>
                <a:path w="3339" h="4521" extrusionOk="0">
                  <a:moveTo>
                    <a:pt x="1986" y="634"/>
                  </a:moveTo>
                  <a:cubicBezTo>
                    <a:pt x="2028" y="972"/>
                    <a:pt x="2113" y="1521"/>
                    <a:pt x="2197" y="2240"/>
                  </a:cubicBezTo>
                  <a:cubicBezTo>
                    <a:pt x="1859" y="2282"/>
                    <a:pt x="1564" y="2366"/>
                    <a:pt x="1268" y="2451"/>
                  </a:cubicBezTo>
                  <a:cubicBezTo>
                    <a:pt x="1564" y="1648"/>
                    <a:pt x="1775" y="1057"/>
                    <a:pt x="1986" y="634"/>
                  </a:cubicBezTo>
                  <a:close/>
                  <a:moveTo>
                    <a:pt x="2113" y="0"/>
                  </a:moveTo>
                  <a:cubicBezTo>
                    <a:pt x="2028" y="0"/>
                    <a:pt x="1902" y="43"/>
                    <a:pt x="1775" y="127"/>
                  </a:cubicBezTo>
                  <a:cubicBezTo>
                    <a:pt x="1648" y="212"/>
                    <a:pt x="1606" y="296"/>
                    <a:pt x="1521" y="423"/>
                  </a:cubicBezTo>
                  <a:cubicBezTo>
                    <a:pt x="1479" y="550"/>
                    <a:pt x="1395" y="803"/>
                    <a:pt x="1226" y="1226"/>
                  </a:cubicBezTo>
                  <a:cubicBezTo>
                    <a:pt x="1057" y="1648"/>
                    <a:pt x="888" y="1944"/>
                    <a:pt x="803" y="2197"/>
                  </a:cubicBezTo>
                  <a:cubicBezTo>
                    <a:pt x="761" y="2324"/>
                    <a:pt x="719" y="2451"/>
                    <a:pt x="634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43" y="3085"/>
                    <a:pt x="127" y="3127"/>
                  </a:cubicBezTo>
                  <a:cubicBezTo>
                    <a:pt x="170" y="3211"/>
                    <a:pt x="254" y="3211"/>
                    <a:pt x="339" y="3211"/>
                  </a:cubicBezTo>
                  <a:lnTo>
                    <a:pt x="381" y="3211"/>
                  </a:lnTo>
                  <a:cubicBezTo>
                    <a:pt x="127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127" y="4394"/>
                  </a:cubicBezTo>
                  <a:cubicBezTo>
                    <a:pt x="212" y="4479"/>
                    <a:pt x="296" y="4521"/>
                    <a:pt x="339" y="4521"/>
                  </a:cubicBezTo>
                  <a:cubicBezTo>
                    <a:pt x="423" y="4521"/>
                    <a:pt x="634" y="4014"/>
                    <a:pt x="1015" y="3042"/>
                  </a:cubicBezTo>
                  <a:cubicBezTo>
                    <a:pt x="1310" y="2958"/>
                    <a:pt x="1564" y="2916"/>
                    <a:pt x="1733" y="2873"/>
                  </a:cubicBezTo>
                  <a:cubicBezTo>
                    <a:pt x="1859" y="2831"/>
                    <a:pt x="2071" y="2789"/>
                    <a:pt x="2240" y="2747"/>
                  </a:cubicBezTo>
                  <a:cubicBezTo>
                    <a:pt x="2282" y="3127"/>
                    <a:pt x="2324" y="3507"/>
                    <a:pt x="2324" y="3930"/>
                  </a:cubicBezTo>
                  <a:cubicBezTo>
                    <a:pt x="2366" y="4141"/>
                    <a:pt x="2409" y="4310"/>
                    <a:pt x="2451" y="4394"/>
                  </a:cubicBezTo>
                  <a:cubicBezTo>
                    <a:pt x="2493" y="4479"/>
                    <a:pt x="2535" y="4521"/>
                    <a:pt x="2620" y="4521"/>
                  </a:cubicBezTo>
                  <a:cubicBezTo>
                    <a:pt x="2747" y="4521"/>
                    <a:pt x="2831" y="4268"/>
                    <a:pt x="2831" y="3718"/>
                  </a:cubicBezTo>
                  <a:cubicBezTo>
                    <a:pt x="2831" y="3423"/>
                    <a:pt x="2789" y="3042"/>
                    <a:pt x="2747" y="2578"/>
                  </a:cubicBezTo>
                  <a:cubicBezTo>
                    <a:pt x="3127" y="2493"/>
                    <a:pt x="3338" y="2409"/>
                    <a:pt x="3338" y="2324"/>
                  </a:cubicBezTo>
                  <a:cubicBezTo>
                    <a:pt x="3338" y="2197"/>
                    <a:pt x="3211" y="2155"/>
                    <a:pt x="3042" y="2155"/>
                  </a:cubicBezTo>
                  <a:lnTo>
                    <a:pt x="2704" y="2155"/>
                  </a:lnTo>
                  <a:cubicBezTo>
                    <a:pt x="2662" y="1564"/>
                    <a:pt x="2578" y="1057"/>
                    <a:pt x="2451" y="634"/>
                  </a:cubicBezTo>
                  <a:cubicBezTo>
                    <a:pt x="2366" y="212"/>
                    <a:pt x="2240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6566650" y="262400"/>
              <a:ext cx="68675" cy="111975"/>
            </a:xfrm>
            <a:custGeom>
              <a:avLst/>
              <a:gdLst/>
              <a:ahLst/>
              <a:cxnLst/>
              <a:rect l="l" t="t" r="r" b="b"/>
              <a:pathLst>
                <a:path w="2747" h="4479" extrusionOk="0">
                  <a:moveTo>
                    <a:pt x="1015" y="1"/>
                  </a:moveTo>
                  <a:cubicBezTo>
                    <a:pt x="973" y="1"/>
                    <a:pt x="930" y="1"/>
                    <a:pt x="930" y="43"/>
                  </a:cubicBezTo>
                  <a:cubicBezTo>
                    <a:pt x="888" y="43"/>
                    <a:pt x="888" y="85"/>
                    <a:pt x="888" y="170"/>
                  </a:cubicBezTo>
                  <a:cubicBezTo>
                    <a:pt x="888" y="465"/>
                    <a:pt x="761" y="1099"/>
                    <a:pt x="466" y="2113"/>
                  </a:cubicBezTo>
                  <a:cubicBezTo>
                    <a:pt x="170" y="3127"/>
                    <a:pt x="1" y="3719"/>
                    <a:pt x="1" y="3888"/>
                  </a:cubicBezTo>
                  <a:cubicBezTo>
                    <a:pt x="1" y="4014"/>
                    <a:pt x="85" y="4183"/>
                    <a:pt x="254" y="4310"/>
                  </a:cubicBezTo>
                  <a:cubicBezTo>
                    <a:pt x="381" y="4394"/>
                    <a:pt x="592" y="4479"/>
                    <a:pt x="761" y="4479"/>
                  </a:cubicBezTo>
                  <a:cubicBezTo>
                    <a:pt x="1226" y="4479"/>
                    <a:pt x="1649" y="4394"/>
                    <a:pt x="2113" y="4226"/>
                  </a:cubicBezTo>
                  <a:cubicBezTo>
                    <a:pt x="2536" y="4057"/>
                    <a:pt x="2747" y="3930"/>
                    <a:pt x="2747" y="3719"/>
                  </a:cubicBezTo>
                  <a:cubicBezTo>
                    <a:pt x="2747" y="3676"/>
                    <a:pt x="2747" y="3676"/>
                    <a:pt x="2747" y="3634"/>
                  </a:cubicBezTo>
                  <a:lnTo>
                    <a:pt x="2662" y="3634"/>
                  </a:lnTo>
                  <a:cubicBezTo>
                    <a:pt x="2620" y="3634"/>
                    <a:pt x="2493" y="3634"/>
                    <a:pt x="2325" y="3719"/>
                  </a:cubicBezTo>
                  <a:cubicBezTo>
                    <a:pt x="1775" y="3845"/>
                    <a:pt x="1226" y="3930"/>
                    <a:pt x="761" y="3930"/>
                  </a:cubicBezTo>
                  <a:cubicBezTo>
                    <a:pt x="635" y="3930"/>
                    <a:pt x="592" y="3888"/>
                    <a:pt x="592" y="3761"/>
                  </a:cubicBezTo>
                  <a:cubicBezTo>
                    <a:pt x="592" y="3634"/>
                    <a:pt x="677" y="3296"/>
                    <a:pt x="846" y="2705"/>
                  </a:cubicBezTo>
                  <a:cubicBezTo>
                    <a:pt x="1226" y="1522"/>
                    <a:pt x="1395" y="761"/>
                    <a:pt x="1395" y="465"/>
                  </a:cubicBezTo>
                  <a:cubicBezTo>
                    <a:pt x="1395" y="339"/>
                    <a:pt x="1353" y="254"/>
                    <a:pt x="1268" y="127"/>
                  </a:cubicBezTo>
                  <a:cubicBezTo>
                    <a:pt x="1184" y="43"/>
                    <a:pt x="1099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6654325" y="2645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0" y="0"/>
                    <a:pt x="845" y="85"/>
                    <a:pt x="761" y="211"/>
                  </a:cubicBezTo>
                  <a:cubicBezTo>
                    <a:pt x="761" y="254"/>
                    <a:pt x="719" y="338"/>
                    <a:pt x="719" y="380"/>
                  </a:cubicBezTo>
                  <a:cubicBezTo>
                    <a:pt x="719" y="676"/>
                    <a:pt x="676" y="1099"/>
                    <a:pt x="550" y="1563"/>
                  </a:cubicBezTo>
                  <a:cubicBezTo>
                    <a:pt x="423" y="2028"/>
                    <a:pt x="296" y="2493"/>
                    <a:pt x="169" y="2915"/>
                  </a:cubicBezTo>
                  <a:cubicBezTo>
                    <a:pt x="43" y="3338"/>
                    <a:pt x="0" y="3634"/>
                    <a:pt x="0" y="3803"/>
                  </a:cubicBezTo>
                  <a:cubicBezTo>
                    <a:pt x="0" y="3972"/>
                    <a:pt x="43" y="4098"/>
                    <a:pt x="212" y="4225"/>
                  </a:cubicBezTo>
                  <a:cubicBezTo>
                    <a:pt x="338" y="4352"/>
                    <a:pt x="507" y="4394"/>
                    <a:pt x="719" y="4394"/>
                  </a:cubicBezTo>
                  <a:cubicBezTo>
                    <a:pt x="1141" y="4394"/>
                    <a:pt x="1606" y="4309"/>
                    <a:pt x="2071" y="4141"/>
                  </a:cubicBezTo>
                  <a:cubicBezTo>
                    <a:pt x="2535" y="4014"/>
                    <a:pt x="2747" y="3845"/>
                    <a:pt x="2747" y="3676"/>
                  </a:cubicBezTo>
                  <a:cubicBezTo>
                    <a:pt x="2747" y="3591"/>
                    <a:pt x="2747" y="3549"/>
                    <a:pt x="2662" y="3549"/>
                  </a:cubicBezTo>
                  <a:cubicBezTo>
                    <a:pt x="2620" y="3549"/>
                    <a:pt x="2535" y="3591"/>
                    <a:pt x="2324" y="3634"/>
                  </a:cubicBezTo>
                  <a:cubicBezTo>
                    <a:pt x="1733" y="3803"/>
                    <a:pt x="1226" y="3845"/>
                    <a:pt x="719" y="3845"/>
                  </a:cubicBezTo>
                  <a:cubicBezTo>
                    <a:pt x="676" y="3845"/>
                    <a:pt x="634" y="3845"/>
                    <a:pt x="592" y="3803"/>
                  </a:cubicBezTo>
                  <a:cubicBezTo>
                    <a:pt x="592" y="3803"/>
                    <a:pt x="550" y="3760"/>
                    <a:pt x="550" y="3676"/>
                  </a:cubicBezTo>
                  <a:cubicBezTo>
                    <a:pt x="550" y="3549"/>
                    <a:pt x="676" y="3084"/>
                    <a:pt x="888" y="2366"/>
                  </a:cubicBezTo>
                  <a:cubicBezTo>
                    <a:pt x="1352" y="2366"/>
                    <a:pt x="1775" y="2324"/>
                    <a:pt x="2113" y="2282"/>
                  </a:cubicBezTo>
                  <a:cubicBezTo>
                    <a:pt x="2451" y="2197"/>
                    <a:pt x="2620" y="2070"/>
                    <a:pt x="2620" y="1944"/>
                  </a:cubicBezTo>
                  <a:cubicBezTo>
                    <a:pt x="2620" y="1901"/>
                    <a:pt x="2578" y="1859"/>
                    <a:pt x="2451" y="1859"/>
                  </a:cubicBezTo>
                  <a:cubicBezTo>
                    <a:pt x="2324" y="1859"/>
                    <a:pt x="2113" y="1859"/>
                    <a:pt x="1902" y="1901"/>
                  </a:cubicBezTo>
                  <a:lnTo>
                    <a:pt x="1057" y="1901"/>
                  </a:lnTo>
                  <a:cubicBezTo>
                    <a:pt x="1183" y="1310"/>
                    <a:pt x="1268" y="887"/>
                    <a:pt x="1268" y="592"/>
                  </a:cubicBezTo>
                  <a:cubicBezTo>
                    <a:pt x="1648" y="507"/>
                    <a:pt x="1902" y="507"/>
                    <a:pt x="2028" y="465"/>
                  </a:cubicBezTo>
                  <a:cubicBezTo>
                    <a:pt x="2113" y="465"/>
                    <a:pt x="2282" y="465"/>
                    <a:pt x="2535" y="423"/>
                  </a:cubicBezTo>
                  <a:cubicBezTo>
                    <a:pt x="2789" y="423"/>
                    <a:pt x="3000" y="380"/>
                    <a:pt x="3127" y="338"/>
                  </a:cubicBezTo>
                  <a:cubicBezTo>
                    <a:pt x="3338" y="296"/>
                    <a:pt x="3423" y="254"/>
                    <a:pt x="3423" y="169"/>
                  </a:cubicBezTo>
                  <a:cubicBezTo>
                    <a:pt x="3423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6731425" y="24022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0"/>
                  </a:moveTo>
                  <a:cubicBezTo>
                    <a:pt x="1395" y="0"/>
                    <a:pt x="1310" y="85"/>
                    <a:pt x="1310" y="296"/>
                  </a:cubicBezTo>
                  <a:cubicBezTo>
                    <a:pt x="1310" y="338"/>
                    <a:pt x="1310" y="423"/>
                    <a:pt x="1395" y="465"/>
                  </a:cubicBezTo>
                  <a:cubicBezTo>
                    <a:pt x="1479" y="550"/>
                    <a:pt x="1564" y="592"/>
                    <a:pt x="1648" y="676"/>
                  </a:cubicBezTo>
                  <a:cubicBezTo>
                    <a:pt x="1775" y="761"/>
                    <a:pt x="1859" y="845"/>
                    <a:pt x="1944" y="972"/>
                  </a:cubicBezTo>
                  <a:cubicBezTo>
                    <a:pt x="2071" y="1057"/>
                    <a:pt x="2155" y="1226"/>
                    <a:pt x="2197" y="1395"/>
                  </a:cubicBezTo>
                  <a:cubicBezTo>
                    <a:pt x="2282" y="1606"/>
                    <a:pt x="2324" y="1817"/>
                    <a:pt x="2324" y="2155"/>
                  </a:cubicBezTo>
                  <a:cubicBezTo>
                    <a:pt x="2324" y="2451"/>
                    <a:pt x="2240" y="2747"/>
                    <a:pt x="2155" y="3085"/>
                  </a:cubicBezTo>
                  <a:cubicBezTo>
                    <a:pt x="2028" y="3423"/>
                    <a:pt x="1902" y="3718"/>
                    <a:pt x="1733" y="3972"/>
                  </a:cubicBezTo>
                  <a:cubicBezTo>
                    <a:pt x="1352" y="4521"/>
                    <a:pt x="972" y="4944"/>
                    <a:pt x="592" y="5281"/>
                  </a:cubicBezTo>
                  <a:cubicBezTo>
                    <a:pt x="212" y="5619"/>
                    <a:pt x="1" y="5831"/>
                    <a:pt x="1" y="5915"/>
                  </a:cubicBezTo>
                  <a:cubicBezTo>
                    <a:pt x="1" y="5957"/>
                    <a:pt x="43" y="6000"/>
                    <a:pt x="127" y="6000"/>
                  </a:cubicBezTo>
                  <a:cubicBezTo>
                    <a:pt x="296" y="6000"/>
                    <a:pt x="592" y="5831"/>
                    <a:pt x="1057" y="5493"/>
                  </a:cubicBezTo>
                  <a:cubicBezTo>
                    <a:pt x="1268" y="5324"/>
                    <a:pt x="1479" y="5155"/>
                    <a:pt x="1690" y="4901"/>
                  </a:cubicBezTo>
                  <a:cubicBezTo>
                    <a:pt x="1902" y="4648"/>
                    <a:pt x="2113" y="4352"/>
                    <a:pt x="2282" y="4056"/>
                  </a:cubicBezTo>
                  <a:cubicBezTo>
                    <a:pt x="2451" y="3761"/>
                    <a:pt x="2620" y="3423"/>
                    <a:pt x="2747" y="3042"/>
                  </a:cubicBezTo>
                  <a:cubicBezTo>
                    <a:pt x="2831" y="2662"/>
                    <a:pt x="2916" y="2240"/>
                    <a:pt x="2916" y="1859"/>
                  </a:cubicBezTo>
                  <a:cubicBezTo>
                    <a:pt x="2916" y="1352"/>
                    <a:pt x="2747" y="930"/>
                    <a:pt x="2493" y="550"/>
                  </a:cubicBezTo>
                  <a:cubicBezTo>
                    <a:pt x="2197" y="169"/>
                    <a:pt x="1944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3501575" y="904575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50"/>
                  </a:moveTo>
                  <a:cubicBezTo>
                    <a:pt x="2493" y="550"/>
                    <a:pt x="2662" y="592"/>
                    <a:pt x="2789" y="634"/>
                  </a:cubicBezTo>
                  <a:cubicBezTo>
                    <a:pt x="2958" y="719"/>
                    <a:pt x="3000" y="845"/>
                    <a:pt x="3000" y="972"/>
                  </a:cubicBezTo>
                  <a:cubicBezTo>
                    <a:pt x="3000" y="1057"/>
                    <a:pt x="3000" y="1141"/>
                    <a:pt x="2916" y="1226"/>
                  </a:cubicBezTo>
                  <a:cubicBezTo>
                    <a:pt x="2873" y="1310"/>
                    <a:pt x="2831" y="1352"/>
                    <a:pt x="2789" y="1437"/>
                  </a:cubicBezTo>
                  <a:cubicBezTo>
                    <a:pt x="2705" y="1479"/>
                    <a:pt x="2620" y="1521"/>
                    <a:pt x="2493" y="1564"/>
                  </a:cubicBezTo>
                  <a:cubicBezTo>
                    <a:pt x="2367" y="1648"/>
                    <a:pt x="2198" y="1733"/>
                    <a:pt x="1986" y="1817"/>
                  </a:cubicBezTo>
                  <a:cubicBezTo>
                    <a:pt x="1775" y="1902"/>
                    <a:pt x="1606" y="1944"/>
                    <a:pt x="1522" y="2028"/>
                  </a:cubicBezTo>
                  <a:cubicBezTo>
                    <a:pt x="1648" y="1437"/>
                    <a:pt x="1733" y="1099"/>
                    <a:pt x="1733" y="972"/>
                  </a:cubicBezTo>
                  <a:cubicBezTo>
                    <a:pt x="1733" y="845"/>
                    <a:pt x="1691" y="719"/>
                    <a:pt x="1564" y="592"/>
                  </a:cubicBezTo>
                  <a:cubicBezTo>
                    <a:pt x="1860" y="550"/>
                    <a:pt x="2071" y="550"/>
                    <a:pt x="2282" y="550"/>
                  </a:cubicBezTo>
                  <a:close/>
                  <a:moveTo>
                    <a:pt x="1437" y="2282"/>
                  </a:moveTo>
                  <a:cubicBezTo>
                    <a:pt x="1522" y="2409"/>
                    <a:pt x="1648" y="2451"/>
                    <a:pt x="1733" y="2451"/>
                  </a:cubicBezTo>
                  <a:cubicBezTo>
                    <a:pt x="2029" y="2451"/>
                    <a:pt x="2324" y="2493"/>
                    <a:pt x="2620" y="2578"/>
                  </a:cubicBezTo>
                  <a:cubicBezTo>
                    <a:pt x="2916" y="2662"/>
                    <a:pt x="3042" y="2789"/>
                    <a:pt x="3042" y="2916"/>
                  </a:cubicBezTo>
                  <a:cubicBezTo>
                    <a:pt x="3042" y="3042"/>
                    <a:pt x="2958" y="3211"/>
                    <a:pt x="2705" y="3380"/>
                  </a:cubicBezTo>
                  <a:cubicBezTo>
                    <a:pt x="2493" y="3549"/>
                    <a:pt x="2198" y="3676"/>
                    <a:pt x="1902" y="3761"/>
                  </a:cubicBezTo>
                  <a:cubicBezTo>
                    <a:pt x="1564" y="3887"/>
                    <a:pt x="1226" y="3930"/>
                    <a:pt x="930" y="3930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0"/>
                  </a:moveTo>
                  <a:cubicBezTo>
                    <a:pt x="1479" y="0"/>
                    <a:pt x="1268" y="43"/>
                    <a:pt x="1099" y="85"/>
                  </a:cubicBezTo>
                  <a:cubicBezTo>
                    <a:pt x="888" y="127"/>
                    <a:pt x="803" y="212"/>
                    <a:pt x="803" y="254"/>
                  </a:cubicBezTo>
                  <a:cubicBezTo>
                    <a:pt x="803" y="338"/>
                    <a:pt x="846" y="423"/>
                    <a:pt x="930" y="507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3"/>
                    <a:pt x="1057" y="1944"/>
                    <a:pt x="761" y="2916"/>
                  </a:cubicBezTo>
                  <a:cubicBezTo>
                    <a:pt x="634" y="3254"/>
                    <a:pt x="592" y="3465"/>
                    <a:pt x="592" y="3549"/>
                  </a:cubicBezTo>
                  <a:cubicBezTo>
                    <a:pt x="592" y="3592"/>
                    <a:pt x="634" y="3676"/>
                    <a:pt x="677" y="3761"/>
                  </a:cubicBezTo>
                  <a:cubicBezTo>
                    <a:pt x="719" y="3845"/>
                    <a:pt x="761" y="3887"/>
                    <a:pt x="846" y="3930"/>
                  </a:cubicBezTo>
                  <a:cubicBezTo>
                    <a:pt x="677" y="3930"/>
                    <a:pt x="508" y="3887"/>
                    <a:pt x="381" y="3803"/>
                  </a:cubicBezTo>
                  <a:cubicBezTo>
                    <a:pt x="212" y="3676"/>
                    <a:pt x="127" y="3634"/>
                    <a:pt x="127" y="3634"/>
                  </a:cubicBezTo>
                  <a:cubicBezTo>
                    <a:pt x="43" y="3634"/>
                    <a:pt x="1" y="3718"/>
                    <a:pt x="1" y="3845"/>
                  </a:cubicBezTo>
                  <a:cubicBezTo>
                    <a:pt x="1" y="3972"/>
                    <a:pt x="85" y="4099"/>
                    <a:pt x="296" y="4225"/>
                  </a:cubicBezTo>
                  <a:cubicBezTo>
                    <a:pt x="508" y="4352"/>
                    <a:pt x="719" y="4437"/>
                    <a:pt x="972" y="4437"/>
                  </a:cubicBezTo>
                  <a:cubicBezTo>
                    <a:pt x="1395" y="4437"/>
                    <a:pt x="1817" y="4352"/>
                    <a:pt x="2240" y="4225"/>
                  </a:cubicBezTo>
                  <a:cubicBezTo>
                    <a:pt x="2620" y="4056"/>
                    <a:pt x="2958" y="3887"/>
                    <a:pt x="3211" y="3676"/>
                  </a:cubicBezTo>
                  <a:cubicBezTo>
                    <a:pt x="3465" y="3423"/>
                    <a:pt x="3634" y="3169"/>
                    <a:pt x="3634" y="2916"/>
                  </a:cubicBezTo>
                  <a:cubicBezTo>
                    <a:pt x="3634" y="2747"/>
                    <a:pt x="3507" y="2535"/>
                    <a:pt x="3254" y="2409"/>
                  </a:cubicBezTo>
                  <a:cubicBezTo>
                    <a:pt x="3042" y="2240"/>
                    <a:pt x="2747" y="2155"/>
                    <a:pt x="2409" y="2155"/>
                  </a:cubicBezTo>
                  <a:lnTo>
                    <a:pt x="2324" y="2155"/>
                  </a:lnTo>
                  <a:cubicBezTo>
                    <a:pt x="2747" y="2028"/>
                    <a:pt x="3042" y="1859"/>
                    <a:pt x="3254" y="1648"/>
                  </a:cubicBezTo>
                  <a:cubicBezTo>
                    <a:pt x="3465" y="1437"/>
                    <a:pt x="3592" y="1183"/>
                    <a:pt x="3592" y="930"/>
                  </a:cubicBezTo>
                  <a:cubicBezTo>
                    <a:pt x="3592" y="634"/>
                    <a:pt x="3423" y="423"/>
                    <a:pt x="3127" y="254"/>
                  </a:cubicBezTo>
                  <a:cubicBezTo>
                    <a:pt x="2789" y="85"/>
                    <a:pt x="232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3610375" y="995400"/>
              <a:ext cx="19025" cy="23275"/>
            </a:xfrm>
            <a:custGeom>
              <a:avLst/>
              <a:gdLst/>
              <a:ahLst/>
              <a:cxnLst/>
              <a:rect l="l" t="t" r="r" b="b"/>
              <a:pathLst>
                <a:path w="761" h="931" extrusionOk="0">
                  <a:moveTo>
                    <a:pt x="338" y="1"/>
                  </a:moveTo>
                  <a:cubicBezTo>
                    <a:pt x="254" y="1"/>
                    <a:pt x="211" y="43"/>
                    <a:pt x="127" y="128"/>
                  </a:cubicBezTo>
                  <a:cubicBezTo>
                    <a:pt x="42" y="212"/>
                    <a:pt x="0" y="297"/>
                    <a:pt x="0" y="381"/>
                  </a:cubicBezTo>
                  <a:cubicBezTo>
                    <a:pt x="0" y="466"/>
                    <a:pt x="85" y="592"/>
                    <a:pt x="211" y="719"/>
                  </a:cubicBezTo>
                  <a:cubicBezTo>
                    <a:pt x="338" y="888"/>
                    <a:pt x="465" y="930"/>
                    <a:pt x="592" y="930"/>
                  </a:cubicBezTo>
                  <a:cubicBezTo>
                    <a:pt x="634" y="930"/>
                    <a:pt x="676" y="930"/>
                    <a:pt x="718" y="888"/>
                  </a:cubicBezTo>
                  <a:cubicBezTo>
                    <a:pt x="761" y="846"/>
                    <a:pt x="761" y="804"/>
                    <a:pt x="761" y="761"/>
                  </a:cubicBezTo>
                  <a:cubicBezTo>
                    <a:pt x="761" y="677"/>
                    <a:pt x="718" y="508"/>
                    <a:pt x="634" y="297"/>
                  </a:cubicBezTo>
                  <a:cubicBezTo>
                    <a:pt x="507" y="85"/>
                    <a:pt x="4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3709650" y="902450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44" y="635"/>
                  </a:moveTo>
                  <a:cubicBezTo>
                    <a:pt x="2028" y="973"/>
                    <a:pt x="2113" y="1522"/>
                    <a:pt x="2197" y="2240"/>
                  </a:cubicBezTo>
                  <a:cubicBezTo>
                    <a:pt x="1859" y="2325"/>
                    <a:pt x="1521" y="2367"/>
                    <a:pt x="1226" y="2451"/>
                  </a:cubicBezTo>
                  <a:cubicBezTo>
                    <a:pt x="1521" y="1649"/>
                    <a:pt x="1775" y="1057"/>
                    <a:pt x="1944" y="635"/>
                  </a:cubicBezTo>
                  <a:close/>
                  <a:moveTo>
                    <a:pt x="2113" y="1"/>
                  </a:moveTo>
                  <a:cubicBezTo>
                    <a:pt x="1986" y="1"/>
                    <a:pt x="1859" y="43"/>
                    <a:pt x="1775" y="128"/>
                  </a:cubicBezTo>
                  <a:cubicBezTo>
                    <a:pt x="1648" y="212"/>
                    <a:pt x="1564" y="297"/>
                    <a:pt x="1521" y="423"/>
                  </a:cubicBezTo>
                  <a:cubicBezTo>
                    <a:pt x="1479" y="550"/>
                    <a:pt x="1352" y="804"/>
                    <a:pt x="1183" y="1226"/>
                  </a:cubicBezTo>
                  <a:cubicBezTo>
                    <a:pt x="1014" y="1649"/>
                    <a:pt x="888" y="1987"/>
                    <a:pt x="803" y="2198"/>
                  </a:cubicBezTo>
                  <a:cubicBezTo>
                    <a:pt x="761" y="2325"/>
                    <a:pt x="676" y="2451"/>
                    <a:pt x="634" y="2620"/>
                  </a:cubicBezTo>
                  <a:cubicBezTo>
                    <a:pt x="212" y="2747"/>
                    <a:pt x="0" y="2874"/>
                    <a:pt x="0" y="2958"/>
                  </a:cubicBezTo>
                  <a:cubicBezTo>
                    <a:pt x="0" y="3043"/>
                    <a:pt x="43" y="3085"/>
                    <a:pt x="85" y="3170"/>
                  </a:cubicBezTo>
                  <a:cubicBezTo>
                    <a:pt x="169" y="3212"/>
                    <a:pt x="212" y="3254"/>
                    <a:pt x="296" y="3254"/>
                  </a:cubicBezTo>
                  <a:lnTo>
                    <a:pt x="338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6"/>
                    <a:pt x="43" y="4310"/>
                    <a:pt x="127" y="4395"/>
                  </a:cubicBezTo>
                  <a:cubicBezTo>
                    <a:pt x="212" y="4479"/>
                    <a:pt x="254" y="4522"/>
                    <a:pt x="338" y="4522"/>
                  </a:cubicBezTo>
                  <a:cubicBezTo>
                    <a:pt x="381" y="4522"/>
                    <a:pt x="634" y="4015"/>
                    <a:pt x="972" y="3043"/>
                  </a:cubicBezTo>
                  <a:cubicBezTo>
                    <a:pt x="1310" y="2958"/>
                    <a:pt x="1564" y="2916"/>
                    <a:pt x="1690" y="2874"/>
                  </a:cubicBezTo>
                  <a:cubicBezTo>
                    <a:pt x="1859" y="2832"/>
                    <a:pt x="2028" y="2789"/>
                    <a:pt x="2240" y="2747"/>
                  </a:cubicBezTo>
                  <a:cubicBezTo>
                    <a:pt x="2240" y="3127"/>
                    <a:pt x="2282" y="3508"/>
                    <a:pt x="2324" y="3930"/>
                  </a:cubicBezTo>
                  <a:cubicBezTo>
                    <a:pt x="2324" y="4141"/>
                    <a:pt x="2366" y="4310"/>
                    <a:pt x="2409" y="4395"/>
                  </a:cubicBezTo>
                  <a:cubicBezTo>
                    <a:pt x="2451" y="4479"/>
                    <a:pt x="2535" y="4522"/>
                    <a:pt x="2578" y="4522"/>
                  </a:cubicBezTo>
                  <a:cubicBezTo>
                    <a:pt x="2704" y="4522"/>
                    <a:pt x="2789" y="4268"/>
                    <a:pt x="2789" y="3719"/>
                  </a:cubicBezTo>
                  <a:cubicBezTo>
                    <a:pt x="2789" y="3423"/>
                    <a:pt x="2789" y="3043"/>
                    <a:pt x="2747" y="2620"/>
                  </a:cubicBezTo>
                  <a:cubicBezTo>
                    <a:pt x="3127" y="2494"/>
                    <a:pt x="3296" y="2409"/>
                    <a:pt x="3296" y="2325"/>
                  </a:cubicBezTo>
                  <a:cubicBezTo>
                    <a:pt x="3296" y="2198"/>
                    <a:pt x="3211" y="2156"/>
                    <a:pt x="3000" y="2156"/>
                  </a:cubicBezTo>
                  <a:lnTo>
                    <a:pt x="2704" y="2156"/>
                  </a:lnTo>
                  <a:cubicBezTo>
                    <a:pt x="2620" y="1564"/>
                    <a:pt x="2535" y="1057"/>
                    <a:pt x="2451" y="635"/>
                  </a:cubicBezTo>
                  <a:cubicBezTo>
                    <a:pt x="2366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3808925" y="904575"/>
              <a:ext cx="77125" cy="109875"/>
            </a:xfrm>
            <a:custGeom>
              <a:avLst/>
              <a:gdLst/>
              <a:ahLst/>
              <a:cxnLst/>
              <a:rect l="l" t="t" r="r" b="b"/>
              <a:pathLst>
                <a:path w="3085" h="4395" extrusionOk="0">
                  <a:moveTo>
                    <a:pt x="2578" y="0"/>
                  </a:moveTo>
                  <a:cubicBezTo>
                    <a:pt x="2198" y="0"/>
                    <a:pt x="1817" y="169"/>
                    <a:pt x="1395" y="550"/>
                  </a:cubicBezTo>
                  <a:cubicBezTo>
                    <a:pt x="1015" y="888"/>
                    <a:pt x="677" y="1310"/>
                    <a:pt x="423" y="1817"/>
                  </a:cubicBezTo>
                  <a:cubicBezTo>
                    <a:pt x="128" y="2324"/>
                    <a:pt x="1" y="2789"/>
                    <a:pt x="1" y="3169"/>
                  </a:cubicBezTo>
                  <a:cubicBezTo>
                    <a:pt x="1" y="3465"/>
                    <a:pt x="170" y="3761"/>
                    <a:pt x="423" y="4014"/>
                  </a:cubicBezTo>
                  <a:cubicBezTo>
                    <a:pt x="677" y="4268"/>
                    <a:pt x="972" y="4394"/>
                    <a:pt x="1268" y="4394"/>
                  </a:cubicBezTo>
                  <a:cubicBezTo>
                    <a:pt x="1479" y="4394"/>
                    <a:pt x="1733" y="4352"/>
                    <a:pt x="2029" y="4225"/>
                  </a:cubicBezTo>
                  <a:cubicBezTo>
                    <a:pt x="2324" y="4099"/>
                    <a:pt x="2536" y="3930"/>
                    <a:pt x="2747" y="3803"/>
                  </a:cubicBezTo>
                  <a:cubicBezTo>
                    <a:pt x="2958" y="3634"/>
                    <a:pt x="3043" y="3507"/>
                    <a:pt x="3043" y="3423"/>
                  </a:cubicBezTo>
                  <a:cubicBezTo>
                    <a:pt x="3043" y="3296"/>
                    <a:pt x="3000" y="3254"/>
                    <a:pt x="2916" y="3254"/>
                  </a:cubicBezTo>
                  <a:cubicBezTo>
                    <a:pt x="2874" y="3254"/>
                    <a:pt x="2705" y="3338"/>
                    <a:pt x="2367" y="3549"/>
                  </a:cubicBezTo>
                  <a:cubicBezTo>
                    <a:pt x="2240" y="3592"/>
                    <a:pt x="2071" y="3676"/>
                    <a:pt x="1860" y="3718"/>
                  </a:cubicBezTo>
                  <a:cubicBezTo>
                    <a:pt x="1648" y="3803"/>
                    <a:pt x="1437" y="3803"/>
                    <a:pt x="1268" y="3803"/>
                  </a:cubicBezTo>
                  <a:cubicBezTo>
                    <a:pt x="1057" y="3803"/>
                    <a:pt x="888" y="3761"/>
                    <a:pt x="803" y="3676"/>
                  </a:cubicBezTo>
                  <a:cubicBezTo>
                    <a:pt x="677" y="3549"/>
                    <a:pt x="592" y="3380"/>
                    <a:pt x="592" y="3127"/>
                  </a:cubicBezTo>
                  <a:cubicBezTo>
                    <a:pt x="592" y="2916"/>
                    <a:pt x="677" y="2620"/>
                    <a:pt x="846" y="2324"/>
                  </a:cubicBezTo>
                  <a:cubicBezTo>
                    <a:pt x="972" y="1986"/>
                    <a:pt x="1141" y="1733"/>
                    <a:pt x="1353" y="1479"/>
                  </a:cubicBezTo>
                  <a:cubicBezTo>
                    <a:pt x="1564" y="1226"/>
                    <a:pt x="1775" y="1014"/>
                    <a:pt x="2029" y="845"/>
                  </a:cubicBezTo>
                  <a:cubicBezTo>
                    <a:pt x="2282" y="676"/>
                    <a:pt x="2451" y="592"/>
                    <a:pt x="2620" y="592"/>
                  </a:cubicBezTo>
                  <a:cubicBezTo>
                    <a:pt x="2705" y="592"/>
                    <a:pt x="2789" y="592"/>
                    <a:pt x="2874" y="634"/>
                  </a:cubicBezTo>
                  <a:cubicBezTo>
                    <a:pt x="2958" y="676"/>
                    <a:pt x="3000" y="676"/>
                    <a:pt x="3043" y="676"/>
                  </a:cubicBezTo>
                  <a:cubicBezTo>
                    <a:pt x="3085" y="676"/>
                    <a:pt x="3085" y="634"/>
                    <a:pt x="3085" y="550"/>
                  </a:cubicBezTo>
                  <a:cubicBezTo>
                    <a:pt x="3085" y="465"/>
                    <a:pt x="3043" y="338"/>
                    <a:pt x="2916" y="212"/>
                  </a:cubicBezTo>
                  <a:cubicBezTo>
                    <a:pt x="2789" y="43"/>
                    <a:pt x="2705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3907150" y="904575"/>
              <a:ext cx="77125" cy="111975"/>
            </a:xfrm>
            <a:custGeom>
              <a:avLst/>
              <a:gdLst/>
              <a:ahLst/>
              <a:cxnLst/>
              <a:rect l="l" t="t" r="r" b="b"/>
              <a:pathLst>
                <a:path w="3085" h="4479" extrusionOk="0">
                  <a:moveTo>
                    <a:pt x="677" y="0"/>
                  </a:moveTo>
                  <a:cubicBezTo>
                    <a:pt x="635" y="0"/>
                    <a:pt x="592" y="0"/>
                    <a:pt x="550" y="43"/>
                  </a:cubicBezTo>
                  <a:cubicBezTo>
                    <a:pt x="550" y="43"/>
                    <a:pt x="550" y="85"/>
                    <a:pt x="550" y="169"/>
                  </a:cubicBezTo>
                  <a:cubicBezTo>
                    <a:pt x="550" y="423"/>
                    <a:pt x="466" y="888"/>
                    <a:pt x="297" y="1606"/>
                  </a:cubicBezTo>
                  <a:cubicBezTo>
                    <a:pt x="85" y="2324"/>
                    <a:pt x="1" y="2873"/>
                    <a:pt x="1" y="3211"/>
                  </a:cubicBezTo>
                  <a:cubicBezTo>
                    <a:pt x="1" y="3507"/>
                    <a:pt x="128" y="3803"/>
                    <a:pt x="297" y="4099"/>
                  </a:cubicBezTo>
                  <a:cubicBezTo>
                    <a:pt x="508" y="4352"/>
                    <a:pt x="719" y="4479"/>
                    <a:pt x="1015" y="4479"/>
                  </a:cubicBezTo>
                  <a:cubicBezTo>
                    <a:pt x="1353" y="4479"/>
                    <a:pt x="1691" y="4310"/>
                    <a:pt x="2029" y="3972"/>
                  </a:cubicBezTo>
                  <a:cubicBezTo>
                    <a:pt x="2367" y="3634"/>
                    <a:pt x="2620" y="3169"/>
                    <a:pt x="2789" y="2578"/>
                  </a:cubicBezTo>
                  <a:cubicBezTo>
                    <a:pt x="3000" y="2028"/>
                    <a:pt x="3085" y="1395"/>
                    <a:pt x="3085" y="761"/>
                  </a:cubicBezTo>
                  <a:cubicBezTo>
                    <a:pt x="3085" y="550"/>
                    <a:pt x="3000" y="338"/>
                    <a:pt x="2874" y="212"/>
                  </a:cubicBezTo>
                  <a:cubicBezTo>
                    <a:pt x="2747" y="43"/>
                    <a:pt x="2662" y="0"/>
                    <a:pt x="2536" y="0"/>
                  </a:cubicBezTo>
                  <a:cubicBezTo>
                    <a:pt x="2493" y="0"/>
                    <a:pt x="2451" y="43"/>
                    <a:pt x="2451" y="127"/>
                  </a:cubicBezTo>
                  <a:cubicBezTo>
                    <a:pt x="2451" y="169"/>
                    <a:pt x="2451" y="254"/>
                    <a:pt x="2451" y="423"/>
                  </a:cubicBezTo>
                  <a:cubicBezTo>
                    <a:pt x="2493" y="634"/>
                    <a:pt x="2493" y="803"/>
                    <a:pt x="2493" y="972"/>
                  </a:cubicBezTo>
                  <a:cubicBezTo>
                    <a:pt x="2493" y="1352"/>
                    <a:pt x="2451" y="1733"/>
                    <a:pt x="2324" y="2113"/>
                  </a:cubicBezTo>
                  <a:cubicBezTo>
                    <a:pt x="2240" y="2493"/>
                    <a:pt x="2113" y="2789"/>
                    <a:pt x="1986" y="3042"/>
                  </a:cubicBezTo>
                  <a:cubicBezTo>
                    <a:pt x="1817" y="3338"/>
                    <a:pt x="1691" y="3507"/>
                    <a:pt x="1522" y="3676"/>
                  </a:cubicBezTo>
                  <a:cubicBezTo>
                    <a:pt x="1353" y="3845"/>
                    <a:pt x="1184" y="3930"/>
                    <a:pt x="1057" y="3930"/>
                  </a:cubicBezTo>
                  <a:cubicBezTo>
                    <a:pt x="888" y="3930"/>
                    <a:pt x="804" y="3845"/>
                    <a:pt x="719" y="3718"/>
                  </a:cubicBezTo>
                  <a:cubicBezTo>
                    <a:pt x="635" y="3549"/>
                    <a:pt x="550" y="3380"/>
                    <a:pt x="550" y="3127"/>
                  </a:cubicBezTo>
                  <a:cubicBezTo>
                    <a:pt x="550" y="2873"/>
                    <a:pt x="635" y="2451"/>
                    <a:pt x="804" y="1775"/>
                  </a:cubicBezTo>
                  <a:cubicBezTo>
                    <a:pt x="1015" y="1099"/>
                    <a:pt x="1099" y="676"/>
                    <a:pt x="1099" y="550"/>
                  </a:cubicBezTo>
                  <a:cubicBezTo>
                    <a:pt x="1099" y="381"/>
                    <a:pt x="1015" y="254"/>
                    <a:pt x="930" y="169"/>
                  </a:cubicBezTo>
                  <a:cubicBezTo>
                    <a:pt x="846" y="43"/>
                    <a:pt x="761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999050" y="904575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1944" y="0"/>
                  </a:moveTo>
                  <a:cubicBezTo>
                    <a:pt x="1141" y="0"/>
                    <a:pt x="592" y="43"/>
                    <a:pt x="338" y="43"/>
                  </a:cubicBezTo>
                  <a:cubicBezTo>
                    <a:pt x="127" y="85"/>
                    <a:pt x="0" y="127"/>
                    <a:pt x="0" y="169"/>
                  </a:cubicBezTo>
                  <a:cubicBezTo>
                    <a:pt x="0" y="254"/>
                    <a:pt x="43" y="381"/>
                    <a:pt x="85" y="465"/>
                  </a:cubicBezTo>
                  <a:cubicBezTo>
                    <a:pt x="169" y="550"/>
                    <a:pt x="254" y="592"/>
                    <a:pt x="296" y="592"/>
                  </a:cubicBezTo>
                  <a:lnTo>
                    <a:pt x="1395" y="550"/>
                  </a:lnTo>
                  <a:lnTo>
                    <a:pt x="1395" y="550"/>
                  </a:lnTo>
                  <a:cubicBezTo>
                    <a:pt x="1352" y="930"/>
                    <a:pt x="1226" y="1606"/>
                    <a:pt x="972" y="2493"/>
                  </a:cubicBezTo>
                  <a:cubicBezTo>
                    <a:pt x="761" y="3380"/>
                    <a:pt x="634" y="3887"/>
                    <a:pt x="634" y="3972"/>
                  </a:cubicBezTo>
                  <a:cubicBezTo>
                    <a:pt x="634" y="4099"/>
                    <a:pt x="676" y="4183"/>
                    <a:pt x="761" y="4268"/>
                  </a:cubicBezTo>
                  <a:cubicBezTo>
                    <a:pt x="845" y="4352"/>
                    <a:pt x="930" y="4437"/>
                    <a:pt x="972" y="4437"/>
                  </a:cubicBezTo>
                  <a:cubicBezTo>
                    <a:pt x="1014" y="4437"/>
                    <a:pt x="1057" y="4310"/>
                    <a:pt x="1141" y="4099"/>
                  </a:cubicBezTo>
                  <a:cubicBezTo>
                    <a:pt x="1183" y="3972"/>
                    <a:pt x="1226" y="3761"/>
                    <a:pt x="1268" y="3465"/>
                  </a:cubicBezTo>
                  <a:cubicBezTo>
                    <a:pt x="1352" y="3211"/>
                    <a:pt x="1395" y="3000"/>
                    <a:pt x="1437" y="2831"/>
                  </a:cubicBezTo>
                  <a:cubicBezTo>
                    <a:pt x="1775" y="1564"/>
                    <a:pt x="1944" y="803"/>
                    <a:pt x="1944" y="676"/>
                  </a:cubicBezTo>
                  <a:cubicBezTo>
                    <a:pt x="1944" y="634"/>
                    <a:pt x="1944" y="550"/>
                    <a:pt x="1902" y="507"/>
                  </a:cubicBezTo>
                  <a:lnTo>
                    <a:pt x="1902" y="507"/>
                  </a:lnTo>
                  <a:cubicBezTo>
                    <a:pt x="2155" y="550"/>
                    <a:pt x="2366" y="550"/>
                    <a:pt x="2620" y="550"/>
                  </a:cubicBezTo>
                  <a:cubicBezTo>
                    <a:pt x="2873" y="592"/>
                    <a:pt x="3084" y="592"/>
                    <a:pt x="3211" y="592"/>
                  </a:cubicBezTo>
                  <a:cubicBezTo>
                    <a:pt x="3338" y="592"/>
                    <a:pt x="3422" y="550"/>
                    <a:pt x="3422" y="465"/>
                  </a:cubicBezTo>
                  <a:cubicBezTo>
                    <a:pt x="3422" y="338"/>
                    <a:pt x="3296" y="254"/>
                    <a:pt x="3000" y="169"/>
                  </a:cubicBezTo>
                  <a:cubicBezTo>
                    <a:pt x="2746" y="43"/>
                    <a:pt x="2366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4082475" y="903525"/>
              <a:ext cx="84525" cy="111975"/>
            </a:xfrm>
            <a:custGeom>
              <a:avLst/>
              <a:gdLst/>
              <a:ahLst/>
              <a:cxnLst/>
              <a:rect l="l" t="t" r="r" b="b"/>
              <a:pathLst>
                <a:path w="3381" h="4479" extrusionOk="0">
                  <a:moveTo>
                    <a:pt x="2198" y="549"/>
                  </a:moveTo>
                  <a:cubicBezTo>
                    <a:pt x="2367" y="549"/>
                    <a:pt x="2494" y="634"/>
                    <a:pt x="2620" y="845"/>
                  </a:cubicBezTo>
                  <a:cubicBezTo>
                    <a:pt x="2747" y="1056"/>
                    <a:pt x="2789" y="1310"/>
                    <a:pt x="2789" y="1648"/>
                  </a:cubicBezTo>
                  <a:cubicBezTo>
                    <a:pt x="2789" y="1944"/>
                    <a:pt x="2705" y="2324"/>
                    <a:pt x="2494" y="2662"/>
                  </a:cubicBezTo>
                  <a:cubicBezTo>
                    <a:pt x="2325" y="3042"/>
                    <a:pt x="2071" y="3338"/>
                    <a:pt x="1775" y="3591"/>
                  </a:cubicBezTo>
                  <a:cubicBezTo>
                    <a:pt x="1522" y="3845"/>
                    <a:pt x="1268" y="3972"/>
                    <a:pt x="1057" y="3972"/>
                  </a:cubicBezTo>
                  <a:cubicBezTo>
                    <a:pt x="930" y="3972"/>
                    <a:pt x="804" y="3887"/>
                    <a:pt x="719" y="3760"/>
                  </a:cubicBezTo>
                  <a:cubicBezTo>
                    <a:pt x="592" y="3591"/>
                    <a:pt x="550" y="3422"/>
                    <a:pt x="550" y="3169"/>
                  </a:cubicBezTo>
                  <a:cubicBezTo>
                    <a:pt x="550" y="2789"/>
                    <a:pt x="677" y="2408"/>
                    <a:pt x="846" y="1986"/>
                  </a:cubicBezTo>
                  <a:cubicBezTo>
                    <a:pt x="1057" y="1521"/>
                    <a:pt x="1311" y="1183"/>
                    <a:pt x="1564" y="930"/>
                  </a:cubicBezTo>
                  <a:cubicBezTo>
                    <a:pt x="1818" y="676"/>
                    <a:pt x="2029" y="549"/>
                    <a:pt x="2198" y="549"/>
                  </a:cubicBezTo>
                  <a:close/>
                  <a:moveTo>
                    <a:pt x="2156" y="0"/>
                  </a:moveTo>
                  <a:cubicBezTo>
                    <a:pt x="1944" y="0"/>
                    <a:pt x="1691" y="85"/>
                    <a:pt x="1437" y="296"/>
                  </a:cubicBezTo>
                  <a:cubicBezTo>
                    <a:pt x="1184" y="465"/>
                    <a:pt x="930" y="718"/>
                    <a:pt x="719" y="1014"/>
                  </a:cubicBezTo>
                  <a:cubicBezTo>
                    <a:pt x="508" y="1310"/>
                    <a:pt x="339" y="1648"/>
                    <a:pt x="212" y="2070"/>
                  </a:cubicBezTo>
                  <a:cubicBezTo>
                    <a:pt x="43" y="2451"/>
                    <a:pt x="1" y="2831"/>
                    <a:pt x="1" y="3211"/>
                  </a:cubicBezTo>
                  <a:cubicBezTo>
                    <a:pt x="1" y="3507"/>
                    <a:pt x="85" y="3803"/>
                    <a:pt x="297" y="4056"/>
                  </a:cubicBezTo>
                  <a:cubicBezTo>
                    <a:pt x="508" y="4352"/>
                    <a:pt x="761" y="4479"/>
                    <a:pt x="1015" y="4479"/>
                  </a:cubicBezTo>
                  <a:cubicBezTo>
                    <a:pt x="1395" y="4479"/>
                    <a:pt x="1775" y="4310"/>
                    <a:pt x="2156" y="4014"/>
                  </a:cubicBezTo>
                  <a:cubicBezTo>
                    <a:pt x="2536" y="3676"/>
                    <a:pt x="2832" y="3296"/>
                    <a:pt x="3043" y="2873"/>
                  </a:cubicBezTo>
                  <a:cubicBezTo>
                    <a:pt x="3296" y="2408"/>
                    <a:pt x="3381" y="1986"/>
                    <a:pt x="3381" y="1563"/>
                  </a:cubicBezTo>
                  <a:cubicBezTo>
                    <a:pt x="3381" y="1183"/>
                    <a:pt x="3254" y="803"/>
                    <a:pt x="3043" y="507"/>
                  </a:cubicBezTo>
                  <a:cubicBezTo>
                    <a:pt x="2789" y="169"/>
                    <a:pt x="2494" y="0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4177550" y="903525"/>
              <a:ext cx="81350" cy="111975"/>
            </a:xfrm>
            <a:custGeom>
              <a:avLst/>
              <a:gdLst/>
              <a:ahLst/>
              <a:cxnLst/>
              <a:rect l="l" t="t" r="r" b="b"/>
              <a:pathLst>
                <a:path w="3254" h="4479" extrusionOk="0">
                  <a:moveTo>
                    <a:pt x="1986" y="592"/>
                  </a:moveTo>
                  <a:cubicBezTo>
                    <a:pt x="2408" y="592"/>
                    <a:pt x="2662" y="718"/>
                    <a:pt x="2662" y="972"/>
                  </a:cubicBezTo>
                  <a:cubicBezTo>
                    <a:pt x="2662" y="1141"/>
                    <a:pt x="2577" y="1310"/>
                    <a:pt x="2451" y="1437"/>
                  </a:cubicBezTo>
                  <a:cubicBezTo>
                    <a:pt x="2324" y="1606"/>
                    <a:pt x="2155" y="1732"/>
                    <a:pt x="1986" y="1817"/>
                  </a:cubicBezTo>
                  <a:cubicBezTo>
                    <a:pt x="1859" y="1901"/>
                    <a:pt x="1648" y="1986"/>
                    <a:pt x="1479" y="2113"/>
                  </a:cubicBezTo>
                  <a:cubicBezTo>
                    <a:pt x="1268" y="2197"/>
                    <a:pt x="1099" y="2282"/>
                    <a:pt x="1056" y="2366"/>
                  </a:cubicBezTo>
                  <a:cubicBezTo>
                    <a:pt x="1225" y="1732"/>
                    <a:pt x="1310" y="1268"/>
                    <a:pt x="1310" y="972"/>
                  </a:cubicBezTo>
                  <a:cubicBezTo>
                    <a:pt x="1310" y="930"/>
                    <a:pt x="1310" y="845"/>
                    <a:pt x="1268" y="718"/>
                  </a:cubicBezTo>
                  <a:cubicBezTo>
                    <a:pt x="1521" y="634"/>
                    <a:pt x="1775" y="592"/>
                    <a:pt x="1986" y="592"/>
                  </a:cubicBezTo>
                  <a:close/>
                  <a:moveTo>
                    <a:pt x="1944" y="0"/>
                  </a:moveTo>
                  <a:cubicBezTo>
                    <a:pt x="1606" y="0"/>
                    <a:pt x="1268" y="42"/>
                    <a:pt x="972" y="169"/>
                  </a:cubicBezTo>
                  <a:cubicBezTo>
                    <a:pt x="718" y="254"/>
                    <a:pt x="549" y="380"/>
                    <a:pt x="549" y="465"/>
                  </a:cubicBezTo>
                  <a:cubicBezTo>
                    <a:pt x="549" y="507"/>
                    <a:pt x="592" y="592"/>
                    <a:pt x="634" y="676"/>
                  </a:cubicBezTo>
                  <a:cubicBezTo>
                    <a:pt x="676" y="718"/>
                    <a:pt x="718" y="761"/>
                    <a:pt x="761" y="803"/>
                  </a:cubicBezTo>
                  <a:cubicBezTo>
                    <a:pt x="718" y="1225"/>
                    <a:pt x="592" y="1859"/>
                    <a:pt x="380" y="2704"/>
                  </a:cubicBezTo>
                  <a:cubicBezTo>
                    <a:pt x="127" y="3507"/>
                    <a:pt x="0" y="3972"/>
                    <a:pt x="0" y="4056"/>
                  </a:cubicBezTo>
                  <a:cubicBezTo>
                    <a:pt x="0" y="4141"/>
                    <a:pt x="43" y="4225"/>
                    <a:pt x="127" y="4352"/>
                  </a:cubicBezTo>
                  <a:cubicBezTo>
                    <a:pt x="211" y="4436"/>
                    <a:pt x="296" y="4479"/>
                    <a:pt x="338" y="4479"/>
                  </a:cubicBezTo>
                  <a:cubicBezTo>
                    <a:pt x="380" y="4479"/>
                    <a:pt x="423" y="4352"/>
                    <a:pt x="507" y="4141"/>
                  </a:cubicBezTo>
                  <a:cubicBezTo>
                    <a:pt x="549" y="4056"/>
                    <a:pt x="592" y="3929"/>
                    <a:pt x="592" y="3845"/>
                  </a:cubicBezTo>
                  <a:cubicBezTo>
                    <a:pt x="634" y="3718"/>
                    <a:pt x="761" y="3338"/>
                    <a:pt x="972" y="2704"/>
                  </a:cubicBezTo>
                  <a:cubicBezTo>
                    <a:pt x="1056" y="3000"/>
                    <a:pt x="1352" y="3380"/>
                    <a:pt x="1817" y="3803"/>
                  </a:cubicBezTo>
                  <a:cubicBezTo>
                    <a:pt x="2282" y="4267"/>
                    <a:pt x="2662" y="4479"/>
                    <a:pt x="2915" y="4479"/>
                  </a:cubicBezTo>
                  <a:cubicBezTo>
                    <a:pt x="3042" y="4479"/>
                    <a:pt x="3127" y="4436"/>
                    <a:pt x="3127" y="4310"/>
                  </a:cubicBezTo>
                  <a:cubicBezTo>
                    <a:pt x="3127" y="4267"/>
                    <a:pt x="3042" y="4183"/>
                    <a:pt x="2958" y="4098"/>
                  </a:cubicBezTo>
                  <a:cubicBezTo>
                    <a:pt x="2873" y="4014"/>
                    <a:pt x="2831" y="3972"/>
                    <a:pt x="2789" y="3929"/>
                  </a:cubicBezTo>
                  <a:cubicBezTo>
                    <a:pt x="2746" y="3887"/>
                    <a:pt x="2662" y="3845"/>
                    <a:pt x="2577" y="3760"/>
                  </a:cubicBezTo>
                  <a:cubicBezTo>
                    <a:pt x="2493" y="3676"/>
                    <a:pt x="2408" y="3591"/>
                    <a:pt x="2282" y="3507"/>
                  </a:cubicBezTo>
                  <a:cubicBezTo>
                    <a:pt x="2197" y="3422"/>
                    <a:pt x="2113" y="3338"/>
                    <a:pt x="2070" y="3296"/>
                  </a:cubicBezTo>
                  <a:cubicBezTo>
                    <a:pt x="2028" y="3253"/>
                    <a:pt x="1901" y="3127"/>
                    <a:pt x="1775" y="3000"/>
                  </a:cubicBezTo>
                  <a:cubicBezTo>
                    <a:pt x="1606" y="2831"/>
                    <a:pt x="1521" y="2746"/>
                    <a:pt x="1521" y="2620"/>
                  </a:cubicBezTo>
                  <a:cubicBezTo>
                    <a:pt x="1521" y="2620"/>
                    <a:pt x="1606" y="2577"/>
                    <a:pt x="1732" y="2493"/>
                  </a:cubicBezTo>
                  <a:cubicBezTo>
                    <a:pt x="1817" y="2451"/>
                    <a:pt x="1986" y="2366"/>
                    <a:pt x="2155" y="2282"/>
                  </a:cubicBezTo>
                  <a:cubicBezTo>
                    <a:pt x="2282" y="2197"/>
                    <a:pt x="2451" y="2113"/>
                    <a:pt x="2620" y="1986"/>
                  </a:cubicBezTo>
                  <a:cubicBezTo>
                    <a:pt x="2789" y="1859"/>
                    <a:pt x="2958" y="1732"/>
                    <a:pt x="3042" y="1563"/>
                  </a:cubicBezTo>
                  <a:cubicBezTo>
                    <a:pt x="3169" y="1352"/>
                    <a:pt x="3253" y="1183"/>
                    <a:pt x="3253" y="972"/>
                  </a:cubicBezTo>
                  <a:cubicBezTo>
                    <a:pt x="3253" y="676"/>
                    <a:pt x="3084" y="423"/>
                    <a:pt x="2831" y="254"/>
                  </a:cubicBezTo>
                  <a:cubicBezTo>
                    <a:pt x="2577" y="85"/>
                    <a:pt x="2282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4271550" y="903525"/>
              <a:ext cx="85575" cy="111975"/>
            </a:xfrm>
            <a:custGeom>
              <a:avLst/>
              <a:gdLst/>
              <a:ahLst/>
              <a:cxnLst/>
              <a:rect l="l" t="t" r="r" b="b"/>
              <a:pathLst>
                <a:path w="3423" h="4479" extrusionOk="0">
                  <a:moveTo>
                    <a:pt x="2197" y="549"/>
                  </a:moveTo>
                  <a:cubicBezTo>
                    <a:pt x="2366" y="549"/>
                    <a:pt x="2535" y="634"/>
                    <a:pt x="2662" y="845"/>
                  </a:cubicBezTo>
                  <a:cubicBezTo>
                    <a:pt x="2789" y="1056"/>
                    <a:pt x="2831" y="1310"/>
                    <a:pt x="2831" y="1648"/>
                  </a:cubicBezTo>
                  <a:cubicBezTo>
                    <a:pt x="2831" y="1944"/>
                    <a:pt x="2746" y="2324"/>
                    <a:pt x="2535" y="2662"/>
                  </a:cubicBezTo>
                  <a:cubicBezTo>
                    <a:pt x="2324" y="3042"/>
                    <a:pt x="2113" y="3338"/>
                    <a:pt x="1817" y="3591"/>
                  </a:cubicBezTo>
                  <a:cubicBezTo>
                    <a:pt x="1563" y="3845"/>
                    <a:pt x="1310" y="3972"/>
                    <a:pt x="1099" y="3972"/>
                  </a:cubicBezTo>
                  <a:cubicBezTo>
                    <a:pt x="972" y="3972"/>
                    <a:pt x="845" y="3887"/>
                    <a:pt x="719" y="3760"/>
                  </a:cubicBezTo>
                  <a:cubicBezTo>
                    <a:pt x="634" y="3591"/>
                    <a:pt x="592" y="3422"/>
                    <a:pt x="592" y="3169"/>
                  </a:cubicBezTo>
                  <a:cubicBezTo>
                    <a:pt x="592" y="2789"/>
                    <a:pt x="676" y="2408"/>
                    <a:pt x="888" y="1986"/>
                  </a:cubicBezTo>
                  <a:cubicBezTo>
                    <a:pt x="1099" y="1521"/>
                    <a:pt x="1310" y="1183"/>
                    <a:pt x="1563" y="930"/>
                  </a:cubicBezTo>
                  <a:cubicBezTo>
                    <a:pt x="1817" y="676"/>
                    <a:pt x="2028" y="549"/>
                    <a:pt x="2197" y="549"/>
                  </a:cubicBezTo>
                  <a:close/>
                  <a:moveTo>
                    <a:pt x="2155" y="0"/>
                  </a:moveTo>
                  <a:cubicBezTo>
                    <a:pt x="1944" y="0"/>
                    <a:pt x="1732" y="85"/>
                    <a:pt x="1437" y="296"/>
                  </a:cubicBezTo>
                  <a:cubicBezTo>
                    <a:pt x="1183" y="465"/>
                    <a:pt x="972" y="718"/>
                    <a:pt x="761" y="1014"/>
                  </a:cubicBezTo>
                  <a:cubicBezTo>
                    <a:pt x="550" y="1310"/>
                    <a:pt x="338" y="1648"/>
                    <a:pt x="212" y="2070"/>
                  </a:cubicBezTo>
                  <a:cubicBezTo>
                    <a:pt x="85" y="2451"/>
                    <a:pt x="0" y="2831"/>
                    <a:pt x="0" y="3211"/>
                  </a:cubicBezTo>
                  <a:cubicBezTo>
                    <a:pt x="0" y="3507"/>
                    <a:pt x="127" y="3803"/>
                    <a:pt x="296" y="4056"/>
                  </a:cubicBezTo>
                  <a:cubicBezTo>
                    <a:pt x="507" y="4352"/>
                    <a:pt x="761" y="4479"/>
                    <a:pt x="1057" y="4479"/>
                  </a:cubicBezTo>
                  <a:cubicBezTo>
                    <a:pt x="1437" y="4479"/>
                    <a:pt x="1817" y="4310"/>
                    <a:pt x="2197" y="4014"/>
                  </a:cubicBezTo>
                  <a:cubicBezTo>
                    <a:pt x="2535" y="3676"/>
                    <a:pt x="2873" y="3296"/>
                    <a:pt x="3084" y="2873"/>
                  </a:cubicBezTo>
                  <a:cubicBezTo>
                    <a:pt x="3296" y="2408"/>
                    <a:pt x="3422" y="1986"/>
                    <a:pt x="3422" y="1563"/>
                  </a:cubicBezTo>
                  <a:cubicBezTo>
                    <a:pt x="3422" y="1183"/>
                    <a:pt x="3296" y="803"/>
                    <a:pt x="3042" y="507"/>
                  </a:cubicBezTo>
                  <a:cubicBezTo>
                    <a:pt x="2831" y="169"/>
                    <a:pt x="2535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4361325" y="904575"/>
              <a:ext cx="79225" cy="109875"/>
            </a:xfrm>
            <a:custGeom>
              <a:avLst/>
              <a:gdLst/>
              <a:ahLst/>
              <a:cxnLst/>
              <a:rect l="l" t="t" r="r" b="b"/>
              <a:pathLst>
                <a:path w="3169" h="4395" extrusionOk="0">
                  <a:moveTo>
                    <a:pt x="2746" y="0"/>
                  </a:moveTo>
                  <a:cubicBezTo>
                    <a:pt x="2493" y="0"/>
                    <a:pt x="2197" y="43"/>
                    <a:pt x="1859" y="212"/>
                  </a:cubicBezTo>
                  <a:cubicBezTo>
                    <a:pt x="1521" y="381"/>
                    <a:pt x="1268" y="507"/>
                    <a:pt x="1099" y="719"/>
                  </a:cubicBezTo>
                  <a:cubicBezTo>
                    <a:pt x="1057" y="761"/>
                    <a:pt x="1014" y="845"/>
                    <a:pt x="972" y="972"/>
                  </a:cubicBezTo>
                  <a:cubicBezTo>
                    <a:pt x="930" y="1099"/>
                    <a:pt x="888" y="1183"/>
                    <a:pt x="888" y="1310"/>
                  </a:cubicBezTo>
                  <a:cubicBezTo>
                    <a:pt x="888" y="1395"/>
                    <a:pt x="972" y="1564"/>
                    <a:pt x="1099" y="1733"/>
                  </a:cubicBezTo>
                  <a:cubicBezTo>
                    <a:pt x="1268" y="1902"/>
                    <a:pt x="1437" y="2071"/>
                    <a:pt x="1606" y="2240"/>
                  </a:cubicBezTo>
                  <a:cubicBezTo>
                    <a:pt x="1817" y="2409"/>
                    <a:pt x="1986" y="2578"/>
                    <a:pt x="2113" y="2747"/>
                  </a:cubicBezTo>
                  <a:cubicBezTo>
                    <a:pt x="2282" y="2916"/>
                    <a:pt x="2366" y="3085"/>
                    <a:pt x="2366" y="3169"/>
                  </a:cubicBezTo>
                  <a:cubicBezTo>
                    <a:pt x="2366" y="3380"/>
                    <a:pt x="2240" y="3549"/>
                    <a:pt x="1986" y="3676"/>
                  </a:cubicBezTo>
                  <a:cubicBezTo>
                    <a:pt x="1775" y="3845"/>
                    <a:pt x="1521" y="3930"/>
                    <a:pt x="1226" y="3930"/>
                  </a:cubicBezTo>
                  <a:cubicBezTo>
                    <a:pt x="1057" y="3930"/>
                    <a:pt x="930" y="3887"/>
                    <a:pt x="803" y="3803"/>
                  </a:cubicBezTo>
                  <a:cubicBezTo>
                    <a:pt x="676" y="3761"/>
                    <a:pt x="592" y="3676"/>
                    <a:pt x="507" y="3592"/>
                  </a:cubicBezTo>
                  <a:cubicBezTo>
                    <a:pt x="296" y="3423"/>
                    <a:pt x="169" y="3296"/>
                    <a:pt x="85" y="3296"/>
                  </a:cubicBezTo>
                  <a:cubicBezTo>
                    <a:pt x="43" y="3296"/>
                    <a:pt x="0" y="3380"/>
                    <a:pt x="0" y="3507"/>
                  </a:cubicBezTo>
                  <a:cubicBezTo>
                    <a:pt x="0" y="3676"/>
                    <a:pt x="127" y="3887"/>
                    <a:pt x="381" y="4099"/>
                  </a:cubicBezTo>
                  <a:cubicBezTo>
                    <a:pt x="634" y="4310"/>
                    <a:pt x="972" y="4394"/>
                    <a:pt x="1395" y="4394"/>
                  </a:cubicBezTo>
                  <a:cubicBezTo>
                    <a:pt x="1775" y="4394"/>
                    <a:pt x="2155" y="4268"/>
                    <a:pt x="2451" y="4056"/>
                  </a:cubicBezTo>
                  <a:cubicBezTo>
                    <a:pt x="2746" y="3803"/>
                    <a:pt x="2915" y="3507"/>
                    <a:pt x="2915" y="3169"/>
                  </a:cubicBezTo>
                  <a:cubicBezTo>
                    <a:pt x="2915" y="3000"/>
                    <a:pt x="2831" y="2789"/>
                    <a:pt x="2704" y="2578"/>
                  </a:cubicBezTo>
                  <a:cubicBezTo>
                    <a:pt x="2535" y="2366"/>
                    <a:pt x="2366" y="2197"/>
                    <a:pt x="2155" y="2028"/>
                  </a:cubicBezTo>
                  <a:cubicBezTo>
                    <a:pt x="1690" y="1606"/>
                    <a:pt x="1437" y="1310"/>
                    <a:pt x="1437" y="1226"/>
                  </a:cubicBezTo>
                  <a:cubicBezTo>
                    <a:pt x="1437" y="1057"/>
                    <a:pt x="1690" y="888"/>
                    <a:pt x="2155" y="676"/>
                  </a:cubicBezTo>
                  <a:cubicBezTo>
                    <a:pt x="2282" y="634"/>
                    <a:pt x="2451" y="592"/>
                    <a:pt x="2620" y="550"/>
                  </a:cubicBezTo>
                  <a:cubicBezTo>
                    <a:pt x="2831" y="507"/>
                    <a:pt x="2958" y="465"/>
                    <a:pt x="3042" y="465"/>
                  </a:cubicBezTo>
                  <a:cubicBezTo>
                    <a:pt x="3127" y="423"/>
                    <a:pt x="3169" y="381"/>
                    <a:pt x="3169" y="338"/>
                  </a:cubicBezTo>
                  <a:cubicBezTo>
                    <a:pt x="3169" y="254"/>
                    <a:pt x="3127" y="169"/>
                    <a:pt x="3042" y="85"/>
                  </a:cubicBezTo>
                  <a:cubicBezTo>
                    <a:pt x="2958" y="0"/>
                    <a:pt x="2873" y="0"/>
                    <a:pt x="2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4454275" y="904575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1986" y="0"/>
                  </a:moveTo>
                  <a:cubicBezTo>
                    <a:pt x="1141" y="0"/>
                    <a:pt x="592" y="43"/>
                    <a:pt x="380" y="43"/>
                  </a:cubicBezTo>
                  <a:cubicBezTo>
                    <a:pt x="127" y="85"/>
                    <a:pt x="0" y="127"/>
                    <a:pt x="0" y="169"/>
                  </a:cubicBezTo>
                  <a:cubicBezTo>
                    <a:pt x="0" y="254"/>
                    <a:pt x="42" y="381"/>
                    <a:pt x="127" y="465"/>
                  </a:cubicBezTo>
                  <a:cubicBezTo>
                    <a:pt x="169" y="550"/>
                    <a:pt x="254" y="592"/>
                    <a:pt x="338" y="592"/>
                  </a:cubicBezTo>
                  <a:lnTo>
                    <a:pt x="1394" y="550"/>
                  </a:lnTo>
                  <a:lnTo>
                    <a:pt x="1394" y="550"/>
                  </a:lnTo>
                  <a:cubicBezTo>
                    <a:pt x="1352" y="930"/>
                    <a:pt x="1225" y="1606"/>
                    <a:pt x="1014" y="2493"/>
                  </a:cubicBezTo>
                  <a:cubicBezTo>
                    <a:pt x="761" y="3380"/>
                    <a:pt x="676" y="3887"/>
                    <a:pt x="676" y="3972"/>
                  </a:cubicBezTo>
                  <a:cubicBezTo>
                    <a:pt x="676" y="4099"/>
                    <a:pt x="718" y="4183"/>
                    <a:pt x="761" y="4268"/>
                  </a:cubicBezTo>
                  <a:cubicBezTo>
                    <a:pt x="845" y="4352"/>
                    <a:pt x="930" y="4437"/>
                    <a:pt x="972" y="4437"/>
                  </a:cubicBezTo>
                  <a:cubicBezTo>
                    <a:pt x="1056" y="4437"/>
                    <a:pt x="1099" y="4310"/>
                    <a:pt x="1141" y="4099"/>
                  </a:cubicBezTo>
                  <a:cubicBezTo>
                    <a:pt x="1183" y="3972"/>
                    <a:pt x="1225" y="3761"/>
                    <a:pt x="1310" y="3465"/>
                  </a:cubicBezTo>
                  <a:cubicBezTo>
                    <a:pt x="1352" y="3211"/>
                    <a:pt x="1437" y="3000"/>
                    <a:pt x="1437" y="2831"/>
                  </a:cubicBezTo>
                  <a:cubicBezTo>
                    <a:pt x="1775" y="1564"/>
                    <a:pt x="1944" y="803"/>
                    <a:pt x="1944" y="676"/>
                  </a:cubicBezTo>
                  <a:cubicBezTo>
                    <a:pt x="1944" y="634"/>
                    <a:pt x="1944" y="550"/>
                    <a:pt x="1944" y="507"/>
                  </a:cubicBezTo>
                  <a:cubicBezTo>
                    <a:pt x="2155" y="550"/>
                    <a:pt x="2408" y="550"/>
                    <a:pt x="2662" y="550"/>
                  </a:cubicBezTo>
                  <a:cubicBezTo>
                    <a:pt x="2915" y="592"/>
                    <a:pt x="3084" y="592"/>
                    <a:pt x="3211" y="592"/>
                  </a:cubicBezTo>
                  <a:cubicBezTo>
                    <a:pt x="3380" y="592"/>
                    <a:pt x="3422" y="550"/>
                    <a:pt x="3422" y="465"/>
                  </a:cubicBezTo>
                  <a:cubicBezTo>
                    <a:pt x="3422" y="338"/>
                    <a:pt x="3296" y="254"/>
                    <a:pt x="3000" y="169"/>
                  </a:cubicBezTo>
                  <a:cubicBezTo>
                    <a:pt x="2746" y="43"/>
                    <a:pt x="2408" y="0"/>
                    <a:pt x="1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4536650" y="903525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92"/>
                  </a:moveTo>
                  <a:cubicBezTo>
                    <a:pt x="2409" y="592"/>
                    <a:pt x="2620" y="718"/>
                    <a:pt x="2620" y="972"/>
                  </a:cubicBezTo>
                  <a:cubicBezTo>
                    <a:pt x="2620" y="1141"/>
                    <a:pt x="2578" y="1310"/>
                    <a:pt x="2451" y="1437"/>
                  </a:cubicBezTo>
                  <a:cubicBezTo>
                    <a:pt x="2282" y="1606"/>
                    <a:pt x="2155" y="1732"/>
                    <a:pt x="1986" y="1817"/>
                  </a:cubicBezTo>
                  <a:cubicBezTo>
                    <a:pt x="1817" y="1901"/>
                    <a:pt x="1648" y="1986"/>
                    <a:pt x="1437" y="2113"/>
                  </a:cubicBezTo>
                  <a:cubicBezTo>
                    <a:pt x="1226" y="2197"/>
                    <a:pt x="1099" y="2282"/>
                    <a:pt x="1014" y="2366"/>
                  </a:cubicBezTo>
                  <a:cubicBezTo>
                    <a:pt x="1183" y="1732"/>
                    <a:pt x="1310" y="1268"/>
                    <a:pt x="1310" y="972"/>
                  </a:cubicBezTo>
                  <a:cubicBezTo>
                    <a:pt x="1310" y="930"/>
                    <a:pt x="1268" y="845"/>
                    <a:pt x="1226" y="718"/>
                  </a:cubicBezTo>
                  <a:cubicBezTo>
                    <a:pt x="1521" y="634"/>
                    <a:pt x="1733" y="592"/>
                    <a:pt x="1944" y="592"/>
                  </a:cubicBezTo>
                  <a:close/>
                  <a:moveTo>
                    <a:pt x="1902" y="0"/>
                  </a:moveTo>
                  <a:cubicBezTo>
                    <a:pt x="1564" y="0"/>
                    <a:pt x="1268" y="42"/>
                    <a:pt x="972" y="169"/>
                  </a:cubicBezTo>
                  <a:cubicBezTo>
                    <a:pt x="676" y="254"/>
                    <a:pt x="550" y="380"/>
                    <a:pt x="550" y="465"/>
                  </a:cubicBezTo>
                  <a:cubicBezTo>
                    <a:pt x="550" y="507"/>
                    <a:pt x="550" y="592"/>
                    <a:pt x="592" y="676"/>
                  </a:cubicBezTo>
                  <a:cubicBezTo>
                    <a:pt x="634" y="718"/>
                    <a:pt x="676" y="761"/>
                    <a:pt x="761" y="803"/>
                  </a:cubicBezTo>
                  <a:cubicBezTo>
                    <a:pt x="719" y="1225"/>
                    <a:pt x="592" y="1859"/>
                    <a:pt x="339" y="2704"/>
                  </a:cubicBezTo>
                  <a:cubicBezTo>
                    <a:pt x="127" y="3507"/>
                    <a:pt x="1" y="3972"/>
                    <a:pt x="1" y="4056"/>
                  </a:cubicBezTo>
                  <a:cubicBezTo>
                    <a:pt x="1" y="4141"/>
                    <a:pt x="43" y="4225"/>
                    <a:pt x="127" y="4352"/>
                  </a:cubicBezTo>
                  <a:cubicBezTo>
                    <a:pt x="212" y="4436"/>
                    <a:pt x="254" y="4479"/>
                    <a:pt x="339" y="4479"/>
                  </a:cubicBezTo>
                  <a:cubicBezTo>
                    <a:pt x="381" y="4479"/>
                    <a:pt x="423" y="4352"/>
                    <a:pt x="465" y="4141"/>
                  </a:cubicBezTo>
                  <a:cubicBezTo>
                    <a:pt x="507" y="4056"/>
                    <a:pt x="550" y="3929"/>
                    <a:pt x="592" y="3845"/>
                  </a:cubicBezTo>
                  <a:cubicBezTo>
                    <a:pt x="634" y="3718"/>
                    <a:pt x="719" y="3338"/>
                    <a:pt x="930" y="2704"/>
                  </a:cubicBezTo>
                  <a:cubicBezTo>
                    <a:pt x="1014" y="3000"/>
                    <a:pt x="1310" y="3380"/>
                    <a:pt x="1775" y="3803"/>
                  </a:cubicBezTo>
                  <a:cubicBezTo>
                    <a:pt x="2240" y="4267"/>
                    <a:pt x="2620" y="4479"/>
                    <a:pt x="2873" y="4479"/>
                  </a:cubicBezTo>
                  <a:cubicBezTo>
                    <a:pt x="3000" y="4479"/>
                    <a:pt x="3085" y="4436"/>
                    <a:pt x="3085" y="4310"/>
                  </a:cubicBezTo>
                  <a:cubicBezTo>
                    <a:pt x="3085" y="4267"/>
                    <a:pt x="3042" y="4183"/>
                    <a:pt x="2916" y="4098"/>
                  </a:cubicBezTo>
                  <a:cubicBezTo>
                    <a:pt x="2873" y="4014"/>
                    <a:pt x="2831" y="3972"/>
                    <a:pt x="2747" y="3929"/>
                  </a:cubicBezTo>
                  <a:cubicBezTo>
                    <a:pt x="2704" y="3887"/>
                    <a:pt x="2620" y="3845"/>
                    <a:pt x="2535" y="3760"/>
                  </a:cubicBezTo>
                  <a:cubicBezTo>
                    <a:pt x="2451" y="3676"/>
                    <a:pt x="2366" y="3591"/>
                    <a:pt x="2282" y="3507"/>
                  </a:cubicBezTo>
                  <a:cubicBezTo>
                    <a:pt x="2197" y="3422"/>
                    <a:pt x="2113" y="3338"/>
                    <a:pt x="2028" y="3296"/>
                  </a:cubicBezTo>
                  <a:cubicBezTo>
                    <a:pt x="1986" y="3253"/>
                    <a:pt x="1902" y="3127"/>
                    <a:pt x="1733" y="3000"/>
                  </a:cubicBezTo>
                  <a:cubicBezTo>
                    <a:pt x="1606" y="2831"/>
                    <a:pt x="1521" y="2746"/>
                    <a:pt x="1521" y="2620"/>
                  </a:cubicBezTo>
                  <a:cubicBezTo>
                    <a:pt x="1521" y="2620"/>
                    <a:pt x="1564" y="2577"/>
                    <a:pt x="1690" y="2493"/>
                  </a:cubicBezTo>
                  <a:cubicBezTo>
                    <a:pt x="1817" y="2451"/>
                    <a:pt x="1944" y="2366"/>
                    <a:pt x="2113" y="2282"/>
                  </a:cubicBezTo>
                  <a:cubicBezTo>
                    <a:pt x="2282" y="2197"/>
                    <a:pt x="2451" y="2113"/>
                    <a:pt x="2620" y="1986"/>
                  </a:cubicBezTo>
                  <a:cubicBezTo>
                    <a:pt x="2789" y="1859"/>
                    <a:pt x="2916" y="1732"/>
                    <a:pt x="3042" y="1563"/>
                  </a:cubicBezTo>
                  <a:cubicBezTo>
                    <a:pt x="3169" y="1352"/>
                    <a:pt x="3211" y="1183"/>
                    <a:pt x="3211" y="972"/>
                  </a:cubicBezTo>
                  <a:cubicBezTo>
                    <a:pt x="3211" y="676"/>
                    <a:pt x="3085" y="423"/>
                    <a:pt x="2831" y="254"/>
                  </a:cubicBezTo>
                  <a:cubicBezTo>
                    <a:pt x="2578" y="85"/>
                    <a:pt x="2282" y="0"/>
                    <a:pt x="19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4628550" y="902450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43" y="635"/>
                  </a:moveTo>
                  <a:cubicBezTo>
                    <a:pt x="2028" y="973"/>
                    <a:pt x="2112" y="1522"/>
                    <a:pt x="2197" y="2240"/>
                  </a:cubicBezTo>
                  <a:cubicBezTo>
                    <a:pt x="1859" y="2325"/>
                    <a:pt x="1521" y="2367"/>
                    <a:pt x="1225" y="2451"/>
                  </a:cubicBezTo>
                  <a:cubicBezTo>
                    <a:pt x="1521" y="1649"/>
                    <a:pt x="1774" y="1057"/>
                    <a:pt x="1943" y="635"/>
                  </a:cubicBezTo>
                  <a:close/>
                  <a:moveTo>
                    <a:pt x="2112" y="1"/>
                  </a:moveTo>
                  <a:cubicBezTo>
                    <a:pt x="1986" y="1"/>
                    <a:pt x="1859" y="43"/>
                    <a:pt x="1774" y="128"/>
                  </a:cubicBezTo>
                  <a:cubicBezTo>
                    <a:pt x="1648" y="212"/>
                    <a:pt x="1563" y="297"/>
                    <a:pt x="1521" y="423"/>
                  </a:cubicBezTo>
                  <a:cubicBezTo>
                    <a:pt x="1479" y="550"/>
                    <a:pt x="1352" y="804"/>
                    <a:pt x="1183" y="1226"/>
                  </a:cubicBezTo>
                  <a:cubicBezTo>
                    <a:pt x="1014" y="1649"/>
                    <a:pt x="887" y="1987"/>
                    <a:pt x="803" y="2198"/>
                  </a:cubicBezTo>
                  <a:cubicBezTo>
                    <a:pt x="761" y="2325"/>
                    <a:pt x="676" y="2451"/>
                    <a:pt x="634" y="2620"/>
                  </a:cubicBezTo>
                  <a:cubicBezTo>
                    <a:pt x="211" y="2747"/>
                    <a:pt x="0" y="2874"/>
                    <a:pt x="0" y="2958"/>
                  </a:cubicBezTo>
                  <a:cubicBezTo>
                    <a:pt x="0" y="3043"/>
                    <a:pt x="42" y="3085"/>
                    <a:pt x="85" y="3170"/>
                  </a:cubicBezTo>
                  <a:cubicBezTo>
                    <a:pt x="169" y="3212"/>
                    <a:pt x="211" y="3254"/>
                    <a:pt x="296" y="3254"/>
                  </a:cubicBezTo>
                  <a:lnTo>
                    <a:pt x="338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6"/>
                    <a:pt x="42" y="4310"/>
                    <a:pt x="127" y="4395"/>
                  </a:cubicBezTo>
                  <a:cubicBezTo>
                    <a:pt x="211" y="4479"/>
                    <a:pt x="254" y="4522"/>
                    <a:pt x="338" y="4522"/>
                  </a:cubicBezTo>
                  <a:cubicBezTo>
                    <a:pt x="380" y="4522"/>
                    <a:pt x="634" y="4015"/>
                    <a:pt x="972" y="3043"/>
                  </a:cubicBezTo>
                  <a:cubicBezTo>
                    <a:pt x="1310" y="2958"/>
                    <a:pt x="1563" y="2916"/>
                    <a:pt x="1690" y="2874"/>
                  </a:cubicBezTo>
                  <a:cubicBezTo>
                    <a:pt x="1859" y="2832"/>
                    <a:pt x="2028" y="2789"/>
                    <a:pt x="2239" y="2747"/>
                  </a:cubicBezTo>
                  <a:cubicBezTo>
                    <a:pt x="2239" y="3127"/>
                    <a:pt x="2281" y="3508"/>
                    <a:pt x="2324" y="3930"/>
                  </a:cubicBezTo>
                  <a:cubicBezTo>
                    <a:pt x="2324" y="4141"/>
                    <a:pt x="2366" y="4310"/>
                    <a:pt x="2408" y="4395"/>
                  </a:cubicBezTo>
                  <a:cubicBezTo>
                    <a:pt x="2450" y="4479"/>
                    <a:pt x="2535" y="4522"/>
                    <a:pt x="2577" y="4522"/>
                  </a:cubicBezTo>
                  <a:cubicBezTo>
                    <a:pt x="2704" y="4522"/>
                    <a:pt x="2788" y="4268"/>
                    <a:pt x="2788" y="3719"/>
                  </a:cubicBezTo>
                  <a:cubicBezTo>
                    <a:pt x="2788" y="3423"/>
                    <a:pt x="2788" y="3043"/>
                    <a:pt x="2746" y="2620"/>
                  </a:cubicBezTo>
                  <a:cubicBezTo>
                    <a:pt x="3126" y="2494"/>
                    <a:pt x="3295" y="2409"/>
                    <a:pt x="3295" y="2325"/>
                  </a:cubicBezTo>
                  <a:cubicBezTo>
                    <a:pt x="3295" y="2198"/>
                    <a:pt x="3211" y="2156"/>
                    <a:pt x="3000" y="2156"/>
                  </a:cubicBezTo>
                  <a:lnTo>
                    <a:pt x="2704" y="2156"/>
                  </a:lnTo>
                  <a:cubicBezTo>
                    <a:pt x="2619" y="1564"/>
                    <a:pt x="2535" y="1057"/>
                    <a:pt x="2450" y="635"/>
                  </a:cubicBezTo>
                  <a:cubicBezTo>
                    <a:pt x="2366" y="212"/>
                    <a:pt x="2239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4727825" y="904575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1986" y="0"/>
                  </a:moveTo>
                  <a:cubicBezTo>
                    <a:pt x="1141" y="0"/>
                    <a:pt x="592" y="43"/>
                    <a:pt x="381" y="43"/>
                  </a:cubicBezTo>
                  <a:cubicBezTo>
                    <a:pt x="127" y="85"/>
                    <a:pt x="0" y="127"/>
                    <a:pt x="0" y="169"/>
                  </a:cubicBezTo>
                  <a:cubicBezTo>
                    <a:pt x="0" y="254"/>
                    <a:pt x="43" y="381"/>
                    <a:pt x="127" y="465"/>
                  </a:cubicBezTo>
                  <a:cubicBezTo>
                    <a:pt x="169" y="550"/>
                    <a:pt x="254" y="592"/>
                    <a:pt x="338" y="592"/>
                  </a:cubicBezTo>
                  <a:lnTo>
                    <a:pt x="1395" y="550"/>
                  </a:lnTo>
                  <a:lnTo>
                    <a:pt x="1395" y="550"/>
                  </a:lnTo>
                  <a:cubicBezTo>
                    <a:pt x="1352" y="930"/>
                    <a:pt x="1226" y="1606"/>
                    <a:pt x="1014" y="2493"/>
                  </a:cubicBezTo>
                  <a:cubicBezTo>
                    <a:pt x="761" y="3380"/>
                    <a:pt x="676" y="3887"/>
                    <a:pt x="676" y="3972"/>
                  </a:cubicBezTo>
                  <a:cubicBezTo>
                    <a:pt x="676" y="4099"/>
                    <a:pt x="719" y="4183"/>
                    <a:pt x="761" y="4268"/>
                  </a:cubicBezTo>
                  <a:cubicBezTo>
                    <a:pt x="845" y="4352"/>
                    <a:pt x="930" y="4437"/>
                    <a:pt x="1014" y="4437"/>
                  </a:cubicBezTo>
                  <a:cubicBezTo>
                    <a:pt x="1057" y="4437"/>
                    <a:pt x="1099" y="4310"/>
                    <a:pt x="1141" y="4099"/>
                  </a:cubicBezTo>
                  <a:cubicBezTo>
                    <a:pt x="1183" y="3972"/>
                    <a:pt x="1226" y="3761"/>
                    <a:pt x="1310" y="3465"/>
                  </a:cubicBezTo>
                  <a:cubicBezTo>
                    <a:pt x="1352" y="3211"/>
                    <a:pt x="1437" y="3000"/>
                    <a:pt x="1437" y="2831"/>
                  </a:cubicBezTo>
                  <a:cubicBezTo>
                    <a:pt x="1775" y="1564"/>
                    <a:pt x="1944" y="803"/>
                    <a:pt x="1944" y="676"/>
                  </a:cubicBezTo>
                  <a:cubicBezTo>
                    <a:pt x="1944" y="634"/>
                    <a:pt x="1944" y="550"/>
                    <a:pt x="1944" y="507"/>
                  </a:cubicBezTo>
                  <a:cubicBezTo>
                    <a:pt x="2155" y="550"/>
                    <a:pt x="2409" y="550"/>
                    <a:pt x="2662" y="550"/>
                  </a:cubicBezTo>
                  <a:cubicBezTo>
                    <a:pt x="2915" y="592"/>
                    <a:pt x="3084" y="592"/>
                    <a:pt x="3211" y="592"/>
                  </a:cubicBezTo>
                  <a:cubicBezTo>
                    <a:pt x="3380" y="592"/>
                    <a:pt x="3422" y="550"/>
                    <a:pt x="3422" y="465"/>
                  </a:cubicBezTo>
                  <a:cubicBezTo>
                    <a:pt x="3422" y="338"/>
                    <a:pt x="3296" y="254"/>
                    <a:pt x="3042" y="169"/>
                  </a:cubicBezTo>
                  <a:cubicBezTo>
                    <a:pt x="2746" y="43"/>
                    <a:pt x="2409" y="0"/>
                    <a:pt x="1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809150" y="902450"/>
              <a:ext cx="83475" cy="113050"/>
            </a:xfrm>
            <a:custGeom>
              <a:avLst/>
              <a:gdLst/>
              <a:ahLst/>
              <a:cxnLst/>
              <a:rect l="l" t="t" r="r" b="b"/>
              <a:pathLst>
                <a:path w="3339" h="4522" extrusionOk="0">
                  <a:moveTo>
                    <a:pt x="1986" y="635"/>
                  </a:moveTo>
                  <a:cubicBezTo>
                    <a:pt x="2028" y="973"/>
                    <a:pt x="2113" y="1522"/>
                    <a:pt x="2197" y="2240"/>
                  </a:cubicBezTo>
                  <a:cubicBezTo>
                    <a:pt x="1859" y="2325"/>
                    <a:pt x="1564" y="2367"/>
                    <a:pt x="1226" y="2451"/>
                  </a:cubicBezTo>
                  <a:cubicBezTo>
                    <a:pt x="1521" y="1649"/>
                    <a:pt x="1775" y="1057"/>
                    <a:pt x="1986" y="635"/>
                  </a:cubicBezTo>
                  <a:close/>
                  <a:moveTo>
                    <a:pt x="2113" y="1"/>
                  </a:moveTo>
                  <a:cubicBezTo>
                    <a:pt x="2028" y="1"/>
                    <a:pt x="1902" y="43"/>
                    <a:pt x="1775" y="128"/>
                  </a:cubicBezTo>
                  <a:cubicBezTo>
                    <a:pt x="1648" y="212"/>
                    <a:pt x="1564" y="297"/>
                    <a:pt x="1521" y="423"/>
                  </a:cubicBezTo>
                  <a:cubicBezTo>
                    <a:pt x="1479" y="550"/>
                    <a:pt x="1395" y="804"/>
                    <a:pt x="1226" y="1226"/>
                  </a:cubicBezTo>
                  <a:cubicBezTo>
                    <a:pt x="1014" y="1649"/>
                    <a:pt x="888" y="1987"/>
                    <a:pt x="803" y="2198"/>
                  </a:cubicBezTo>
                  <a:cubicBezTo>
                    <a:pt x="761" y="2325"/>
                    <a:pt x="719" y="2451"/>
                    <a:pt x="634" y="2620"/>
                  </a:cubicBezTo>
                  <a:cubicBezTo>
                    <a:pt x="212" y="2747"/>
                    <a:pt x="0" y="2874"/>
                    <a:pt x="0" y="2958"/>
                  </a:cubicBezTo>
                  <a:cubicBezTo>
                    <a:pt x="0" y="3043"/>
                    <a:pt x="43" y="3085"/>
                    <a:pt x="85" y="3170"/>
                  </a:cubicBezTo>
                  <a:cubicBezTo>
                    <a:pt x="169" y="3212"/>
                    <a:pt x="254" y="3254"/>
                    <a:pt x="338" y="3254"/>
                  </a:cubicBezTo>
                  <a:lnTo>
                    <a:pt x="381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6"/>
                    <a:pt x="43" y="4310"/>
                    <a:pt x="127" y="4395"/>
                  </a:cubicBezTo>
                  <a:cubicBezTo>
                    <a:pt x="212" y="4479"/>
                    <a:pt x="296" y="4522"/>
                    <a:pt x="338" y="4522"/>
                  </a:cubicBezTo>
                  <a:cubicBezTo>
                    <a:pt x="423" y="4522"/>
                    <a:pt x="634" y="4015"/>
                    <a:pt x="1014" y="3043"/>
                  </a:cubicBezTo>
                  <a:cubicBezTo>
                    <a:pt x="1310" y="2958"/>
                    <a:pt x="1564" y="2916"/>
                    <a:pt x="1733" y="2874"/>
                  </a:cubicBezTo>
                  <a:cubicBezTo>
                    <a:pt x="1859" y="2832"/>
                    <a:pt x="2071" y="2789"/>
                    <a:pt x="2240" y="2747"/>
                  </a:cubicBezTo>
                  <a:cubicBezTo>
                    <a:pt x="2282" y="3127"/>
                    <a:pt x="2324" y="3508"/>
                    <a:pt x="2324" y="3930"/>
                  </a:cubicBezTo>
                  <a:cubicBezTo>
                    <a:pt x="2366" y="4141"/>
                    <a:pt x="2409" y="4310"/>
                    <a:pt x="2451" y="4395"/>
                  </a:cubicBezTo>
                  <a:cubicBezTo>
                    <a:pt x="2493" y="4479"/>
                    <a:pt x="2535" y="4522"/>
                    <a:pt x="2620" y="4522"/>
                  </a:cubicBezTo>
                  <a:cubicBezTo>
                    <a:pt x="2747" y="4522"/>
                    <a:pt x="2831" y="4268"/>
                    <a:pt x="2831" y="3719"/>
                  </a:cubicBezTo>
                  <a:cubicBezTo>
                    <a:pt x="2831" y="3423"/>
                    <a:pt x="2789" y="3043"/>
                    <a:pt x="2747" y="2620"/>
                  </a:cubicBezTo>
                  <a:cubicBezTo>
                    <a:pt x="3127" y="2494"/>
                    <a:pt x="3338" y="2409"/>
                    <a:pt x="3338" y="2325"/>
                  </a:cubicBezTo>
                  <a:cubicBezTo>
                    <a:pt x="3338" y="2198"/>
                    <a:pt x="3211" y="2156"/>
                    <a:pt x="3042" y="2156"/>
                  </a:cubicBezTo>
                  <a:lnTo>
                    <a:pt x="2704" y="2156"/>
                  </a:lnTo>
                  <a:cubicBezTo>
                    <a:pt x="2662" y="1564"/>
                    <a:pt x="2578" y="1057"/>
                    <a:pt x="2451" y="635"/>
                  </a:cubicBezTo>
                  <a:cubicBezTo>
                    <a:pt x="2366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996100" y="879225"/>
              <a:ext cx="73950" cy="154225"/>
            </a:xfrm>
            <a:custGeom>
              <a:avLst/>
              <a:gdLst/>
              <a:ahLst/>
              <a:cxnLst/>
              <a:rect l="l" t="t" r="r" b="b"/>
              <a:pathLst>
                <a:path w="2958" h="6169" extrusionOk="0">
                  <a:moveTo>
                    <a:pt x="2662" y="1"/>
                  </a:moveTo>
                  <a:cubicBezTo>
                    <a:pt x="2577" y="1"/>
                    <a:pt x="2408" y="43"/>
                    <a:pt x="2197" y="170"/>
                  </a:cubicBezTo>
                  <a:cubicBezTo>
                    <a:pt x="1986" y="296"/>
                    <a:pt x="1775" y="465"/>
                    <a:pt x="1521" y="676"/>
                  </a:cubicBezTo>
                  <a:cubicBezTo>
                    <a:pt x="1268" y="930"/>
                    <a:pt x="1014" y="1183"/>
                    <a:pt x="803" y="1479"/>
                  </a:cubicBezTo>
                  <a:cubicBezTo>
                    <a:pt x="592" y="1775"/>
                    <a:pt x="381" y="2155"/>
                    <a:pt x="212" y="2578"/>
                  </a:cubicBezTo>
                  <a:cubicBezTo>
                    <a:pt x="85" y="2958"/>
                    <a:pt x="0" y="3380"/>
                    <a:pt x="0" y="3803"/>
                  </a:cubicBezTo>
                  <a:cubicBezTo>
                    <a:pt x="0" y="4183"/>
                    <a:pt x="85" y="4521"/>
                    <a:pt x="212" y="4859"/>
                  </a:cubicBezTo>
                  <a:cubicBezTo>
                    <a:pt x="338" y="5155"/>
                    <a:pt x="550" y="5408"/>
                    <a:pt x="761" y="5577"/>
                  </a:cubicBezTo>
                  <a:cubicBezTo>
                    <a:pt x="1014" y="5789"/>
                    <a:pt x="1226" y="5915"/>
                    <a:pt x="1479" y="6000"/>
                  </a:cubicBezTo>
                  <a:cubicBezTo>
                    <a:pt x="1690" y="6126"/>
                    <a:pt x="1901" y="6169"/>
                    <a:pt x="2113" y="6169"/>
                  </a:cubicBezTo>
                  <a:cubicBezTo>
                    <a:pt x="2239" y="6169"/>
                    <a:pt x="2324" y="6126"/>
                    <a:pt x="2324" y="6042"/>
                  </a:cubicBezTo>
                  <a:cubicBezTo>
                    <a:pt x="2282" y="5957"/>
                    <a:pt x="2155" y="5831"/>
                    <a:pt x="1859" y="5704"/>
                  </a:cubicBezTo>
                  <a:cubicBezTo>
                    <a:pt x="1732" y="5620"/>
                    <a:pt x="1563" y="5535"/>
                    <a:pt x="1437" y="5451"/>
                  </a:cubicBezTo>
                  <a:cubicBezTo>
                    <a:pt x="1268" y="5324"/>
                    <a:pt x="1141" y="5239"/>
                    <a:pt x="1014" y="5113"/>
                  </a:cubicBezTo>
                  <a:cubicBezTo>
                    <a:pt x="888" y="4986"/>
                    <a:pt x="761" y="4817"/>
                    <a:pt x="676" y="4606"/>
                  </a:cubicBezTo>
                  <a:cubicBezTo>
                    <a:pt x="592" y="4394"/>
                    <a:pt x="550" y="4141"/>
                    <a:pt x="550" y="3803"/>
                  </a:cubicBezTo>
                  <a:cubicBezTo>
                    <a:pt x="550" y="3507"/>
                    <a:pt x="634" y="3169"/>
                    <a:pt x="719" y="2831"/>
                  </a:cubicBezTo>
                  <a:cubicBezTo>
                    <a:pt x="845" y="2535"/>
                    <a:pt x="1014" y="2240"/>
                    <a:pt x="1183" y="2028"/>
                  </a:cubicBezTo>
                  <a:cubicBezTo>
                    <a:pt x="1352" y="1775"/>
                    <a:pt x="1563" y="1564"/>
                    <a:pt x="1775" y="1352"/>
                  </a:cubicBezTo>
                  <a:cubicBezTo>
                    <a:pt x="1986" y="1141"/>
                    <a:pt x="2155" y="1014"/>
                    <a:pt x="2366" y="888"/>
                  </a:cubicBezTo>
                  <a:cubicBezTo>
                    <a:pt x="2535" y="761"/>
                    <a:pt x="2662" y="634"/>
                    <a:pt x="2789" y="508"/>
                  </a:cubicBezTo>
                  <a:cubicBezTo>
                    <a:pt x="2915" y="423"/>
                    <a:pt x="2958" y="339"/>
                    <a:pt x="2958" y="296"/>
                  </a:cubicBezTo>
                  <a:cubicBezTo>
                    <a:pt x="2958" y="212"/>
                    <a:pt x="2958" y="170"/>
                    <a:pt x="2873" y="85"/>
                  </a:cubicBezTo>
                  <a:cubicBezTo>
                    <a:pt x="2831" y="43"/>
                    <a:pt x="2746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5067925" y="903525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72" y="0"/>
                  </a:moveTo>
                  <a:cubicBezTo>
                    <a:pt x="887" y="0"/>
                    <a:pt x="845" y="85"/>
                    <a:pt x="845" y="211"/>
                  </a:cubicBezTo>
                  <a:cubicBezTo>
                    <a:pt x="845" y="465"/>
                    <a:pt x="718" y="1183"/>
                    <a:pt x="423" y="2239"/>
                  </a:cubicBezTo>
                  <a:cubicBezTo>
                    <a:pt x="169" y="3338"/>
                    <a:pt x="0" y="3929"/>
                    <a:pt x="0" y="4014"/>
                  </a:cubicBezTo>
                  <a:cubicBezTo>
                    <a:pt x="0" y="4141"/>
                    <a:pt x="42" y="4225"/>
                    <a:pt x="127" y="4352"/>
                  </a:cubicBezTo>
                  <a:cubicBezTo>
                    <a:pt x="211" y="4436"/>
                    <a:pt x="296" y="4479"/>
                    <a:pt x="338" y="4479"/>
                  </a:cubicBezTo>
                  <a:cubicBezTo>
                    <a:pt x="380" y="4479"/>
                    <a:pt x="423" y="4394"/>
                    <a:pt x="465" y="4225"/>
                  </a:cubicBezTo>
                  <a:cubicBezTo>
                    <a:pt x="507" y="4056"/>
                    <a:pt x="634" y="3676"/>
                    <a:pt x="761" y="3042"/>
                  </a:cubicBezTo>
                  <a:cubicBezTo>
                    <a:pt x="930" y="2408"/>
                    <a:pt x="1056" y="1859"/>
                    <a:pt x="1183" y="1352"/>
                  </a:cubicBezTo>
                  <a:cubicBezTo>
                    <a:pt x="1817" y="2958"/>
                    <a:pt x="2197" y="3887"/>
                    <a:pt x="2324" y="4183"/>
                  </a:cubicBezTo>
                  <a:cubicBezTo>
                    <a:pt x="2366" y="4267"/>
                    <a:pt x="2408" y="4352"/>
                    <a:pt x="2493" y="4394"/>
                  </a:cubicBezTo>
                  <a:cubicBezTo>
                    <a:pt x="2535" y="4436"/>
                    <a:pt x="2620" y="4479"/>
                    <a:pt x="2662" y="4479"/>
                  </a:cubicBezTo>
                  <a:cubicBezTo>
                    <a:pt x="2831" y="4479"/>
                    <a:pt x="3000" y="4183"/>
                    <a:pt x="3169" y="3634"/>
                  </a:cubicBezTo>
                  <a:cubicBezTo>
                    <a:pt x="3338" y="3127"/>
                    <a:pt x="3507" y="2535"/>
                    <a:pt x="3591" y="1859"/>
                  </a:cubicBezTo>
                  <a:cubicBezTo>
                    <a:pt x="3718" y="1225"/>
                    <a:pt x="3760" y="761"/>
                    <a:pt x="3760" y="423"/>
                  </a:cubicBezTo>
                  <a:cubicBezTo>
                    <a:pt x="3760" y="338"/>
                    <a:pt x="3718" y="254"/>
                    <a:pt x="3633" y="127"/>
                  </a:cubicBezTo>
                  <a:cubicBezTo>
                    <a:pt x="3549" y="42"/>
                    <a:pt x="3465" y="0"/>
                    <a:pt x="3380" y="0"/>
                  </a:cubicBezTo>
                  <a:cubicBezTo>
                    <a:pt x="3296" y="0"/>
                    <a:pt x="3253" y="85"/>
                    <a:pt x="3253" y="254"/>
                  </a:cubicBezTo>
                  <a:cubicBezTo>
                    <a:pt x="3253" y="296"/>
                    <a:pt x="3211" y="549"/>
                    <a:pt x="3169" y="1014"/>
                  </a:cubicBezTo>
                  <a:cubicBezTo>
                    <a:pt x="3084" y="2028"/>
                    <a:pt x="2915" y="2915"/>
                    <a:pt x="2620" y="3634"/>
                  </a:cubicBezTo>
                  <a:cubicBezTo>
                    <a:pt x="2451" y="3211"/>
                    <a:pt x="2028" y="2155"/>
                    <a:pt x="1352" y="380"/>
                  </a:cubicBezTo>
                  <a:cubicBezTo>
                    <a:pt x="1310" y="296"/>
                    <a:pt x="1225" y="211"/>
                    <a:pt x="1141" y="127"/>
                  </a:cubicBezTo>
                  <a:cubicBezTo>
                    <a:pt x="1056" y="42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5175650" y="903525"/>
              <a:ext cx="85575" cy="111975"/>
            </a:xfrm>
            <a:custGeom>
              <a:avLst/>
              <a:gdLst/>
              <a:ahLst/>
              <a:cxnLst/>
              <a:rect l="l" t="t" r="r" b="b"/>
              <a:pathLst>
                <a:path w="3423" h="4479" extrusionOk="0">
                  <a:moveTo>
                    <a:pt x="2197" y="549"/>
                  </a:moveTo>
                  <a:cubicBezTo>
                    <a:pt x="2366" y="549"/>
                    <a:pt x="2535" y="634"/>
                    <a:pt x="2662" y="845"/>
                  </a:cubicBezTo>
                  <a:cubicBezTo>
                    <a:pt x="2789" y="1056"/>
                    <a:pt x="2831" y="1310"/>
                    <a:pt x="2831" y="1648"/>
                  </a:cubicBezTo>
                  <a:cubicBezTo>
                    <a:pt x="2831" y="1944"/>
                    <a:pt x="2747" y="2324"/>
                    <a:pt x="2535" y="2662"/>
                  </a:cubicBezTo>
                  <a:cubicBezTo>
                    <a:pt x="2324" y="3042"/>
                    <a:pt x="2113" y="3338"/>
                    <a:pt x="1817" y="3591"/>
                  </a:cubicBezTo>
                  <a:cubicBezTo>
                    <a:pt x="1564" y="3845"/>
                    <a:pt x="1310" y="3972"/>
                    <a:pt x="1099" y="3972"/>
                  </a:cubicBezTo>
                  <a:cubicBezTo>
                    <a:pt x="972" y="3972"/>
                    <a:pt x="845" y="3887"/>
                    <a:pt x="719" y="3760"/>
                  </a:cubicBezTo>
                  <a:cubicBezTo>
                    <a:pt x="634" y="3591"/>
                    <a:pt x="592" y="3422"/>
                    <a:pt x="592" y="3169"/>
                  </a:cubicBezTo>
                  <a:cubicBezTo>
                    <a:pt x="592" y="2789"/>
                    <a:pt x="676" y="2408"/>
                    <a:pt x="888" y="1986"/>
                  </a:cubicBezTo>
                  <a:cubicBezTo>
                    <a:pt x="1099" y="1521"/>
                    <a:pt x="1310" y="1183"/>
                    <a:pt x="1564" y="930"/>
                  </a:cubicBezTo>
                  <a:cubicBezTo>
                    <a:pt x="1817" y="676"/>
                    <a:pt x="2028" y="549"/>
                    <a:pt x="2197" y="549"/>
                  </a:cubicBezTo>
                  <a:close/>
                  <a:moveTo>
                    <a:pt x="2155" y="0"/>
                  </a:moveTo>
                  <a:cubicBezTo>
                    <a:pt x="1944" y="0"/>
                    <a:pt x="1733" y="85"/>
                    <a:pt x="1437" y="296"/>
                  </a:cubicBezTo>
                  <a:cubicBezTo>
                    <a:pt x="1183" y="465"/>
                    <a:pt x="972" y="718"/>
                    <a:pt x="761" y="1014"/>
                  </a:cubicBezTo>
                  <a:cubicBezTo>
                    <a:pt x="550" y="1310"/>
                    <a:pt x="338" y="1648"/>
                    <a:pt x="212" y="2070"/>
                  </a:cubicBezTo>
                  <a:cubicBezTo>
                    <a:pt x="85" y="2451"/>
                    <a:pt x="0" y="2831"/>
                    <a:pt x="0" y="3211"/>
                  </a:cubicBezTo>
                  <a:cubicBezTo>
                    <a:pt x="0" y="3507"/>
                    <a:pt x="127" y="3803"/>
                    <a:pt x="296" y="4056"/>
                  </a:cubicBezTo>
                  <a:cubicBezTo>
                    <a:pt x="507" y="4352"/>
                    <a:pt x="761" y="4479"/>
                    <a:pt x="1057" y="4479"/>
                  </a:cubicBezTo>
                  <a:cubicBezTo>
                    <a:pt x="1437" y="4479"/>
                    <a:pt x="1817" y="4310"/>
                    <a:pt x="2197" y="4014"/>
                  </a:cubicBezTo>
                  <a:cubicBezTo>
                    <a:pt x="2535" y="3676"/>
                    <a:pt x="2873" y="3296"/>
                    <a:pt x="3085" y="2873"/>
                  </a:cubicBezTo>
                  <a:cubicBezTo>
                    <a:pt x="3296" y="2408"/>
                    <a:pt x="3423" y="1986"/>
                    <a:pt x="3423" y="1563"/>
                  </a:cubicBezTo>
                  <a:cubicBezTo>
                    <a:pt x="3423" y="1183"/>
                    <a:pt x="3296" y="803"/>
                    <a:pt x="3042" y="507"/>
                  </a:cubicBezTo>
                  <a:cubicBezTo>
                    <a:pt x="2831" y="169"/>
                    <a:pt x="2535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5271775" y="903525"/>
              <a:ext cx="80275" cy="111975"/>
            </a:xfrm>
            <a:custGeom>
              <a:avLst/>
              <a:gdLst/>
              <a:ahLst/>
              <a:cxnLst/>
              <a:rect l="l" t="t" r="r" b="b"/>
              <a:pathLst>
                <a:path w="3211" h="4479" extrusionOk="0">
                  <a:moveTo>
                    <a:pt x="1943" y="592"/>
                  </a:moveTo>
                  <a:cubicBezTo>
                    <a:pt x="2408" y="592"/>
                    <a:pt x="2619" y="718"/>
                    <a:pt x="2619" y="972"/>
                  </a:cubicBezTo>
                  <a:cubicBezTo>
                    <a:pt x="2619" y="1141"/>
                    <a:pt x="2577" y="1310"/>
                    <a:pt x="2450" y="1437"/>
                  </a:cubicBezTo>
                  <a:cubicBezTo>
                    <a:pt x="2281" y="1606"/>
                    <a:pt x="2155" y="1732"/>
                    <a:pt x="1986" y="1817"/>
                  </a:cubicBezTo>
                  <a:cubicBezTo>
                    <a:pt x="1817" y="1901"/>
                    <a:pt x="1648" y="1986"/>
                    <a:pt x="1436" y="2113"/>
                  </a:cubicBezTo>
                  <a:cubicBezTo>
                    <a:pt x="1225" y="2197"/>
                    <a:pt x="1098" y="2282"/>
                    <a:pt x="1014" y="2366"/>
                  </a:cubicBezTo>
                  <a:cubicBezTo>
                    <a:pt x="1225" y="1732"/>
                    <a:pt x="1310" y="1268"/>
                    <a:pt x="1310" y="972"/>
                  </a:cubicBezTo>
                  <a:cubicBezTo>
                    <a:pt x="1310" y="930"/>
                    <a:pt x="1267" y="845"/>
                    <a:pt x="1225" y="718"/>
                  </a:cubicBezTo>
                  <a:cubicBezTo>
                    <a:pt x="1521" y="634"/>
                    <a:pt x="1732" y="592"/>
                    <a:pt x="1943" y="592"/>
                  </a:cubicBezTo>
                  <a:close/>
                  <a:moveTo>
                    <a:pt x="1901" y="0"/>
                  </a:moveTo>
                  <a:cubicBezTo>
                    <a:pt x="1563" y="0"/>
                    <a:pt x="1267" y="42"/>
                    <a:pt x="972" y="169"/>
                  </a:cubicBezTo>
                  <a:cubicBezTo>
                    <a:pt x="676" y="254"/>
                    <a:pt x="549" y="380"/>
                    <a:pt x="549" y="465"/>
                  </a:cubicBezTo>
                  <a:cubicBezTo>
                    <a:pt x="549" y="507"/>
                    <a:pt x="549" y="592"/>
                    <a:pt x="591" y="676"/>
                  </a:cubicBezTo>
                  <a:cubicBezTo>
                    <a:pt x="634" y="718"/>
                    <a:pt x="676" y="761"/>
                    <a:pt x="760" y="803"/>
                  </a:cubicBezTo>
                  <a:cubicBezTo>
                    <a:pt x="718" y="1225"/>
                    <a:pt x="591" y="1859"/>
                    <a:pt x="338" y="2704"/>
                  </a:cubicBezTo>
                  <a:cubicBezTo>
                    <a:pt x="127" y="3507"/>
                    <a:pt x="0" y="3972"/>
                    <a:pt x="0" y="4056"/>
                  </a:cubicBezTo>
                  <a:cubicBezTo>
                    <a:pt x="0" y="4141"/>
                    <a:pt x="42" y="4225"/>
                    <a:pt x="127" y="4352"/>
                  </a:cubicBezTo>
                  <a:cubicBezTo>
                    <a:pt x="211" y="4436"/>
                    <a:pt x="254" y="4479"/>
                    <a:pt x="338" y="4479"/>
                  </a:cubicBezTo>
                  <a:cubicBezTo>
                    <a:pt x="380" y="4479"/>
                    <a:pt x="422" y="4352"/>
                    <a:pt x="507" y="4141"/>
                  </a:cubicBezTo>
                  <a:cubicBezTo>
                    <a:pt x="507" y="4056"/>
                    <a:pt x="549" y="3929"/>
                    <a:pt x="591" y="3845"/>
                  </a:cubicBezTo>
                  <a:cubicBezTo>
                    <a:pt x="634" y="3718"/>
                    <a:pt x="718" y="3338"/>
                    <a:pt x="929" y="2704"/>
                  </a:cubicBezTo>
                  <a:cubicBezTo>
                    <a:pt x="1056" y="3000"/>
                    <a:pt x="1310" y="3380"/>
                    <a:pt x="1774" y="3803"/>
                  </a:cubicBezTo>
                  <a:cubicBezTo>
                    <a:pt x="2281" y="4267"/>
                    <a:pt x="2619" y="4479"/>
                    <a:pt x="2873" y="4479"/>
                  </a:cubicBezTo>
                  <a:cubicBezTo>
                    <a:pt x="3000" y="4479"/>
                    <a:pt x="3084" y="4436"/>
                    <a:pt x="3084" y="4310"/>
                  </a:cubicBezTo>
                  <a:cubicBezTo>
                    <a:pt x="3084" y="4267"/>
                    <a:pt x="3042" y="4183"/>
                    <a:pt x="2915" y="4098"/>
                  </a:cubicBezTo>
                  <a:cubicBezTo>
                    <a:pt x="2873" y="4014"/>
                    <a:pt x="2831" y="3972"/>
                    <a:pt x="2746" y="3929"/>
                  </a:cubicBezTo>
                  <a:cubicBezTo>
                    <a:pt x="2704" y="3887"/>
                    <a:pt x="2662" y="3845"/>
                    <a:pt x="2535" y="3760"/>
                  </a:cubicBezTo>
                  <a:cubicBezTo>
                    <a:pt x="2450" y="3676"/>
                    <a:pt x="2366" y="3591"/>
                    <a:pt x="2281" y="3507"/>
                  </a:cubicBezTo>
                  <a:cubicBezTo>
                    <a:pt x="2197" y="3422"/>
                    <a:pt x="2112" y="3338"/>
                    <a:pt x="2028" y="3296"/>
                  </a:cubicBezTo>
                  <a:cubicBezTo>
                    <a:pt x="1986" y="3253"/>
                    <a:pt x="1901" y="3127"/>
                    <a:pt x="1732" y="3000"/>
                  </a:cubicBezTo>
                  <a:cubicBezTo>
                    <a:pt x="1605" y="2831"/>
                    <a:pt x="1521" y="2746"/>
                    <a:pt x="1521" y="2620"/>
                  </a:cubicBezTo>
                  <a:cubicBezTo>
                    <a:pt x="1521" y="2620"/>
                    <a:pt x="1563" y="2577"/>
                    <a:pt x="1690" y="2493"/>
                  </a:cubicBezTo>
                  <a:cubicBezTo>
                    <a:pt x="1817" y="2451"/>
                    <a:pt x="1943" y="2366"/>
                    <a:pt x="2112" y="2282"/>
                  </a:cubicBezTo>
                  <a:cubicBezTo>
                    <a:pt x="2281" y="2197"/>
                    <a:pt x="2450" y="2113"/>
                    <a:pt x="2619" y="1986"/>
                  </a:cubicBezTo>
                  <a:cubicBezTo>
                    <a:pt x="2788" y="1859"/>
                    <a:pt x="2915" y="1732"/>
                    <a:pt x="3042" y="1563"/>
                  </a:cubicBezTo>
                  <a:cubicBezTo>
                    <a:pt x="3169" y="1352"/>
                    <a:pt x="3211" y="1183"/>
                    <a:pt x="3211" y="972"/>
                  </a:cubicBezTo>
                  <a:cubicBezTo>
                    <a:pt x="3211" y="676"/>
                    <a:pt x="3084" y="423"/>
                    <a:pt x="2831" y="254"/>
                  </a:cubicBezTo>
                  <a:cubicBezTo>
                    <a:pt x="2577" y="85"/>
                    <a:pt x="2281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5366825" y="904575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1986" y="0"/>
                  </a:moveTo>
                  <a:cubicBezTo>
                    <a:pt x="1141" y="0"/>
                    <a:pt x="592" y="43"/>
                    <a:pt x="381" y="43"/>
                  </a:cubicBezTo>
                  <a:cubicBezTo>
                    <a:pt x="127" y="85"/>
                    <a:pt x="0" y="127"/>
                    <a:pt x="0" y="169"/>
                  </a:cubicBezTo>
                  <a:cubicBezTo>
                    <a:pt x="0" y="254"/>
                    <a:pt x="43" y="381"/>
                    <a:pt x="127" y="465"/>
                  </a:cubicBezTo>
                  <a:cubicBezTo>
                    <a:pt x="169" y="550"/>
                    <a:pt x="254" y="592"/>
                    <a:pt x="338" y="592"/>
                  </a:cubicBezTo>
                  <a:lnTo>
                    <a:pt x="1394" y="550"/>
                  </a:lnTo>
                  <a:lnTo>
                    <a:pt x="1394" y="550"/>
                  </a:lnTo>
                  <a:cubicBezTo>
                    <a:pt x="1352" y="930"/>
                    <a:pt x="1226" y="1606"/>
                    <a:pt x="1014" y="2493"/>
                  </a:cubicBezTo>
                  <a:cubicBezTo>
                    <a:pt x="761" y="3380"/>
                    <a:pt x="676" y="3887"/>
                    <a:pt x="676" y="3972"/>
                  </a:cubicBezTo>
                  <a:cubicBezTo>
                    <a:pt x="676" y="4099"/>
                    <a:pt x="719" y="4183"/>
                    <a:pt x="761" y="4268"/>
                  </a:cubicBezTo>
                  <a:cubicBezTo>
                    <a:pt x="845" y="4352"/>
                    <a:pt x="930" y="4437"/>
                    <a:pt x="972" y="4437"/>
                  </a:cubicBezTo>
                  <a:cubicBezTo>
                    <a:pt x="1057" y="4437"/>
                    <a:pt x="1099" y="4310"/>
                    <a:pt x="1141" y="4099"/>
                  </a:cubicBezTo>
                  <a:cubicBezTo>
                    <a:pt x="1183" y="3972"/>
                    <a:pt x="1226" y="3761"/>
                    <a:pt x="1310" y="3465"/>
                  </a:cubicBezTo>
                  <a:cubicBezTo>
                    <a:pt x="1352" y="3211"/>
                    <a:pt x="1437" y="3000"/>
                    <a:pt x="1437" y="2831"/>
                  </a:cubicBezTo>
                  <a:cubicBezTo>
                    <a:pt x="1775" y="1564"/>
                    <a:pt x="1944" y="803"/>
                    <a:pt x="1944" y="676"/>
                  </a:cubicBezTo>
                  <a:cubicBezTo>
                    <a:pt x="1944" y="634"/>
                    <a:pt x="1944" y="550"/>
                    <a:pt x="1944" y="507"/>
                  </a:cubicBezTo>
                  <a:cubicBezTo>
                    <a:pt x="2155" y="550"/>
                    <a:pt x="2408" y="550"/>
                    <a:pt x="2662" y="550"/>
                  </a:cubicBezTo>
                  <a:cubicBezTo>
                    <a:pt x="2873" y="592"/>
                    <a:pt x="3084" y="592"/>
                    <a:pt x="3211" y="592"/>
                  </a:cubicBezTo>
                  <a:cubicBezTo>
                    <a:pt x="3380" y="592"/>
                    <a:pt x="3422" y="550"/>
                    <a:pt x="3422" y="465"/>
                  </a:cubicBezTo>
                  <a:cubicBezTo>
                    <a:pt x="3422" y="338"/>
                    <a:pt x="3296" y="254"/>
                    <a:pt x="3000" y="169"/>
                  </a:cubicBezTo>
                  <a:cubicBezTo>
                    <a:pt x="2746" y="43"/>
                    <a:pt x="2408" y="0"/>
                    <a:pt x="1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5452375" y="903525"/>
              <a:ext cx="87675" cy="111975"/>
            </a:xfrm>
            <a:custGeom>
              <a:avLst/>
              <a:gdLst/>
              <a:ahLst/>
              <a:cxnLst/>
              <a:rect l="l" t="t" r="r" b="b"/>
              <a:pathLst>
                <a:path w="3507" h="4479" extrusionOk="0">
                  <a:moveTo>
                    <a:pt x="972" y="0"/>
                  </a:moveTo>
                  <a:cubicBezTo>
                    <a:pt x="888" y="0"/>
                    <a:pt x="845" y="42"/>
                    <a:pt x="845" y="42"/>
                  </a:cubicBezTo>
                  <a:cubicBezTo>
                    <a:pt x="845" y="85"/>
                    <a:pt x="803" y="127"/>
                    <a:pt x="803" y="211"/>
                  </a:cubicBezTo>
                  <a:cubicBezTo>
                    <a:pt x="803" y="465"/>
                    <a:pt x="676" y="1141"/>
                    <a:pt x="381" y="2282"/>
                  </a:cubicBezTo>
                  <a:cubicBezTo>
                    <a:pt x="169" y="2324"/>
                    <a:pt x="85" y="2408"/>
                    <a:pt x="85" y="2451"/>
                  </a:cubicBezTo>
                  <a:cubicBezTo>
                    <a:pt x="85" y="2535"/>
                    <a:pt x="85" y="2577"/>
                    <a:pt x="127" y="2620"/>
                  </a:cubicBezTo>
                  <a:cubicBezTo>
                    <a:pt x="169" y="2704"/>
                    <a:pt x="212" y="2704"/>
                    <a:pt x="254" y="2746"/>
                  </a:cubicBezTo>
                  <a:cubicBezTo>
                    <a:pt x="85" y="3465"/>
                    <a:pt x="0" y="3887"/>
                    <a:pt x="0" y="3972"/>
                  </a:cubicBezTo>
                  <a:cubicBezTo>
                    <a:pt x="0" y="4098"/>
                    <a:pt x="43" y="4183"/>
                    <a:pt x="127" y="4310"/>
                  </a:cubicBezTo>
                  <a:cubicBezTo>
                    <a:pt x="212" y="4436"/>
                    <a:pt x="296" y="4479"/>
                    <a:pt x="338" y="4479"/>
                  </a:cubicBezTo>
                  <a:cubicBezTo>
                    <a:pt x="381" y="4479"/>
                    <a:pt x="423" y="4352"/>
                    <a:pt x="465" y="4141"/>
                  </a:cubicBezTo>
                  <a:cubicBezTo>
                    <a:pt x="507" y="4014"/>
                    <a:pt x="550" y="3887"/>
                    <a:pt x="592" y="3803"/>
                  </a:cubicBezTo>
                  <a:cubicBezTo>
                    <a:pt x="592" y="3676"/>
                    <a:pt x="634" y="3507"/>
                    <a:pt x="719" y="3338"/>
                  </a:cubicBezTo>
                  <a:cubicBezTo>
                    <a:pt x="761" y="3127"/>
                    <a:pt x="803" y="2915"/>
                    <a:pt x="888" y="2662"/>
                  </a:cubicBezTo>
                  <a:cubicBezTo>
                    <a:pt x="1352" y="2577"/>
                    <a:pt x="1902" y="2451"/>
                    <a:pt x="2535" y="2366"/>
                  </a:cubicBezTo>
                  <a:lnTo>
                    <a:pt x="2535" y="2366"/>
                  </a:lnTo>
                  <a:cubicBezTo>
                    <a:pt x="2282" y="3380"/>
                    <a:pt x="2155" y="3929"/>
                    <a:pt x="2155" y="4014"/>
                  </a:cubicBezTo>
                  <a:cubicBezTo>
                    <a:pt x="2155" y="4141"/>
                    <a:pt x="2197" y="4225"/>
                    <a:pt x="2282" y="4310"/>
                  </a:cubicBezTo>
                  <a:cubicBezTo>
                    <a:pt x="2366" y="4436"/>
                    <a:pt x="2409" y="4479"/>
                    <a:pt x="2493" y="4479"/>
                  </a:cubicBezTo>
                  <a:cubicBezTo>
                    <a:pt x="2535" y="4479"/>
                    <a:pt x="2578" y="4352"/>
                    <a:pt x="2620" y="4141"/>
                  </a:cubicBezTo>
                  <a:cubicBezTo>
                    <a:pt x="2662" y="4014"/>
                    <a:pt x="2704" y="3887"/>
                    <a:pt x="2747" y="3803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915" y="3127"/>
                    <a:pt x="3000" y="2789"/>
                    <a:pt x="3127" y="2282"/>
                  </a:cubicBezTo>
                  <a:cubicBezTo>
                    <a:pt x="3380" y="2239"/>
                    <a:pt x="3507" y="2155"/>
                    <a:pt x="3507" y="2070"/>
                  </a:cubicBezTo>
                  <a:cubicBezTo>
                    <a:pt x="3507" y="1986"/>
                    <a:pt x="3422" y="1944"/>
                    <a:pt x="3211" y="1901"/>
                  </a:cubicBezTo>
                  <a:cubicBezTo>
                    <a:pt x="3422" y="1183"/>
                    <a:pt x="3507" y="761"/>
                    <a:pt x="3507" y="634"/>
                  </a:cubicBezTo>
                  <a:cubicBezTo>
                    <a:pt x="3507" y="465"/>
                    <a:pt x="3465" y="338"/>
                    <a:pt x="3380" y="211"/>
                  </a:cubicBezTo>
                  <a:cubicBezTo>
                    <a:pt x="3253" y="85"/>
                    <a:pt x="3169" y="0"/>
                    <a:pt x="3127" y="0"/>
                  </a:cubicBezTo>
                  <a:cubicBezTo>
                    <a:pt x="3042" y="0"/>
                    <a:pt x="3000" y="85"/>
                    <a:pt x="3000" y="211"/>
                  </a:cubicBezTo>
                  <a:cubicBezTo>
                    <a:pt x="3000" y="465"/>
                    <a:pt x="2873" y="1014"/>
                    <a:pt x="2662" y="1901"/>
                  </a:cubicBezTo>
                  <a:cubicBezTo>
                    <a:pt x="2113" y="1944"/>
                    <a:pt x="1564" y="1986"/>
                    <a:pt x="1014" y="2113"/>
                  </a:cubicBezTo>
                  <a:cubicBezTo>
                    <a:pt x="1226" y="1310"/>
                    <a:pt x="1352" y="803"/>
                    <a:pt x="1352" y="676"/>
                  </a:cubicBezTo>
                  <a:cubicBezTo>
                    <a:pt x="1352" y="507"/>
                    <a:pt x="1268" y="338"/>
                    <a:pt x="1183" y="211"/>
                  </a:cubicBezTo>
                  <a:cubicBezTo>
                    <a:pt x="1099" y="85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5558000" y="9056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5" y="85"/>
                    <a:pt x="761" y="212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6" y="1099"/>
                    <a:pt x="549" y="1564"/>
                  </a:cubicBezTo>
                  <a:cubicBezTo>
                    <a:pt x="423" y="2029"/>
                    <a:pt x="296" y="2493"/>
                    <a:pt x="169" y="2916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42" y="4099"/>
                    <a:pt x="211" y="4226"/>
                  </a:cubicBezTo>
                  <a:cubicBezTo>
                    <a:pt x="338" y="4352"/>
                    <a:pt x="507" y="4395"/>
                    <a:pt x="718" y="4395"/>
                  </a:cubicBezTo>
                  <a:cubicBezTo>
                    <a:pt x="1141" y="4395"/>
                    <a:pt x="1606" y="4310"/>
                    <a:pt x="2070" y="4141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2"/>
                    <a:pt x="2746" y="3550"/>
                    <a:pt x="2662" y="3550"/>
                  </a:cubicBezTo>
                  <a:cubicBezTo>
                    <a:pt x="2662" y="3550"/>
                    <a:pt x="2535" y="3592"/>
                    <a:pt x="2366" y="3634"/>
                  </a:cubicBezTo>
                  <a:cubicBezTo>
                    <a:pt x="1775" y="3803"/>
                    <a:pt x="1225" y="3888"/>
                    <a:pt x="718" y="3888"/>
                  </a:cubicBezTo>
                  <a:cubicBezTo>
                    <a:pt x="676" y="3888"/>
                    <a:pt x="634" y="3845"/>
                    <a:pt x="592" y="3803"/>
                  </a:cubicBezTo>
                  <a:cubicBezTo>
                    <a:pt x="592" y="3803"/>
                    <a:pt x="549" y="3761"/>
                    <a:pt x="549" y="3676"/>
                  </a:cubicBezTo>
                  <a:cubicBezTo>
                    <a:pt x="549" y="3550"/>
                    <a:pt x="676" y="3127"/>
                    <a:pt x="930" y="2367"/>
                  </a:cubicBezTo>
                  <a:cubicBezTo>
                    <a:pt x="1352" y="2367"/>
                    <a:pt x="1775" y="2367"/>
                    <a:pt x="2113" y="2282"/>
                  </a:cubicBezTo>
                  <a:cubicBezTo>
                    <a:pt x="2451" y="2198"/>
                    <a:pt x="2620" y="2113"/>
                    <a:pt x="2620" y="1944"/>
                  </a:cubicBezTo>
                  <a:cubicBezTo>
                    <a:pt x="2620" y="1902"/>
                    <a:pt x="2577" y="1860"/>
                    <a:pt x="2451" y="1860"/>
                  </a:cubicBezTo>
                  <a:cubicBezTo>
                    <a:pt x="2324" y="1860"/>
                    <a:pt x="2155" y="1860"/>
                    <a:pt x="1901" y="1902"/>
                  </a:cubicBezTo>
                  <a:lnTo>
                    <a:pt x="1056" y="1902"/>
                  </a:lnTo>
                  <a:cubicBezTo>
                    <a:pt x="1225" y="1353"/>
                    <a:pt x="1268" y="888"/>
                    <a:pt x="1268" y="634"/>
                  </a:cubicBezTo>
                  <a:lnTo>
                    <a:pt x="1268" y="592"/>
                  </a:lnTo>
                  <a:cubicBezTo>
                    <a:pt x="1690" y="550"/>
                    <a:pt x="1901" y="508"/>
                    <a:pt x="2028" y="465"/>
                  </a:cubicBezTo>
                  <a:cubicBezTo>
                    <a:pt x="2113" y="465"/>
                    <a:pt x="2282" y="465"/>
                    <a:pt x="2535" y="423"/>
                  </a:cubicBezTo>
                  <a:cubicBezTo>
                    <a:pt x="2789" y="423"/>
                    <a:pt x="3000" y="381"/>
                    <a:pt x="3169" y="339"/>
                  </a:cubicBezTo>
                  <a:cubicBezTo>
                    <a:pt x="3338" y="339"/>
                    <a:pt x="3422" y="254"/>
                    <a:pt x="3422" y="170"/>
                  </a:cubicBezTo>
                  <a:cubicBezTo>
                    <a:pt x="3422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5647775" y="903525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92"/>
                  </a:moveTo>
                  <a:cubicBezTo>
                    <a:pt x="2408" y="592"/>
                    <a:pt x="2662" y="718"/>
                    <a:pt x="2662" y="972"/>
                  </a:cubicBezTo>
                  <a:cubicBezTo>
                    <a:pt x="2662" y="1141"/>
                    <a:pt x="2577" y="1310"/>
                    <a:pt x="2451" y="1437"/>
                  </a:cubicBezTo>
                  <a:cubicBezTo>
                    <a:pt x="2324" y="1606"/>
                    <a:pt x="2155" y="1732"/>
                    <a:pt x="1986" y="1817"/>
                  </a:cubicBezTo>
                  <a:cubicBezTo>
                    <a:pt x="1817" y="1901"/>
                    <a:pt x="1648" y="1986"/>
                    <a:pt x="1437" y="2113"/>
                  </a:cubicBezTo>
                  <a:cubicBezTo>
                    <a:pt x="1225" y="2197"/>
                    <a:pt x="1099" y="2282"/>
                    <a:pt x="1014" y="2366"/>
                  </a:cubicBezTo>
                  <a:cubicBezTo>
                    <a:pt x="1225" y="1732"/>
                    <a:pt x="1310" y="1268"/>
                    <a:pt x="1310" y="972"/>
                  </a:cubicBezTo>
                  <a:cubicBezTo>
                    <a:pt x="1310" y="930"/>
                    <a:pt x="1268" y="845"/>
                    <a:pt x="1225" y="718"/>
                  </a:cubicBezTo>
                  <a:cubicBezTo>
                    <a:pt x="1521" y="634"/>
                    <a:pt x="1732" y="592"/>
                    <a:pt x="1944" y="592"/>
                  </a:cubicBezTo>
                  <a:close/>
                  <a:moveTo>
                    <a:pt x="1944" y="0"/>
                  </a:moveTo>
                  <a:cubicBezTo>
                    <a:pt x="1563" y="0"/>
                    <a:pt x="1268" y="42"/>
                    <a:pt x="972" y="169"/>
                  </a:cubicBezTo>
                  <a:cubicBezTo>
                    <a:pt x="676" y="254"/>
                    <a:pt x="549" y="380"/>
                    <a:pt x="549" y="465"/>
                  </a:cubicBezTo>
                  <a:cubicBezTo>
                    <a:pt x="549" y="507"/>
                    <a:pt x="549" y="592"/>
                    <a:pt x="592" y="676"/>
                  </a:cubicBezTo>
                  <a:cubicBezTo>
                    <a:pt x="634" y="718"/>
                    <a:pt x="718" y="761"/>
                    <a:pt x="761" y="803"/>
                  </a:cubicBezTo>
                  <a:cubicBezTo>
                    <a:pt x="718" y="1225"/>
                    <a:pt x="592" y="1859"/>
                    <a:pt x="338" y="2704"/>
                  </a:cubicBezTo>
                  <a:cubicBezTo>
                    <a:pt x="127" y="3507"/>
                    <a:pt x="0" y="3972"/>
                    <a:pt x="0" y="4056"/>
                  </a:cubicBezTo>
                  <a:cubicBezTo>
                    <a:pt x="0" y="4141"/>
                    <a:pt x="42" y="4225"/>
                    <a:pt x="127" y="4352"/>
                  </a:cubicBezTo>
                  <a:cubicBezTo>
                    <a:pt x="211" y="4436"/>
                    <a:pt x="296" y="4479"/>
                    <a:pt x="338" y="4479"/>
                  </a:cubicBezTo>
                  <a:cubicBezTo>
                    <a:pt x="380" y="4479"/>
                    <a:pt x="423" y="4352"/>
                    <a:pt x="507" y="4141"/>
                  </a:cubicBezTo>
                  <a:cubicBezTo>
                    <a:pt x="549" y="4056"/>
                    <a:pt x="549" y="3929"/>
                    <a:pt x="592" y="3845"/>
                  </a:cubicBezTo>
                  <a:cubicBezTo>
                    <a:pt x="634" y="3718"/>
                    <a:pt x="718" y="3338"/>
                    <a:pt x="930" y="2704"/>
                  </a:cubicBezTo>
                  <a:cubicBezTo>
                    <a:pt x="1056" y="3000"/>
                    <a:pt x="1310" y="3380"/>
                    <a:pt x="1817" y="3803"/>
                  </a:cubicBezTo>
                  <a:cubicBezTo>
                    <a:pt x="2282" y="4267"/>
                    <a:pt x="2620" y="4479"/>
                    <a:pt x="2873" y="4479"/>
                  </a:cubicBezTo>
                  <a:cubicBezTo>
                    <a:pt x="3042" y="4479"/>
                    <a:pt x="3084" y="4436"/>
                    <a:pt x="3084" y="4310"/>
                  </a:cubicBezTo>
                  <a:cubicBezTo>
                    <a:pt x="3084" y="4267"/>
                    <a:pt x="3042" y="4183"/>
                    <a:pt x="2915" y="4098"/>
                  </a:cubicBezTo>
                  <a:cubicBezTo>
                    <a:pt x="2873" y="4014"/>
                    <a:pt x="2831" y="3972"/>
                    <a:pt x="2789" y="3929"/>
                  </a:cubicBezTo>
                  <a:cubicBezTo>
                    <a:pt x="2704" y="3887"/>
                    <a:pt x="2662" y="3845"/>
                    <a:pt x="2577" y="3760"/>
                  </a:cubicBezTo>
                  <a:cubicBezTo>
                    <a:pt x="2493" y="3676"/>
                    <a:pt x="2366" y="3591"/>
                    <a:pt x="2282" y="3507"/>
                  </a:cubicBezTo>
                  <a:cubicBezTo>
                    <a:pt x="2197" y="3422"/>
                    <a:pt x="2113" y="3338"/>
                    <a:pt x="2070" y="3296"/>
                  </a:cubicBezTo>
                  <a:cubicBezTo>
                    <a:pt x="1986" y="3253"/>
                    <a:pt x="1901" y="3127"/>
                    <a:pt x="1732" y="3000"/>
                  </a:cubicBezTo>
                  <a:cubicBezTo>
                    <a:pt x="1606" y="2831"/>
                    <a:pt x="1521" y="2746"/>
                    <a:pt x="1521" y="2620"/>
                  </a:cubicBezTo>
                  <a:cubicBezTo>
                    <a:pt x="1521" y="2620"/>
                    <a:pt x="1563" y="2577"/>
                    <a:pt x="1690" y="2493"/>
                  </a:cubicBezTo>
                  <a:cubicBezTo>
                    <a:pt x="1817" y="2451"/>
                    <a:pt x="1944" y="2366"/>
                    <a:pt x="2113" y="2282"/>
                  </a:cubicBezTo>
                  <a:cubicBezTo>
                    <a:pt x="2282" y="2197"/>
                    <a:pt x="2451" y="2113"/>
                    <a:pt x="2620" y="1986"/>
                  </a:cubicBezTo>
                  <a:cubicBezTo>
                    <a:pt x="2789" y="1859"/>
                    <a:pt x="2915" y="1732"/>
                    <a:pt x="3042" y="1563"/>
                  </a:cubicBezTo>
                  <a:cubicBezTo>
                    <a:pt x="3169" y="1352"/>
                    <a:pt x="3211" y="1183"/>
                    <a:pt x="3211" y="972"/>
                  </a:cubicBezTo>
                  <a:cubicBezTo>
                    <a:pt x="3211" y="676"/>
                    <a:pt x="3084" y="423"/>
                    <a:pt x="2831" y="254"/>
                  </a:cubicBezTo>
                  <a:cubicBezTo>
                    <a:pt x="2577" y="85"/>
                    <a:pt x="2282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5741775" y="903525"/>
              <a:ext cx="92975" cy="111975"/>
            </a:xfrm>
            <a:custGeom>
              <a:avLst/>
              <a:gdLst/>
              <a:ahLst/>
              <a:cxnLst/>
              <a:rect l="l" t="t" r="r" b="b"/>
              <a:pathLst>
                <a:path w="3719" h="4479" extrusionOk="0">
                  <a:moveTo>
                    <a:pt x="930" y="0"/>
                  </a:moveTo>
                  <a:cubicBezTo>
                    <a:pt x="845" y="0"/>
                    <a:pt x="803" y="85"/>
                    <a:pt x="803" y="211"/>
                  </a:cubicBezTo>
                  <a:cubicBezTo>
                    <a:pt x="803" y="465"/>
                    <a:pt x="676" y="1183"/>
                    <a:pt x="381" y="2239"/>
                  </a:cubicBezTo>
                  <a:cubicBezTo>
                    <a:pt x="127" y="3338"/>
                    <a:pt x="0" y="3929"/>
                    <a:pt x="0" y="4014"/>
                  </a:cubicBezTo>
                  <a:cubicBezTo>
                    <a:pt x="0" y="4141"/>
                    <a:pt x="43" y="4225"/>
                    <a:pt x="85" y="4352"/>
                  </a:cubicBezTo>
                  <a:cubicBezTo>
                    <a:pt x="169" y="4436"/>
                    <a:pt x="254" y="4479"/>
                    <a:pt x="296" y="4479"/>
                  </a:cubicBezTo>
                  <a:cubicBezTo>
                    <a:pt x="338" y="4479"/>
                    <a:pt x="381" y="4394"/>
                    <a:pt x="423" y="4225"/>
                  </a:cubicBezTo>
                  <a:cubicBezTo>
                    <a:pt x="465" y="4056"/>
                    <a:pt x="592" y="3676"/>
                    <a:pt x="719" y="3042"/>
                  </a:cubicBezTo>
                  <a:cubicBezTo>
                    <a:pt x="888" y="2408"/>
                    <a:pt x="1056" y="1859"/>
                    <a:pt x="1183" y="1352"/>
                  </a:cubicBezTo>
                  <a:cubicBezTo>
                    <a:pt x="1775" y="2958"/>
                    <a:pt x="2155" y="3887"/>
                    <a:pt x="2282" y="4183"/>
                  </a:cubicBezTo>
                  <a:cubicBezTo>
                    <a:pt x="2324" y="4267"/>
                    <a:pt x="2366" y="4352"/>
                    <a:pt x="2451" y="4394"/>
                  </a:cubicBezTo>
                  <a:cubicBezTo>
                    <a:pt x="2535" y="4436"/>
                    <a:pt x="2577" y="4479"/>
                    <a:pt x="2620" y="4479"/>
                  </a:cubicBezTo>
                  <a:cubicBezTo>
                    <a:pt x="2789" y="4479"/>
                    <a:pt x="2958" y="4183"/>
                    <a:pt x="3127" y="3634"/>
                  </a:cubicBezTo>
                  <a:cubicBezTo>
                    <a:pt x="3338" y="3127"/>
                    <a:pt x="3465" y="2535"/>
                    <a:pt x="3591" y="1859"/>
                  </a:cubicBezTo>
                  <a:cubicBezTo>
                    <a:pt x="3676" y="1225"/>
                    <a:pt x="3718" y="761"/>
                    <a:pt x="3718" y="423"/>
                  </a:cubicBezTo>
                  <a:cubicBezTo>
                    <a:pt x="3718" y="338"/>
                    <a:pt x="3676" y="254"/>
                    <a:pt x="3591" y="127"/>
                  </a:cubicBezTo>
                  <a:cubicBezTo>
                    <a:pt x="3507" y="42"/>
                    <a:pt x="3422" y="0"/>
                    <a:pt x="3338" y="0"/>
                  </a:cubicBezTo>
                  <a:cubicBezTo>
                    <a:pt x="3253" y="0"/>
                    <a:pt x="3211" y="85"/>
                    <a:pt x="3211" y="254"/>
                  </a:cubicBezTo>
                  <a:cubicBezTo>
                    <a:pt x="3211" y="296"/>
                    <a:pt x="3169" y="549"/>
                    <a:pt x="3127" y="1014"/>
                  </a:cubicBezTo>
                  <a:cubicBezTo>
                    <a:pt x="3042" y="2028"/>
                    <a:pt x="2873" y="2915"/>
                    <a:pt x="2577" y="3634"/>
                  </a:cubicBezTo>
                  <a:cubicBezTo>
                    <a:pt x="2408" y="3211"/>
                    <a:pt x="1986" y="2155"/>
                    <a:pt x="1310" y="380"/>
                  </a:cubicBezTo>
                  <a:cubicBezTo>
                    <a:pt x="1268" y="296"/>
                    <a:pt x="1183" y="211"/>
                    <a:pt x="1099" y="127"/>
                  </a:cubicBezTo>
                  <a:cubicBezTo>
                    <a:pt x="1056" y="42"/>
                    <a:pt x="972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5"/>
            <p:cNvSpPr/>
            <p:nvPr/>
          </p:nvSpPr>
          <p:spPr>
            <a:xfrm>
              <a:off x="5912875" y="904575"/>
              <a:ext cx="115150" cy="109875"/>
            </a:xfrm>
            <a:custGeom>
              <a:avLst/>
              <a:gdLst/>
              <a:ahLst/>
              <a:cxnLst/>
              <a:rect l="l" t="t" r="r" b="b"/>
              <a:pathLst>
                <a:path w="4606" h="4395" extrusionOk="0">
                  <a:moveTo>
                    <a:pt x="930" y="0"/>
                  </a:moveTo>
                  <a:cubicBezTo>
                    <a:pt x="888" y="0"/>
                    <a:pt x="845" y="0"/>
                    <a:pt x="845" y="43"/>
                  </a:cubicBezTo>
                  <a:cubicBezTo>
                    <a:pt x="803" y="43"/>
                    <a:pt x="803" y="85"/>
                    <a:pt x="803" y="169"/>
                  </a:cubicBezTo>
                  <a:cubicBezTo>
                    <a:pt x="803" y="465"/>
                    <a:pt x="676" y="1099"/>
                    <a:pt x="381" y="2197"/>
                  </a:cubicBezTo>
                  <a:cubicBezTo>
                    <a:pt x="127" y="3254"/>
                    <a:pt x="0" y="3845"/>
                    <a:pt x="0" y="3930"/>
                  </a:cubicBezTo>
                  <a:cubicBezTo>
                    <a:pt x="0" y="4014"/>
                    <a:pt x="43" y="4141"/>
                    <a:pt x="85" y="4225"/>
                  </a:cubicBezTo>
                  <a:cubicBezTo>
                    <a:pt x="169" y="4352"/>
                    <a:pt x="254" y="4394"/>
                    <a:pt x="296" y="4394"/>
                  </a:cubicBezTo>
                  <a:cubicBezTo>
                    <a:pt x="296" y="4394"/>
                    <a:pt x="338" y="4394"/>
                    <a:pt x="381" y="4310"/>
                  </a:cubicBezTo>
                  <a:cubicBezTo>
                    <a:pt x="381" y="4268"/>
                    <a:pt x="423" y="4225"/>
                    <a:pt x="423" y="4183"/>
                  </a:cubicBezTo>
                  <a:cubicBezTo>
                    <a:pt x="423" y="4141"/>
                    <a:pt x="465" y="4099"/>
                    <a:pt x="465" y="4014"/>
                  </a:cubicBezTo>
                  <a:cubicBezTo>
                    <a:pt x="507" y="3930"/>
                    <a:pt x="507" y="3887"/>
                    <a:pt x="550" y="3803"/>
                  </a:cubicBezTo>
                  <a:cubicBezTo>
                    <a:pt x="550" y="3761"/>
                    <a:pt x="592" y="3676"/>
                    <a:pt x="592" y="3592"/>
                  </a:cubicBezTo>
                  <a:cubicBezTo>
                    <a:pt x="634" y="3507"/>
                    <a:pt x="634" y="3423"/>
                    <a:pt x="676" y="3338"/>
                  </a:cubicBezTo>
                  <a:cubicBezTo>
                    <a:pt x="676" y="3296"/>
                    <a:pt x="719" y="3211"/>
                    <a:pt x="719" y="3085"/>
                  </a:cubicBezTo>
                  <a:cubicBezTo>
                    <a:pt x="761" y="3000"/>
                    <a:pt x="803" y="2789"/>
                    <a:pt x="888" y="2493"/>
                  </a:cubicBezTo>
                  <a:cubicBezTo>
                    <a:pt x="972" y="2155"/>
                    <a:pt x="1057" y="1775"/>
                    <a:pt x="1141" y="1352"/>
                  </a:cubicBezTo>
                  <a:cubicBezTo>
                    <a:pt x="1395" y="2155"/>
                    <a:pt x="1606" y="2662"/>
                    <a:pt x="1775" y="2916"/>
                  </a:cubicBezTo>
                  <a:cubicBezTo>
                    <a:pt x="1859" y="3042"/>
                    <a:pt x="1986" y="3085"/>
                    <a:pt x="2071" y="3085"/>
                  </a:cubicBezTo>
                  <a:cubicBezTo>
                    <a:pt x="2197" y="3085"/>
                    <a:pt x="2366" y="3000"/>
                    <a:pt x="2535" y="2789"/>
                  </a:cubicBezTo>
                  <a:cubicBezTo>
                    <a:pt x="2704" y="2620"/>
                    <a:pt x="3169" y="2028"/>
                    <a:pt x="3972" y="1057"/>
                  </a:cubicBezTo>
                  <a:lnTo>
                    <a:pt x="3972" y="1057"/>
                  </a:lnTo>
                  <a:cubicBezTo>
                    <a:pt x="3803" y="1521"/>
                    <a:pt x="3634" y="2071"/>
                    <a:pt x="3507" y="2662"/>
                  </a:cubicBezTo>
                  <a:cubicBezTo>
                    <a:pt x="3338" y="3296"/>
                    <a:pt x="3254" y="3676"/>
                    <a:pt x="3254" y="3845"/>
                  </a:cubicBezTo>
                  <a:cubicBezTo>
                    <a:pt x="3254" y="4014"/>
                    <a:pt x="3296" y="4141"/>
                    <a:pt x="3338" y="4268"/>
                  </a:cubicBezTo>
                  <a:cubicBezTo>
                    <a:pt x="3423" y="4352"/>
                    <a:pt x="3465" y="4394"/>
                    <a:pt x="3507" y="4394"/>
                  </a:cubicBezTo>
                  <a:cubicBezTo>
                    <a:pt x="3592" y="4394"/>
                    <a:pt x="3634" y="4268"/>
                    <a:pt x="3718" y="4056"/>
                  </a:cubicBezTo>
                  <a:cubicBezTo>
                    <a:pt x="3718" y="3930"/>
                    <a:pt x="3761" y="3803"/>
                    <a:pt x="3803" y="3676"/>
                  </a:cubicBezTo>
                  <a:cubicBezTo>
                    <a:pt x="3845" y="3507"/>
                    <a:pt x="3887" y="3338"/>
                    <a:pt x="3929" y="3127"/>
                  </a:cubicBezTo>
                  <a:cubicBezTo>
                    <a:pt x="3972" y="2916"/>
                    <a:pt x="4014" y="2747"/>
                    <a:pt x="4056" y="2620"/>
                  </a:cubicBezTo>
                  <a:cubicBezTo>
                    <a:pt x="4098" y="2451"/>
                    <a:pt x="4141" y="2282"/>
                    <a:pt x="4225" y="2028"/>
                  </a:cubicBezTo>
                  <a:cubicBezTo>
                    <a:pt x="4310" y="1775"/>
                    <a:pt x="4352" y="1606"/>
                    <a:pt x="4394" y="1479"/>
                  </a:cubicBezTo>
                  <a:cubicBezTo>
                    <a:pt x="4394" y="1352"/>
                    <a:pt x="4436" y="1226"/>
                    <a:pt x="4479" y="1057"/>
                  </a:cubicBezTo>
                  <a:cubicBezTo>
                    <a:pt x="4521" y="930"/>
                    <a:pt x="4563" y="761"/>
                    <a:pt x="4563" y="676"/>
                  </a:cubicBezTo>
                  <a:cubicBezTo>
                    <a:pt x="4605" y="592"/>
                    <a:pt x="4605" y="507"/>
                    <a:pt x="4605" y="423"/>
                  </a:cubicBezTo>
                  <a:cubicBezTo>
                    <a:pt x="4605" y="338"/>
                    <a:pt x="4563" y="254"/>
                    <a:pt x="4479" y="169"/>
                  </a:cubicBezTo>
                  <a:cubicBezTo>
                    <a:pt x="4394" y="85"/>
                    <a:pt x="4310" y="43"/>
                    <a:pt x="4225" y="43"/>
                  </a:cubicBezTo>
                  <a:cubicBezTo>
                    <a:pt x="4141" y="43"/>
                    <a:pt x="4014" y="169"/>
                    <a:pt x="3845" y="338"/>
                  </a:cubicBezTo>
                  <a:cubicBezTo>
                    <a:pt x="3676" y="550"/>
                    <a:pt x="3423" y="888"/>
                    <a:pt x="3042" y="1352"/>
                  </a:cubicBezTo>
                  <a:cubicBezTo>
                    <a:pt x="2704" y="1817"/>
                    <a:pt x="2409" y="2155"/>
                    <a:pt x="2155" y="2451"/>
                  </a:cubicBezTo>
                  <a:cubicBezTo>
                    <a:pt x="1986" y="2028"/>
                    <a:pt x="1817" y="1648"/>
                    <a:pt x="1690" y="1268"/>
                  </a:cubicBezTo>
                  <a:cubicBezTo>
                    <a:pt x="1521" y="888"/>
                    <a:pt x="1437" y="634"/>
                    <a:pt x="1437" y="465"/>
                  </a:cubicBezTo>
                  <a:cubicBezTo>
                    <a:pt x="1437" y="381"/>
                    <a:pt x="1352" y="254"/>
                    <a:pt x="1226" y="169"/>
                  </a:cubicBezTo>
                  <a:cubicBezTo>
                    <a:pt x="1099" y="43"/>
                    <a:pt x="1014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5"/>
            <p:cNvSpPr/>
            <p:nvPr/>
          </p:nvSpPr>
          <p:spPr>
            <a:xfrm>
              <a:off x="6039625" y="904575"/>
              <a:ext cx="32750" cy="110925"/>
            </a:xfrm>
            <a:custGeom>
              <a:avLst/>
              <a:gdLst/>
              <a:ahLst/>
              <a:cxnLst/>
              <a:rect l="l" t="t" r="r" b="b"/>
              <a:pathLst>
                <a:path w="1310" h="4437" extrusionOk="0">
                  <a:moveTo>
                    <a:pt x="887" y="0"/>
                  </a:moveTo>
                  <a:cubicBezTo>
                    <a:pt x="845" y="0"/>
                    <a:pt x="803" y="0"/>
                    <a:pt x="803" y="43"/>
                  </a:cubicBezTo>
                  <a:cubicBezTo>
                    <a:pt x="761" y="43"/>
                    <a:pt x="761" y="85"/>
                    <a:pt x="761" y="169"/>
                  </a:cubicBezTo>
                  <a:cubicBezTo>
                    <a:pt x="761" y="423"/>
                    <a:pt x="634" y="1099"/>
                    <a:pt x="380" y="2197"/>
                  </a:cubicBezTo>
                  <a:cubicBezTo>
                    <a:pt x="127" y="3296"/>
                    <a:pt x="0" y="3887"/>
                    <a:pt x="0" y="3972"/>
                  </a:cubicBezTo>
                  <a:cubicBezTo>
                    <a:pt x="0" y="4056"/>
                    <a:pt x="42" y="4183"/>
                    <a:pt x="127" y="4268"/>
                  </a:cubicBezTo>
                  <a:cubicBezTo>
                    <a:pt x="211" y="4352"/>
                    <a:pt x="254" y="4437"/>
                    <a:pt x="338" y="4437"/>
                  </a:cubicBezTo>
                  <a:cubicBezTo>
                    <a:pt x="380" y="4437"/>
                    <a:pt x="423" y="4310"/>
                    <a:pt x="507" y="4056"/>
                  </a:cubicBezTo>
                  <a:cubicBezTo>
                    <a:pt x="549" y="3887"/>
                    <a:pt x="549" y="3803"/>
                    <a:pt x="592" y="3676"/>
                  </a:cubicBezTo>
                  <a:cubicBezTo>
                    <a:pt x="634" y="3549"/>
                    <a:pt x="676" y="3380"/>
                    <a:pt x="718" y="3169"/>
                  </a:cubicBezTo>
                  <a:cubicBezTo>
                    <a:pt x="761" y="2958"/>
                    <a:pt x="803" y="2789"/>
                    <a:pt x="845" y="2704"/>
                  </a:cubicBezTo>
                  <a:cubicBezTo>
                    <a:pt x="1141" y="1437"/>
                    <a:pt x="1310" y="761"/>
                    <a:pt x="1310" y="592"/>
                  </a:cubicBezTo>
                  <a:cubicBezTo>
                    <a:pt x="1310" y="465"/>
                    <a:pt x="1225" y="296"/>
                    <a:pt x="1141" y="169"/>
                  </a:cubicBezTo>
                  <a:cubicBezTo>
                    <a:pt x="1056" y="43"/>
                    <a:pt x="972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6086100" y="903525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72" y="0"/>
                  </a:moveTo>
                  <a:cubicBezTo>
                    <a:pt x="887" y="0"/>
                    <a:pt x="845" y="85"/>
                    <a:pt x="845" y="211"/>
                  </a:cubicBezTo>
                  <a:cubicBezTo>
                    <a:pt x="845" y="465"/>
                    <a:pt x="676" y="1183"/>
                    <a:pt x="423" y="2239"/>
                  </a:cubicBezTo>
                  <a:cubicBezTo>
                    <a:pt x="127" y="3338"/>
                    <a:pt x="0" y="3929"/>
                    <a:pt x="0" y="4014"/>
                  </a:cubicBezTo>
                  <a:cubicBezTo>
                    <a:pt x="0" y="4141"/>
                    <a:pt x="42" y="4225"/>
                    <a:pt x="127" y="4352"/>
                  </a:cubicBezTo>
                  <a:cubicBezTo>
                    <a:pt x="211" y="4436"/>
                    <a:pt x="254" y="4479"/>
                    <a:pt x="338" y="4479"/>
                  </a:cubicBezTo>
                  <a:cubicBezTo>
                    <a:pt x="380" y="4479"/>
                    <a:pt x="423" y="4394"/>
                    <a:pt x="465" y="4225"/>
                  </a:cubicBezTo>
                  <a:cubicBezTo>
                    <a:pt x="507" y="4056"/>
                    <a:pt x="592" y="3676"/>
                    <a:pt x="761" y="3042"/>
                  </a:cubicBezTo>
                  <a:cubicBezTo>
                    <a:pt x="930" y="2408"/>
                    <a:pt x="1056" y="1859"/>
                    <a:pt x="1183" y="1352"/>
                  </a:cubicBezTo>
                  <a:cubicBezTo>
                    <a:pt x="1817" y="2958"/>
                    <a:pt x="2197" y="3887"/>
                    <a:pt x="2324" y="4183"/>
                  </a:cubicBezTo>
                  <a:cubicBezTo>
                    <a:pt x="2366" y="4267"/>
                    <a:pt x="2408" y="4352"/>
                    <a:pt x="2450" y="4394"/>
                  </a:cubicBezTo>
                  <a:cubicBezTo>
                    <a:pt x="2535" y="4436"/>
                    <a:pt x="2619" y="4479"/>
                    <a:pt x="2662" y="4479"/>
                  </a:cubicBezTo>
                  <a:cubicBezTo>
                    <a:pt x="2831" y="4479"/>
                    <a:pt x="3000" y="4183"/>
                    <a:pt x="3169" y="3634"/>
                  </a:cubicBezTo>
                  <a:cubicBezTo>
                    <a:pt x="3338" y="3127"/>
                    <a:pt x="3507" y="2535"/>
                    <a:pt x="3591" y="1859"/>
                  </a:cubicBezTo>
                  <a:cubicBezTo>
                    <a:pt x="3718" y="1225"/>
                    <a:pt x="3760" y="761"/>
                    <a:pt x="3760" y="423"/>
                  </a:cubicBezTo>
                  <a:cubicBezTo>
                    <a:pt x="3760" y="338"/>
                    <a:pt x="3718" y="254"/>
                    <a:pt x="3633" y="127"/>
                  </a:cubicBezTo>
                  <a:cubicBezTo>
                    <a:pt x="3507" y="42"/>
                    <a:pt x="3422" y="0"/>
                    <a:pt x="3380" y="0"/>
                  </a:cubicBezTo>
                  <a:cubicBezTo>
                    <a:pt x="3295" y="0"/>
                    <a:pt x="3253" y="85"/>
                    <a:pt x="3253" y="254"/>
                  </a:cubicBezTo>
                  <a:cubicBezTo>
                    <a:pt x="3253" y="296"/>
                    <a:pt x="3211" y="549"/>
                    <a:pt x="3169" y="1014"/>
                  </a:cubicBezTo>
                  <a:cubicBezTo>
                    <a:pt x="3084" y="2028"/>
                    <a:pt x="2873" y="2915"/>
                    <a:pt x="2619" y="3634"/>
                  </a:cubicBezTo>
                  <a:cubicBezTo>
                    <a:pt x="2450" y="3211"/>
                    <a:pt x="1986" y="2155"/>
                    <a:pt x="1310" y="380"/>
                  </a:cubicBezTo>
                  <a:cubicBezTo>
                    <a:pt x="1268" y="296"/>
                    <a:pt x="1225" y="211"/>
                    <a:pt x="1141" y="127"/>
                  </a:cubicBezTo>
                  <a:cubicBezTo>
                    <a:pt x="1056" y="42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6193825" y="904575"/>
              <a:ext cx="83450" cy="109875"/>
            </a:xfrm>
            <a:custGeom>
              <a:avLst/>
              <a:gdLst/>
              <a:ahLst/>
              <a:cxnLst/>
              <a:rect l="l" t="t" r="r" b="b"/>
              <a:pathLst>
                <a:path w="3338" h="4395" extrusionOk="0">
                  <a:moveTo>
                    <a:pt x="972" y="0"/>
                  </a:moveTo>
                  <a:cubicBezTo>
                    <a:pt x="888" y="0"/>
                    <a:pt x="845" y="0"/>
                    <a:pt x="845" y="43"/>
                  </a:cubicBezTo>
                  <a:cubicBezTo>
                    <a:pt x="845" y="43"/>
                    <a:pt x="803" y="127"/>
                    <a:pt x="803" y="169"/>
                  </a:cubicBezTo>
                  <a:cubicBezTo>
                    <a:pt x="803" y="465"/>
                    <a:pt x="676" y="1141"/>
                    <a:pt x="423" y="2197"/>
                  </a:cubicBezTo>
                  <a:cubicBezTo>
                    <a:pt x="127" y="3254"/>
                    <a:pt x="0" y="3845"/>
                    <a:pt x="0" y="3972"/>
                  </a:cubicBezTo>
                  <a:cubicBezTo>
                    <a:pt x="0" y="4056"/>
                    <a:pt x="43" y="4183"/>
                    <a:pt x="127" y="4268"/>
                  </a:cubicBezTo>
                  <a:cubicBezTo>
                    <a:pt x="169" y="4352"/>
                    <a:pt x="254" y="4394"/>
                    <a:pt x="338" y="4394"/>
                  </a:cubicBezTo>
                  <a:cubicBezTo>
                    <a:pt x="338" y="4394"/>
                    <a:pt x="423" y="4183"/>
                    <a:pt x="592" y="3718"/>
                  </a:cubicBezTo>
                  <a:cubicBezTo>
                    <a:pt x="676" y="3338"/>
                    <a:pt x="803" y="3042"/>
                    <a:pt x="930" y="2831"/>
                  </a:cubicBezTo>
                  <a:cubicBezTo>
                    <a:pt x="1014" y="3085"/>
                    <a:pt x="1099" y="3296"/>
                    <a:pt x="1268" y="3507"/>
                  </a:cubicBezTo>
                  <a:cubicBezTo>
                    <a:pt x="1395" y="3718"/>
                    <a:pt x="1564" y="3887"/>
                    <a:pt x="1733" y="4014"/>
                  </a:cubicBezTo>
                  <a:cubicBezTo>
                    <a:pt x="1944" y="4141"/>
                    <a:pt x="2113" y="4225"/>
                    <a:pt x="2282" y="4310"/>
                  </a:cubicBezTo>
                  <a:cubicBezTo>
                    <a:pt x="2493" y="4394"/>
                    <a:pt x="2662" y="4394"/>
                    <a:pt x="2831" y="4394"/>
                  </a:cubicBezTo>
                  <a:cubicBezTo>
                    <a:pt x="3000" y="4394"/>
                    <a:pt x="3042" y="4352"/>
                    <a:pt x="3042" y="4225"/>
                  </a:cubicBezTo>
                  <a:cubicBezTo>
                    <a:pt x="3042" y="4183"/>
                    <a:pt x="3000" y="4099"/>
                    <a:pt x="2873" y="4056"/>
                  </a:cubicBezTo>
                  <a:cubicBezTo>
                    <a:pt x="2789" y="3972"/>
                    <a:pt x="2620" y="3887"/>
                    <a:pt x="2409" y="3803"/>
                  </a:cubicBezTo>
                  <a:cubicBezTo>
                    <a:pt x="1986" y="3549"/>
                    <a:pt x="1648" y="3296"/>
                    <a:pt x="1521" y="2958"/>
                  </a:cubicBezTo>
                  <a:cubicBezTo>
                    <a:pt x="1437" y="2747"/>
                    <a:pt x="1395" y="2535"/>
                    <a:pt x="1395" y="2366"/>
                  </a:cubicBezTo>
                  <a:cubicBezTo>
                    <a:pt x="1606" y="2071"/>
                    <a:pt x="1902" y="1733"/>
                    <a:pt x="2240" y="1395"/>
                  </a:cubicBezTo>
                  <a:cubicBezTo>
                    <a:pt x="2577" y="1057"/>
                    <a:pt x="2831" y="803"/>
                    <a:pt x="3042" y="634"/>
                  </a:cubicBezTo>
                  <a:cubicBezTo>
                    <a:pt x="3253" y="423"/>
                    <a:pt x="3338" y="338"/>
                    <a:pt x="3338" y="254"/>
                  </a:cubicBezTo>
                  <a:cubicBezTo>
                    <a:pt x="3338" y="212"/>
                    <a:pt x="3296" y="169"/>
                    <a:pt x="3253" y="127"/>
                  </a:cubicBezTo>
                  <a:cubicBezTo>
                    <a:pt x="3169" y="43"/>
                    <a:pt x="3084" y="43"/>
                    <a:pt x="3000" y="43"/>
                  </a:cubicBezTo>
                  <a:cubicBezTo>
                    <a:pt x="2873" y="43"/>
                    <a:pt x="2620" y="254"/>
                    <a:pt x="2197" y="676"/>
                  </a:cubicBezTo>
                  <a:cubicBezTo>
                    <a:pt x="1775" y="1141"/>
                    <a:pt x="1352" y="1606"/>
                    <a:pt x="972" y="2155"/>
                  </a:cubicBezTo>
                  <a:cubicBezTo>
                    <a:pt x="1183" y="1310"/>
                    <a:pt x="1310" y="803"/>
                    <a:pt x="1310" y="634"/>
                  </a:cubicBezTo>
                  <a:cubicBezTo>
                    <a:pt x="1310" y="465"/>
                    <a:pt x="1268" y="296"/>
                    <a:pt x="1183" y="169"/>
                  </a:cubicBezTo>
                  <a:cubicBezTo>
                    <a:pt x="1099" y="43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6288875" y="9056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6" y="85"/>
                    <a:pt x="761" y="212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7" y="1099"/>
                    <a:pt x="550" y="1564"/>
                  </a:cubicBezTo>
                  <a:cubicBezTo>
                    <a:pt x="423" y="2029"/>
                    <a:pt x="296" y="2493"/>
                    <a:pt x="170" y="2916"/>
                  </a:cubicBezTo>
                  <a:cubicBezTo>
                    <a:pt x="43" y="3338"/>
                    <a:pt x="1" y="3634"/>
                    <a:pt x="1" y="3803"/>
                  </a:cubicBezTo>
                  <a:cubicBezTo>
                    <a:pt x="1" y="3972"/>
                    <a:pt x="85" y="4099"/>
                    <a:pt x="212" y="4226"/>
                  </a:cubicBezTo>
                  <a:cubicBezTo>
                    <a:pt x="339" y="4352"/>
                    <a:pt x="550" y="4395"/>
                    <a:pt x="719" y="4395"/>
                  </a:cubicBezTo>
                  <a:cubicBezTo>
                    <a:pt x="1141" y="4395"/>
                    <a:pt x="1606" y="4310"/>
                    <a:pt x="2071" y="4141"/>
                  </a:cubicBezTo>
                  <a:cubicBezTo>
                    <a:pt x="2536" y="4014"/>
                    <a:pt x="2789" y="3845"/>
                    <a:pt x="2789" y="3676"/>
                  </a:cubicBezTo>
                  <a:cubicBezTo>
                    <a:pt x="2789" y="3592"/>
                    <a:pt x="2747" y="3550"/>
                    <a:pt x="2662" y="3550"/>
                  </a:cubicBezTo>
                  <a:cubicBezTo>
                    <a:pt x="2662" y="3550"/>
                    <a:pt x="2536" y="3592"/>
                    <a:pt x="2367" y="3634"/>
                  </a:cubicBezTo>
                  <a:cubicBezTo>
                    <a:pt x="1775" y="3803"/>
                    <a:pt x="1226" y="3888"/>
                    <a:pt x="761" y="3888"/>
                  </a:cubicBezTo>
                  <a:cubicBezTo>
                    <a:pt x="677" y="3888"/>
                    <a:pt x="634" y="3845"/>
                    <a:pt x="634" y="3803"/>
                  </a:cubicBezTo>
                  <a:cubicBezTo>
                    <a:pt x="592" y="3803"/>
                    <a:pt x="592" y="3761"/>
                    <a:pt x="592" y="3676"/>
                  </a:cubicBezTo>
                  <a:cubicBezTo>
                    <a:pt x="592" y="3550"/>
                    <a:pt x="677" y="3127"/>
                    <a:pt x="930" y="2367"/>
                  </a:cubicBezTo>
                  <a:cubicBezTo>
                    <a:pt x="1353" y="2367"/>
                    <a:pt x="1775" y="2367"/>
                    <a:pt x="2113" y="2282"/>
                  </a:cubicBezTo>
                  <a:cubicBezTo>
                    <a:pt x="2451" y="2198"/>
                    <a:pt x="2620" y="2113"/>
                    <a:pt x="2620" y="1944"/>
                  </a:cubicBezTo>
                  <a:cubicBezTo>
                    <a:pt x="2620" y="1902"/>
                    <a:pt x="2578" y="1860"/>
                    <a:pt x="2451" y="1860"/>
                  </a:cubicBezTo>
                  <a:cubicBezTo>
                    <a:pt x="2324" y="1860"/>
                    <a:pt x="2155" y="1860"/>
                    <a:pt x="1902" y="1902"/>
                  </a:cubicBezTo>
                  <a:lnTo>
                    <a:pt x="1057" y="1902"/>
                  </a:lnTo>
                  <a:cubicBezTo>
                    <a:pt x="1226" y="1353"/>
                    <a:pt x="1268" y="888"/>
                    <a:pt x="1268" y="634"/>
                  </a:cubicBezTo>
                  <a:lnTo>
                    <a:pt x="1268" y="592"/>
                  </a:lnTo>
                  <a:cubicBezTo>
                    <a:pt x="1691" y="550"/>
                    <a:pt x="1902" y="508"/>
                    <a:pt x="2029" y="465"/>
                  </a:cubicBezTo>
                  <a:cubicBezTo>
                    <a:pt x="2113" y="465"/>
                    <a:pt x="2282" y="465"/>
                    <a:pt x="2536" y="423"/>
                  </a:cubicBezTo>
                  <a:cubicBezTo>
                    <a:pt x="2789" y="423"/>
                    <a:pt x="3000" y="381"/>
                    <a:pt x="3169" y="339"/>
                  </a:cubicBezTo>
                  <a:cubicBezTo>
                    <a:pt x="3338" y="339"/>
                    <a:pt x="3423" y="254"/>
                    <a:pt x="3423" y="170"/>
                  </a:cubicBezTo>
                  <a:cubicBezTo>
                    <a:pt x="3423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6446250" y="904575"/>
              <a:ext cx="105650" cy="110925"/>
            </a:xfrm>
            <a:custGeom>
              <a:avLst/>
              <a:gdLst/>
              <a:ahLst/>
              <a:cxnLst/>
              <a:rect l="l" t="t" r="r" b="b"/>
              <a:pathLst>
                <a:path w="4226" h="4437" extrusionOk="0">
                  <a:moveTo>
                    <a:pt x="508" y="0"/>
                  </a:moveTo>
                  <a:cubicBezTo>
                    <a:pt x="381" y="0"/>
                    <a:pt x="339" y="85"/>
                    <a:pt x="339" y="212"/>
                  </a:cubicBezTo>
                  <a:cubicBezTo>
                    <a:pt x="339" y="719"/>
                    <a:pt x="296" y="1395"/>
                    <a:pt x="170" y="2282"/>
                  </a:cubicBezTo>
                  <a:cubicBezTo>
                    <a:pt x="43" y="3169"/>
                    <a:pt x="1" y="3676"/>
                    <a:pt x="1" y="3845"/>
                  </a:cubicBezTo>
                  <a:cubicBezTo>
                    <a:pt x="1" y="4014"/>
                    <a:pt x="43" y="4141"/>
                    <a:pt x="127" y="4268"/>
                  </a:cubicBezTo>
                  <a:cubicBezTo>
                    <a:pt x="212" y="4352"/>
                    <a:pt x="296" y="4437"/>
                    <a:pt x="381" y="4437"/>
                  </a:cubicBezTo>
                  <a:cubicBezTo>
                    <a:pt x="550" y="4437"/>
                    <a:pt x="846" y="4099"/>
                    <a:pt x="1310" y="3507"/>
                  </a:cubicBezTo>
                  <a:cubicBezTo>
                    <a:pt x="1522" y="3169"/>
                    <a:pt x="1733" y="2916"/>
                    <a:pt x="1902" y="2662"/>
                  </a:cubicBezTo>
                  <a:cubicBezTo>
                    <a:pt x="1944" y="3211"/>
                    <a:pt x="2029" y="3634"/>
                    <a:pt x="2155" y="3972"/>
                  </a:cubicBezTo>
                  <a:cubicBezTo>
                    <a:pt x="2282" y="4268"/>
                    <a:pt x="2493" y="4394"/>
                    <a:pt x="2747" y="4394"/>
                  </a:cubicBezTo>
                  <a:cubicBezTo>
                    <a:pt x="3127" y="4394"/>
                    <a:pt x="3465" y="4183"/>
                    <a:pt x="3761" y="3676"/>
                  </a:cubicBezTo>
                  <a:cubicBezTo>
                    <a:pt x="4056" y="3211"/>
                    <a:pt x="4225" y="2662"/>
                    <a:pt x="4225" y="2071"/>
                  </a:cubicBezTo>
                  <a:cubicBezTo>
                    <a:pt x="4225" y="1437"/>
                    <a:pt x="4099" y="972"/>
                    <a:pt x="3845" y="550"/>
                  </a:cubicBezTo>
                  <a:cubicBezTo>
                    <a:pt x="3592" y="169"/>
                    <a:pt x="3211" y="0"/>
                    <a:pt x="2704" y="0"/>
                  </a:cubicBezTo>
                  <a:cubicBezTo>
                    <a:pt x="2493" y="0"/>
                    <a:pt x="2409" y="43"/>
                    <a:pt x="2409" y="169"/>
                  </a:cubicBezTo>
                  <a:cubicBezTo>
                    <a:pt x="2409" y="254"/>
                    <a:pt x="2451" y="338"/>
                    <a:pt x="2535" y="423"/>
                  </a:cubicBezTo>
                  <a:cubicBezTo>
                    <a:pt x="2662" y="507"/>
                    <a:pt x="2789" y="550"/>
                    <a:pt x="2916" y="550"/>
                  </a:cubicBezTo>
                  <a:cubicBezTo>
                    <a:pt x="3042" y="550"/>
                    <a:pt x="3169" y="634"/>
                    <a:pt x="3296" y="803"/>
                  </a:cubicBezTo>
                  <a:cubicBezTo>
                    <a:pt x="3549" y="1057"/>
                    <a:pt x="3634" y="1479"/>
                    <a:pt x="3634" y="1986"/>
                  </a:cubicBezTo>
                  <a:cubicBezTo>
                    <a:pt x="3634" y="2451"/>
                    <a:pt x="3549" y="2873"/>
                    <a:pt x="3380" y="3254"/>
                  </a:cubicBezTo>
                  <a:cubicBezTo>
                    <a:pt x="3211" y="3634"/>
                    <a:pt x="3000" y="3803"/>
                    <a:pt x="2747" y="3803"/>
                  </a:cubicBezTo>
                  <a:cubicBezTo>
                    <a:pt x="2662" y="3803"/>
                    <a:pt x="2578" y="3718"/>
                    <a:pt x="2493" y="3507"/>
                  </a:cubicBezTo>
                  <a:cubicBezTo>
                    <a:pt x="2451" y="3338"/>
                    <a:pt x="2409" y="3127"/>
                    <a:pt x="2409" y="2873"/>
                  </a:cubicBezTo>
                  <a:cubicBezTo>
                    <a:pt x="2324" y="2240"/>
                    <a:pt x="2240" y="1902"/>
                    <a:pt x="2071" y="1902"/>
                  </a:cubicBezTo>
                  <a:cubicBezTo>
                    <a:pt x="1944" y="1902"/>
                    <a:pt x="1733" y="2113"/>
                    <a:pt x="1395" y="2493"/>
                  </a:cubicBezTo>
                  <a:cubicBezTo>
                    <a:pt x="1057" y="2831"/>
                    <a:pt x="803" y="3254"/>
                    <a:pt x="508" y="3676"/>
                  </a:cubicBezTo>
                  <a:cubicBezTo>
                    <a:pt x="550" y="3211"/>
                    <a:pt x="634" y="2578"/>
                    <a:pt x="803" y="1775"/>
                  </a:cubicBezTo>
                  <a:cubicBezTo>
                    <a:pt x="930" y="972"/>
                    <a:pt x="1015" y="550"/>
                    <a:pt x="1015" y="465"/>
                  </a:cubicBezTo>
                  <a:cubicBezTo>
                    <a:pt x="1015" y="381"/>
                    <a:pt x="930" y="254"/>
                    <a:pt x="803" y="169"/>
                  </a:cubicBezTo>
                  <a:cubicBezTo>
                    <a:pt x="677" y="43"/>
                    <a:pt x="59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6569825" y="903525"/>
              <a:ext cx="87700" cy="111975"/>
            </a:xfrm>
            <a:custGeom>
              <a:avLst/>
              <a:gdLst/>
              <a:ahLst/>
              <a:cxnLst/>
              <a:rect l="l" t="t" r="r" b="b"/>
              <a:pathLst>
                <a:path w="3508" h="4479" extrusionOk="0">
                  <a:moveTo>
                    <a:pt x="930" y="0"/>
                  </a:moveTo>
                  <a:cubicBezTo>
                    <a:pt x="888" y="0"/>
                    <a:pt x="846" y="42"/>
                    <a:pt x="846" y="42"/>
                  </a:cubicBezTo>
                  <a:cubicBezTo>
                    <a:pt x="803" y="85"/>
                    <a:pt x="803" y="127"/>
                    <a:pt x="803" y="211"/>
                  </a:cubicBezTo>
                  <a:cubicBezTo>
                    <a:pt x="803" y="465"/>
                    <a:pt x="677" y="1141"/>
                    <a:pt x="381" y="2282"/>
                  </a:cubicBezTo>
                  <a:cubicBezTo>
                    <a:pt x="170" y="2324"/>
                    <a:pt x="43" y="2408"/>
                    <a:pt x="43" y="2451"/>
                  </a:cubicBezTo>
                  <a:cubicBezTo>
                    <a:pt x="43" y="2535"/>
                    <a:pt x="85" y="2577"/>
                    <a:pt x="127" y="2620"/>
                  </a:cubicBezTo>
                  <a:cubicBezTo>
                    <a:pt x="170" y="2704"/>
                    <a:pt x="212" y="2704"/>
                    <a:pt x="254" y="2746"/>
                  </a:cubicBezTo>
                  <a:cubicBezTo>
                    <a:pt x="85" y="3465"/>
                    <a:pt x="1" y="3887"/>
                    <a:pt x="1" y="3972"/>
                  </a:cubicBezTo>
                  <a:cubicBezTo>
                    <a:pt x="1" y="4098"/>
                    <a:pt x="43" y="4183"/>
                    <a:pt x="127" y="4310"/>
                  </a:cubicBezTo>
                  <a:cubicBezTo>
                    <a:pt x="212" y="4436"/>
                    <a:pt x="254" y="4479"/>
                    <a:pt x="339" y="4479"/>
                  </a:cubicBezTo>
                  <a:cubicBezTo>
                    <a:pt x="381" y="4479"/>
                    <a:pt x="423" y="4352"/>
                    <a:pt x="465" y="4141"/>
                  </a:cubicBezTo>
                  <a:cubicBezTo>
                    <a:pt x="508" y="4014"/>
                    <a:pt x="550" y="3887"/>
                    <a:pt x="550" y="3803"/>
                  </a:cubicBezTo>
                  <a:cubicBezTo>
                    <a:pt x="592" y="3676"/>
                    <a:pt x="634" y="3507"/>
                    <a:pt x="677" y="3338"/>
                  </a:cubicBezTo>
                  <a:cubicBezTo>
                    <a:pt x="761" y="3127"/>
                    <a:pt x="803" y="2915"/>
                    <a:pt x="846" y="2662"/>
                  </a:cubicBezTo>
                  <a:cubicBezTo>
                    <a:pt x="1353" y="2577"/>
                    <a:pt x="1902" y="2451"/>
                    <a:pt x="2535" y="2366"/>
                  </a:cubicBezTo>
                  <a:lnTo>
                    <a:pt x="2535" y="2366"/>
                  </a:lnTo>
                  <a:cubicBezTo>
                    <a:pt x="2282" y="3380"/>
                    <a:pt x="2155" y="3929"/>
                    <a:pt x="2155" y="4014"/>
                  </a:cubicBezTo>
                  <a:cubicBezTo>
                    <a:pt x="2155" y="4141"/>
                    <a:pt x="2198" y="4225"/>
                    <a:pt x="2282" y="4310"/>
                  </a:cubicBezTo>
                  <a:cubicBezTo>
                    <a:pt x="2324" y="4436"/>
                    <a:pt x="2409" y="4479"/>
                    <a:pt x="2451" y="4479"/>
                  </a:cubicBezTo>
                  <a:cubicBezTo>
                    <a:pt x="2535" y="4479"/>
                    <a:pt x="2578" y="4352"/>
                    <a:pt x="2620" y="4141"/>
                  </a:cubicBezTo>
                  <a:cubicBezTo>
                    <a:pt x="2662" y="4014"/>
                    <a:pt x="2704" y="3887"/>
                    <a:pt x="2704" y="3803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873" y="3127"/>
                    <a:pt x="3000" y="2789"/>
                    <a:pt x="3127" y="2282"/>
                  </a:cubicBezTo>
                  <a:cubicBezTo>
                    <a:pt x="3380" y="2239"/>
                    <a:pt x="3507" y="2155"/>
                    <a:pt x="3507" y="2070"/>
                  </a:cubicBezTo>
                  <a:cubicBezTo>
                    <a:pt x="3507" y="1986"/>
                    <a:pt x="3423" y="1944"/>
                    <a:pt x="3211" y="1901"/>
                  </a:cubicBezTo>
                  <a:cubicBezTo>
                    <a:pt x="3423" y="1183"/>
                    <a:pt x="3507" y="761"/>
                    <a:pt x="3507" y="634"/>
                  </a:cubicBezTo>
                  <a:cubicBezTo>
                    <a:pt x="3507" y="465"/>
                    <a:pt x="3465" y="338"/>
                    <a:pt x="3338" y="211"/>
                  </a:cubicBezTo>
                  <a:cubicBezTo>
                    <a:pt x="3254" y="85"/>
                    <a:pt x="3169" y="0"/>
                    <a:pt x="3085" y="0"/>
                  </a:cubicBezTo>
                  <a:cubicBezTo>
                    <a:pt x="3000" y="0"/>
                    <a:pt x="2958" y="85"/>
                    <a:pt x="2958" y="211"/>
                  </a:cubicBezTo>
                  <a:cubicBezTo>
                    <a:pt x="2958" y="465"/>
                    <a:pt x="2873" y="1014"/>
                    <a:pt x="2662" y="1901"/>
                  </a:cubicBezTo>
                  <a:cubicBezTo>
                    <a:pt x="2113" y="1944"/>
                    <a:pt x="1564" y="1986"/>
                    <a:pt x="1015" y="2113"/>
                  </a:cubicBezTo>
                  <a:cubicBezTo>
                    <a:pt x="1226" y="1310"/>
                    <a:pt x="1310" y="803"/>
                    <a:pt x="1310" y="676"/>
                  </a:cubicBezTo>
                  <a:cubicBezTo>
                    <a:pt x="1310" y="507"/>
                    <a:pt x="1268" y="338"/>
                    <a:pt x="1184" y="211"/>
                  </a:cubicBezTo>
                  <a:cubicBezTo>
                    <a:pt x="1099" y="85"/>
                    <a:pt x="1015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6671225" y="902450"/>
              <a:ext cx="83450" cy="113050"/>
            </a:xfrm>
            <a:custGeom>
              <a:avLst/>
              <a:gdLst/>
              <a:ahLst/>
              <a:cxnLst/>
              <a:rect l="l" t="t" r="r" b="b"/>
              <a:pathLst>
                <a:path w="3338" h="4522" extrusionOk="0">
                  <a:moveTo>
                    <a:pt x="1986" y="635"/>
                  </a:moveTo>
                  <a:cubicBezTo>
                    <a:pt x="2071" y="973"/>
                    <a:pt x="2113" y="1522"/>
                    <a:pt x="2197" y="2240"/>
                  </a:cubicBezTo>
                  <a:cubicBezTo>
                    <a:pt x="1859" y="2325"/>
                    <a:pt x="1564" y="2367"/>
                    <a:pt x="1268" y="2451"/>
                  </a:cubicBezTo>
                  <a:cubicBezTo>
                    <a:pt x="1564" y="1649"/>
                    <a:pt x="1775" y="1057"/>
                    <a:pt x="1986" y="635"/>
                  </a:cubicBezTo>
                  <a:close/>
                  <a:moveTo>
                    <a:pt x="2113" y="1"/>
                  </a:moveTo>
                  <a:cubicBezTo>
                    <a:pt x="2028" y="1"/>
                    <a:pt x="1902" y="43"/>
                    <a:pt x="1775" y="128"/>
                  </a:cubicBezTo>
                  <a:cubicBezTo>
                    <a:pt x="1690" y="212"/>
                    <a:pt x="1606" y="297"/>
                    <a:pt x="1564" y="423"/>
                  </a:cubicBezTo>
                  <a:cubicBezTo>
                    <a:pt x="1479" y="550"/>
                    <a:pt x="1395" y="804"/>
                    <a:pt x="1226" y="1226"/>
                  </a:cubicBezTo>
                  <a:cubicBezTo>
                    <a:pt x="1057" y="1649"/>
                    <a:pt x="888" y="1987"/>
                    <a:pt x="803" y="2198"/>
                  </a:cubicBezTo>
                  <a:cubicBezTo>
                    <a:pt x="761" y="2325"/>
                    <a:pt x="719" y="2451"/>
                    <a:pt x="634" y="2620"/>
                  </a:cubicBezTo>
                  <a:cubicBezTo>
                    <a:pt x="212" y="2747"/>
                    <a:pt x="0" y="2874"/>
                    <a:pt x="0" y="2958"/>
                  </a:cubicBezTo>
                  <a:cubicBezTo>
                    <a:pt x="0" y="3043"/>
                    <a:pt x="43" y="3085"/>
                    <a:pt x="127" y="3170"/>
                  </a:cubicBezTo>
                  <a:cubicBezTo>
                    <a:pt x="169" y="3212"/>
                    <a:pt x="254" y="3254"/>
                    <a:pt x="338" y="3254"/>
                  </a:cubicBezTo>
                  <a:lnTo>
                    <a:pt x="381" y="3254"/>
                  </a:lnTo>
                  <a:cubicBezTo>
                    <a:pt x="127" y="3803"/>
                    <a:pt x="43" y="4099"/>
                    <a:pt x="43" y="4141"/>
                  </a:cubicBezTo>
                  <a:cubicBezTo>
                    <a:pt x="43" y="4226"/>
                    <a:pt x="43" y="4310"/>
                    <a:pt x="127" y="4395"/>
                  </a:cubicBezTo>
                  <a:cubicBezTo>
                    <a:pt x="212" y="4479"/>
                    <a:pt x="296" y="4522"/>
                    <a:pt x="381" y="4522"/>
                  </a:cubicBezTo>
                  <a:cubicBezTo>
                    <a:pt x="423" y="4522"/>
                    <a:pt x="634" y="4015"/>
                    <a:pt x="1014" y="3043"/>
                  </a:cubicBezTo>
                  <a:cubicBezTo>
                    <a:pt x="1352" y="2958"/>
                    <a:pt x="1564" y="2916"/>
                    <a:pt x="1733" y="2874"/>
                  </a:cubicBezTo>
                  <a:cubicBezTo>
                    <a:pt x="1902" y="2832"/>
                    <a:pt x="2071" y="2789"/>
                    <a:pt x="2240" y="2747"/>
                  </a:cubicBezTo>
                  <a:cubicBezTo>
                    <a:pt x="2282" y="3127"/>
                    <a:pt x="2324" y="3508"/>
                    <a:pt x="2324" y="3930"/>
                  </a:cubicBezTo>
                  <a:cubicBezTo>
                    <a:pt x="2366" y="4141"/>
                    <a:pt x="2409" y="4310"/>
                    <a:pt x="2451" y="4395"/>
                  </a:cubicBezTo>
                  <a:cubicBezTo>
                    <a:pt x="2493" y="4479"/>
                    <a:pt x="2535" y="4522"/>
                    <a:pt x="2620" y="4522"/>
                  </a:cubicBezTo>
                  <a:cubicBezTo>
                    <a:pt x="2747" y="4522"/>
                    <a:pt x="2831" y="4268"/>
                    <a:pt x="2831" y="3719"/>
                  </a:cubicBezTo>
                  <a:cubicBezTo>
                    <a:pt x="2831" y="3423"/>
                    <a:pt x="2789" y="3043"/>
                    <a:pt x="2789" y="2620"/>
                  </a:cubicBezTo>
                  <a:cubicBezTo>
                    <a:pt x="3127" y="2494"/>
                    <a:pt x="3338" y="2409"/>
                    <a:pt x="3338" y="2325"/>
                  </a:cubicBezTo>
                  <a:cubicBezTo>
                    <a:pt x="3338" y="2198"/>
                    <a:pt x="3211" y="2156"/>
                    <a:pt x="3042" y="2156"/>
                  </a:cubicBezTo>
                  <a:lnTo>
                    <a:pt x="2747" y="2156"/>
                  </a:lnTo>
                  <a:cubicBezTo>
                    <a:pt x="2662" y="1564"/>
                    <a:pt x="2578" y="1057"/>
                    <a:pt x="2493" y="635"/>
                  </a:cubicBezTo>
                  <a:cubicBezTo>
                    <a:pt x="2366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6771550" y="903525"/>
              <a:ext cx="67625" cy="111975"/>
            </a:xfrm>
            <a:custGeom>
              <a:avLst/>
              <a:gdLst/>
              <a:ahLst/>
              <a:cxnLst/>
              <a:rect l="l" t="t" r="r" b="b"/>
              <a:pathLst>
                <a:path w="2705" h="4479" extrusionOk="0">
                  <a:moveTo>
                    <a:pt x="1015" y="0"/>
                  </a:moveTo>
                  <a:cubicBezTo>
                    <a:pt x="930" y="0"/>
                    <a:pt x="888" y="0"/>
                    <a:pt x="888" y="42"/>
                  </a:cubicBezTo>
                  <a:cubicBezTo>
                    <a:pt x="846" y="42"/>
                    <a:pt x="846" y="127"/>
                    <a:pt x="846" y="169"/>
                  </a:cubicBezTo>
                  <a:cubicBezTo>
                    <a:pt x="846" y="465"/>
                    <a:pt x="719" y="1099"/>
                    <a:pt x="423" y="2113"/>
                  </a:cubicBezTo>
                  <a:cubicBezTo>
                    <a:pt x="128" y="3127"/>
                    <a:pt x="1" y="3718"/>
                    <a:pt x="1" y="3887"/>
                  </a:cubicBezTo>
                  <a:cubicBezTo>
                    <a:pt x="1" y="4056"/>
                    <a:pt x="43" y="4183"/>
                    <a:pt x="212" y="4310"/>
                  </a:cubicBezTo>
                  <a:cubicBezTo>
                    <a:pt x="339" y="4394"/>
                    <a:pt x="550" y="4479"/>
                    <a:pt x="719" y="4479"/>
                  </a:cubicBezTo>
                  <a:cubicBezTo>
                    <a:pt x="1184" y="4479"/>
                    <a:pt x="1606" y="4394"/>
                    <a:pt x="2071" y="4225"/>
                  </a:cubicBezTo>
                  <a:cubicBezTo>
                    <a:pt x="2494" y="4098"/>
                    <a:pt x="2705" y="3929"/>
                    <a:pt x="2705" y="3718"/>
                  </a:cubicBezTo>
                  <a:cubicBezTo>
                    <a:pt x="2705" y="3676"/>
                    <a:pt x="2705" y="3676"/>
                    <a:pt x="2705" y="3634"/>
                  </a:cubicBezTo>
                  <a:lnTo>
                    <a:pt x="2620" y="3634"/>
                  </a:lnTo>
                  <a:cubicBezTo>
                    <a:pt x="2578" y="3634"/>
                    <a:pt x="2494" y="3634"/>
                    <a:pt x="2282" y="3718"/>
                  </a:cubicBezTo>
                  <a:cubicBezTo>
                    <a:pt x="1733" y="3845"/>
                    <a:pt x="1184" y="3929"/>
                    <a:pt x="719" y="3929"/>
                  </a:cubicBezTo>
                  <a:cubicBezTo>
                    <a:pt x="592" y="3929"/>
                    <a:pt x="550" y="3887"/>
                    <a:pt x="550" y="3760"/>
                  </a:cubicBezTo>
                  <a:cubicBezTo>
                    <a:pt x="550" y="3634"/>
                    <a:pt x="635" y="3296"/>
                    <a:pt x="846" y="2704"/>
                  </a:cubicBezTo>
                  <a:cubicBezTo>
                    <a:pt x="1184" y="1521"/>
                    <a:pt x="1353" y="761"/>
                    <a:pt x="1353" y="465"/>
                  </a:cubicBezTo>
                  <a:cubicBezTo>
                    <a:pt x="1353" y="380"/>
                    <a:pt x="1311" y="254"/>
                    <a:pt x="1226" y="127"/>
                  </a:cubicBezTo>
                  <a:cubicBezTo>
                    <a:pt x="1142" y="42"/>
                    <a:pt x="1057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6858175" y="9056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5" y="85"/>
                    <a:pt x="761" y="212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6" y="1099"/>
                    <a:pt x="549" y="1564"/>
                  </a:cubicBezTo>
                  <a:cubicBezTo>
                    <a:pt x="423" y="2029"/>
                    <a:pt x="296" y="2493"/>
                    <a:pt x="169" y="2916"/>
                  </a:cubicBezTo>
                  <a:cubicBezTo>
                    <a:pt x="43" y="3338"/>
                    <a:pt x="0" y="3634"/>
                    <a:pt x="0" y="3803"/>
                  </a:cubicBezTo>
                  <a:cubicBezTo>
                    <a:pt x="0" y="3972"/>
                    <a:pt x="43" y="4099"/>
                    <a:pt x="212" y="4226"/>
                  </a:cubicBezTo>
                  <a:cubicBezTo>
                    <a:pt x="338" y="4352"/>
                    <a:pt x="507" y="4395"/>
                    <a:pt x="718" y="4395"/>
                  </a:cubicBezTo>
                  <a:cubicBezTo>
                    <a:pt x="1141" y="4395"/>
                    <a:pt x="1606" y="4310"/>
                    <a:pt x="2070" y="4141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2"/>
                    <a:pt x="2746" y="3550"/>
                    <a:pt x="2662" y="3550"/>
                  </a:cubicBezTo>
                  <a:cubicBezTo>
                    <a:pt x="2662" y="3550"/>
                    <a:pt x="2535" y="3592"/>
                    <a:pt x="2324" y="3634"/>
                  </a:cubicBezTo>
                  <a:cubicBezTo>
                    <a:pt x="1775" y="3803"/>
                    <a:pt x="1225" y="3888"/>
                    <a:pt x="718" y="3888"/>
                  </a:cubicBezTo>
                  <a:cubicBezTo>
                    <a:pt x="676" y="3888"/>
                    <a:pt x="634" y="3845"/>
                    <a:pt x="592" y="3803"/>
                  </a:cubicBezTo>
                  <a:cubicBezTo>
                    <a:pt x="592" y="3803"/>
                    <a:pt x="549" y="3761"/>
                    <a:pt x="549" y="3676"/>
                  </a:cubicBezTo>
                  <a:cubicBezTo>
                    <a:pt x="549" y="3550"/>
                    <a:pt x="676" y="3127"/>
                    <a:pt x="887" y="2367"/>
                  </a:cubicBezTo>
                  <a:cubicBezTo>
                    <a:pt x="1352" y="2367"/>
                    <a:pt x="1775" y="2367"/>
                    <a:pt x="2113" y="2282"/>
                  </a:cubicBezTo>
                  <a:cubicBezTo>
                    <a:pt x="2451" y="2198"/>
                    <a:pt x="2620" y="2113"/>
                    <a:pt x="2620" y="1944"/>
                  </a:cubicBezTo>
                  <a:cubicBezTo>
                    <a:pt x="2620" y="1902"/>
                    <a:pt x="2577" y="1860"/>
                    <a:pt x="2451" y="1860"/>
                  </a:cubicBezTo>
                  <a:cubicBezTo>
                    <a:pt x="2324" y="1860"/>
                    <a:pt x="2113" y="1860"/>
                    <a:pt x="1901" y="1902"/>
                  </a:cubicBezTo>
                  <a:lnTo>
                    <a:pt x="1056" y="1902"/>
                  </a:lnTo>
                  <a:cubicBezTo>
                    <a:pt x="1183" y="1353"/>
                    <a:pt x="1268" y="888"/>
                    <a:pt x="1268" y="634"/>
                  </a:cubicBezTo>
                  <a:lnTo>
                    <a:pt x="1268" y="592"/>
                  </a:lnTo>
                  <a:cubicBezTo>
                    <a:pt x="1648" y="550"/>
                    <a:pt x="1901" y="508"/>
                    <a:pt x="2028" y="465"/>
                  </a:cubicBezTo>
                  <a:cubicBezTo>
                    <a:pt x="2113" y="465"/>
                    <a:pt x="2282" y="465"/>
                    <a:pt x="2535" y="423"/>
                  </a:cubicBezTo>
                  <a:cubicBezTo>
                    <a:pt x="2789" y="423"/>
                    <a:pt x="3000" y="381"/>
                    <a:pt x="3169" y="339"/>
                  </a:cubicBezTo>
                  <a:cubicBezTo>
                    <a:pt x="3338" y="339"/>
                    <a:pt x="3422" y="254"/>
                    <a:pt x="3422" y="170"/>
                  </a:cubicBezTo>
                  <a:cubicBezTo>
                    <a:pt x="3422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6935275" y="881350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0"/>
                  </a:moveTo>
                  <a:cubicBezTo>
                    <a:pt x="1437" y="0"/>
                    <a:pt x="1310" y="85"/>
                    <a:pt x="1310" y="296"/>
                  </a:cubicBezTo>
                  <a:cubicBezTo>
                    <a:pt x="1310" y="338"/>
                    <a:pt x="1352" y="423"/>
                    <a:pt x="1395" y="465"/>
                  </a:cubicBezTo>
                  <a:cubicBezTo>
                    <a:pt x="1479" y="549"/>
                    <a:pt x="1564" y="591"/>
                    <a:pt x="1648" y="676"/>
                  </a:cubicBezTo>
                  <a:cubicBezTo>
                    <a:pt x="1775" y="760"/>
                    <a:pt x="1859" y="845"/>
                    <a:pt x="1944" y="972"/>
                  </a:cubicBezTo>
                  <a:cubicBezTo>
                    <a:pt x="2071" y="1056"/>
                    <a:pt x="2155" y="1225"/>
                    <a:pt x="2197" y="1394"/>
                  </a:cubicBezTo>
                  <a:cubicBezTo>
                    <a:pt x="2282" y="1605"/>
                    <a:pt x="2324" y="1859"/>
                    <a:pt x="2324" y="2155"/>
                  </a:cubicBezTo>
                  <a:cubicBezTo>
                    <a:pt x="2324" y="2450"/>
                    <a:pt x="2282" y="2746"/>
                    <a:pt x="2155" y="3126"/>
                  </a:cubicBezTo>
                  <a:cubicBezTo>
                    <a:pt x="2028" y="3464"/>
                    <a:pt x="1902" y="3760"/>
                    <a:pt x="1733" y="4014"/>
                  </a:cubicBezTo>
                  <a:cubicBezTo>
                    <a:pt x="1352" y="4521"/>
                    <a:pt x="1014" y="4943"/>
                    <a:pt x="592" y="5281"/>
                  </a:cubicBezTo>
                  <a:cubicBezTo>
                    <a:pt x="212" y="5619"/>
                    <a:pt x="0" y="5830"/>
                    <a:pt x="0" y="5915"/>
                  </a:cubicBezTo>
                  <a:cubicBezTo>
                    <a:pt x="0" y="5999"/>
                    <a:pt x="43" y="5999"/>
                    <a:pt x="169" y="5999"/>
                  </a:cubicBezTo>
                  <a:cubicBezTo>
                    <a:pt x="296" y="5999"/>
                    <a:pt x="634" y="5830"/>
                    <a:pt x="1057" y="5492"/>
                  </a:cubicBezTo>
                  <a:cubicBezTo>
                    <a:pt x="1268" y="5323"/>
                    <a:pt x="1479" y="5154"/>
                    <a:pt x="1690" y="4901"/>
                  </a:cubicBezTo>
                  <a:cubicBezTo>
                    <a:pt x="1902" y="4647"/>
                    <a:pt x="2113" y="4352"/>
                    <a:pt x="2282" y="4056"/>
                  </a:cubicBezTo>
                  <a:cubicBezTo>
                    <a:pt x="2451" y="3760"/>
                    <a:pt x="2620" y="3422"/>
                    <a:pt x="2746" y="3042"/>
                  </a:cubicBezTo>
                  <a:cubicBezTo>
                    <a:pt x="2831" y="2662"/>
                    <a:pt x="2915" y="2239"/>
                    <a:pt x="2915" y="1859"/>
                  </a:cubicBezTo>
                  <a:cubicBezTo>
                    <a:pt x="2915" y="1352"/>
                    <a:pt x="2789" y="929"/>
                    <a:pt x="2493" y="549"/>
                  </a:cubicBezTo>
                  <a:cubicBezTo>
                    <a:pt x="2197" y="211"/>
                    <a:pt x="1944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3501575" y="1521400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50"/>
                  </a:moveTo>
                  <a:cubicBezTo>
                    <a:pt x="2493" y="550"/>
                    <a:pt x="2662" y="592"/>
                    <a:pt x="2789" y="634"/>
                  </a:cubicBezTo>
                  <a:cubicBezTo>
                    <a:pt x="2958" y="719"/>
                    <a:pt x="3000" y="845"/>
                    <a:pt x="3000" y="972"/>
                  </a:cubicBezTo>
                  <a:cubicBezTo>
                    <a:pt x="3000" y="1057"/>
                    <a:pt x="3000" y="1141"/>
                    <a:pt x="2916" y="1225"/>
                  </a:cubicBezTo>
                  <a:cubicBezTo>
                    <a:pt x="2873" y="1310"/>
                    <a:pt x="2831" y="1352"/>
                    <a:pt x="2789" y="1437"/>
                  </a:cubicBezTo>
                  <a:cubicBezTo>
                    <a:pt x="2705" y="1479"/>
                    <a:pt x="2620" y="1521"/>
                    <a:pt x="2493" y="1563"/>
                  </a:cubicBezTo>
                  <a:cubicBezTo>
                    <a:pt x="2367" y="1648"/>
                    <a:pt x="2198" y="1732"/>
                    <a:pt x="1986" y="1817"/>
                  </a:cubicBezTo>
                  <a:cubicBezTo>
                    <a:pt x="1775" y="1901"/>
                    <a:pt x="1606" y="1944"/>
                    <a:pt x="1522" y="2028"/>
                  </a:cubicBezTo>
                  <a:cubicBezTo>
                    <a:pt x="1648" y="1437"/>
                    <a:pt x="1733" y="1099"/>
                    <a:pt x="1733" y="972"/>
                  </a:cubicBezTo>
                  <a:cubicBezTo>
                    <a:pt x="1733" y="845"/>
                    <a:pt x="1691" y="719"/>
                    <a:pt x="1564" y="592"/>
                  </a:cubicBezTo>
                  <a:cubicBezTo>
                    <a:pt x="1860" y="550"/>
                    <a:pt x="2071" y="550"/>
                    <a:pt x="2282" y="550"/>
                  </a:cubicBezTo>
                  <a:close/>
                  <a:moveTo>
                    <a:pt x="1437" y="2282"/>
                  </a:moveTo>
                  <a:cubicBezTo>
                    <a:pt x="1522" y="2408"/>
                    <a:pt x="1648" y="2451"/>
                    <a:pt x="1733" y="2451"/>
                  </a:cubicBezTo>
                  <a:cubicBezTo>
                    <a:pt x="2029" y="2451"/>
                    <a:pt x="2324" y="2493"/>
                    <a:pt x="2620" y="2577"/>
                  </a:cubicBezTo>
                  <a:cubicBezTo>
                    <a:pt x="2916" y="2662"/>
                    <a:pt x="3042" y="2789"/>
                    <a:pt x="3042" y="2915"/>
                  </a:cubicBezTo>
                  <a:cubicBezTo>
                    <a:pt x="3042" y="3042"/>
                    <a:pt x="2958" y="3211"/>
                    <a:pt x="2705" y="3380"/>
                  </a:cubicBezTo>
                  <a:cubicBezTo>
                    <a:pt x="2493" y="3549"/>
                    <a:pt x="2198" y="3676"/>
                    <a:pt x="1902" y="3760"/>
                  </a:cubicBezTo>
                  <a:cubicBezTo>
                    <a:pt x="1564" y="3887"/>
                    <a:pt x="1226" y="3929"/>
                    <a:pt x="930" y="3929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0"/>
                  </a:moveTo>
                  <a:cubicBezTo>
                    <a:pt x="1479" y="0"/>
                    <a:pt x="1268" y="43"/>
                    <a:pt x="1099" y="85"/>
                  </a:cubicBezTo>
                  <a:cubicBezTo>
                    <a:pt x="888" y="127"/>
                    <a:pt x="803" y="212"/>
                    <a:pt x="803" y="254"/>
                  </a:cubicBezTo>
                  <a:cubicBezTo>
                    <a:pt x="803" y="338"/>
                    <a:pt x="846" y="423"/>
                    <a:pt x="930" y="507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3"/>
                    <a:pt x="1057" y="1944"/>
                    <a:pt x="761" y="2915"/>
                  </a:cubicBezTo>
                  <a:cubicBezTo>
                    <a:pt x="634" y="3253"/>
                    <a:pt x="592" y="3465"/>
                    <a:pt x="592" y="3549"/>
                  </a:cubicBezTo>
                  <a:cubicBezTo>
                    <a:pt x="592" y="3591"/>
                    <a:pt x="634" y="3676"/>
                    <a:pt x="677" y="3760"/>
                  </a:cubicBezTo>
                  <a:cubicBezTo>
                    <a:pt x="719" y="3845"/>
                    <a:pt x="761" y="3887"/>
                    <a:pt x="846" y="3929"/>
                  </a:cubicBezTo>
                  <a:cubicBezTo>
                    <a:pt x="677" y="3929"/>
                    <a:pt x="508" y="3887"/>
                    <a:pt x="381" y="3803"/>
                  </a:cubicBezTo>
                  <a:cubicBezTo>
                    <a:pt x="212" y="3676"/>
                    <a:pt x="127" y="3634"/>
                    <a:pt x="127" y="3634"/>
                  </a:cubicBezTo>
                  <a:cubicBezTo>
                    <a:pt x="43" y="3634"/>
                    <a:pt x="1" y="3718"/>
                    <a:pt x="1" y="3845"/>
                  </a:cubicBezTo>
                  <a:cubicBezTo>
                    <a:pt x="1" y="3972"/>
                    <a:pt x="85" y="4098"/>
                    <a:pt x="296" y="4225"/>
                  </a:cubicBezTo>
                  <a:cubicBezTo>
                    <a:pt x="508" y="4352"/>
                    <a:pt x="719" y="4436"/>
                    <a:pt x="972" y="4436"/>
                  </a:cubicBezTo>
                  <a:cubicBezTo>
                    <a:pt x="1395" y="4436"/>
                    <a:pt x="1817" y="4352"/>
                    <a:pt x="2240" y="4225"/>
                  </a:cubicBezTo>
                  <a:cubicBezTo>
                    <a:pt x="2620" y="4056"/>
                    <a:pt x="2958" y="3887"/>
                    <a:pt x="3211" y="3676"/>
                  </a:cubicBezTo>
                  <a:cubicBezTo>
                    <a:pt x="3465" y="3422"/>
                    <a:pt x="3634" y="3169"/>
                    <a:pt x="3634" y="2915"/>
                  </a:cubicBezTo>
                  <a:cubicBezTo>
                    <a:pt x="3634" y="2746"/>
                    <a:pt x="3507" y="2535"/>
                    <a:pt x="3254" y="2408"/>
                  </a:cubicBezTo>
                  <a:cubicBezTo>
                    <a:pt x="3042" y="2239"/>
                    <a:pt x="2747" y="2155"/>
                    <a:pt x="2409" y="2155"/>
                  </a:cubicBezTo>
                  <a:lnTo>
                    <a:pt x="2324" y="2155"/>
                  </a:lnTo>
                  <a:cubicBezTo>
                    <a:pt x="2747" y="2028"/>
                    <a:pt x="3042" y="1859"/>
                    <a:pt x="3254" y="1648"/>
                  </a:cubicBezTo>
                  <a:cubicBezTo>
                    <a:pt x="3465" y="1437"/>
                    <a:pt x="3592" y="1183"/>
                    <a:pt x="3592" y="930"/>
                  </a:cubicBezTo>
                  <a:cubicBezTo>
                    <a:pt x="3592" y="634"/>
                    <a:pt x="3423" y="423"/>
                    <a:pt x="3127" y="254"/>
                  </a:cubicBezTo>
                  <a:cubicBezTo>
                    <a:pt x="2789" y="85"/>
                    <a:pt x="232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3610375" y="1612225"/>
              <a:ext cx="19025" cy="23275"/>
            </a:xfrm>
            <a:custGeom>
              <a:avLst/>
              <a:gdLst/>
              <a:ahLst/>
              <a:cxnLst/>
              <a:rect l="l" t="t" r="r" b="b"/>
              <a:pathLst>
                <a:path w="761" h="931" extrusionOk="0">
                  <a:moveTo>
                    <a:pt x="338" y="1"/>
                  </a:moveTo>
                  <a:cubicBezTo>
                    <a:pt x="254" y="1"/>
                    <a:pt x="211" y="43"/>
                    <a:pt x="127" y="127"/>
                  </a:cubicBezTo>
                  <a:cubicBezTo>
                    <a:pt x="42" y="212"/>
                    <a:pt x="0" y="296"/>
                    <a:pt x="0" y="381"/>
                  </a:cubicBezTo>
                  <a:cubicBezTo>
                    <a:pt x="0" y="465"/>
                    <a:pt x="85" y="592"/>
                    <a:pt x="211" y="719"/>
                  </a:cubicBezTo>
                  <a:cubicBezTo>
                    <a:pt x="338" y="888"/>
                    <a:pt x="465" y="930"/>
                    <a:pt x="592" y="930"/>
                  </a:cubicBezTo>
                  <a:cubicBezTo>
                    <a:pt x="634" y="930"/>
                    <a:pt x="676" y="930"/>
                    <a:pt x="718" y="888"/>
                  </a:cubicBezTo>
                  <a:cubicBezTo>
                    <a:pt x="761" y="846"/>
                    <a:pt x="761" y="803"/>
                    <a:pt x="761" y="761"/>
                  </a:cubicBezTo>
                  <a:cubicBezTo>
                    <a:pt x="761" y="677"/>
                    <a:pt x="718" y="508"/>
                    <a:pt x="634" y="296"/>
                  </a:cubicBezTo>
                  <a:cubicBezTo>
                    <a:pt x="507" y="85"/>
                    <a:pt x="4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3709650" y="1519275"/>
              <a:ext cx="81350" cy="113050"/>
            </a:xfrm>
            <a:custGeom>
              <a:avLst/>
              <a:gdLst/>
              <a:ahLst/>
              <a:cxnLst/>
              <a:rect l="l" t="t" r="r" b="b"/>
              <a:pathLst>
                <a:path w="3254" h="4522" extrusionOk="0">
                  <a:moveTo>
                    <a:pt x="1986" y="508"/>
                  </a:moveTo>
                  <a:cubicBezTo>
                    <a:pt x="2197" y="508"/>
                    <a:pt x="2366" y="592"/>
                    <a:pt x="2493" y="719"/>
                  </a:cubicBezTo>
                  <a:cubicBezTo>
                    <a:pt x="2620" y="804"/>
                    <a:pt x="2704" y="973"/>
                    <a:pt x="2704" y="1142"/>
                  </a:cubicBezTo>
                  <a:cubicBezTo>
                    <a:pt x="2704" y="1437"/>
                    <a:pt x="2535" y="1648"/>
                    <a:pt x="2240" y="1902"/>
                  </a:cubicBezTo>
                  <a:cubicBezTo>
                    <a:pt x="1944" y="2155"/>
                    <a:pt x="1521" y="2324"/>
                    <a:pt x="1014" y="2451"/>
                  </a:cubicBezTo>
                  <a:cubicBezTo>
                    <a:pt x="1226" y="1691"/>
                    <a:pt x="1310" y="1184"/>
                    <a:pt x="1310" y="973"/>
                  </a:cubicBezTo>
                  <a:cubicBezTo>
                    <a:pt x="1310" y="888"/>
                    <a:pt x="1310" y="804"/>
                    <a:pt x="1268" y="719"/>
                  </a:cubicBezTo>
                  <a:cubicBezTo>
                    <a:pt x="1564" y="592"/>
                    <a:pt x="1775" y="508"/>
                    <a:pt x="1986" y="508"/>
                  </a:cubicBezTo>
                  <a:close/>
                  <a:moveTo>
                    <a:pt x="1859" y="1"/>
                  </a:moveTo>
                  <a:cubicBezTo>
                    <a:pt x="1606" y="1"/>
                    <a:pt x="1352" y="43"/>
                    <a:pt x="1057" y="128"/>
                  </a:cubicBezTo>
                  <a:cubicBezTo>
                    <a:pt x="761" y="254"/>
                    <a:pt x="634" y="339"/>
                    <a:pt x="634" y="466"/>
                  </a:cubicBezTo>
                  <a:cubicBezTo>
                    <a:pt x="634" y="508"/>
                    <a:pt x="676" y="592"/>
                    <a:pt x="761" y="719"/>
                  </a:cubicBezTo>
                  <a:cubicBezTo>
                    <a:pt x="761" y="1184"/>
                    <a:pt x="550" y="2071"/>
                    <a:pt x="169" y="3338"/>
                  </a:cubicBezTo>
                  <a:cubicBezTo>
                    <a:pt x="43" y="3761"/>
                    <a:pt x="0" y="4014"/>
                    <a:pt x="0" y="4099"/>
                  </a:cubicBezTo>
                  <a:cubicBezTo>
                    <a:pt x="0" y="4183"/>
                    <a:pt x="43" y="4310"/>
                    <a:pt x="127" y="4395"/>
                  </a:cubicBezTo>
                  <a:cubicBezTo>
                    <a:pt x="212" y="4479"/>
                    <a:pt x="254" y="4521"/>
                    <a:pt x="338" y="4521"/>
                  </a:cubicBezTo>
                  <a:cubicBezTo>
                    <a:pt x="381" y="4521"/>
                    <a:pt x="550" y="4014"/>
                    <a:pt x="888" y="2958"/>
                  </a:cubicBezTo>
                  <a:cubicBezTo>
                    <a:pt x="1606" y="2831"/>
                    <a:pt x="2155" y="2578"/>
                    <a:pt x="2620" y="2282"/>
                  </a:cubicBezTo>
                  <a:cubicBezTo>
                    <a:pt x="3042" y="1944"/>
                    <a:pt x="3254" y="1564"/>
                    <a:pt x="3254" y="1099"/>
                  </a:cubicBezTo>
                  <a:cubicBezTo>
                    <a:pt x="3254" y="804"/>
                    <a:pt x="3127" y="508"/>
                    <a:pt x="2873" y="297"/>
                  </a:cubicBezTo>
                  <a:cubicBezTo>
                    <a:pt x="2620" y="85"/>
                    <a:pt x="2282" y="1"/>
                    <a:pt x="1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3799425" y="1520350"/>
              <a:ext cx="87700" cy="111975"/>
            </a:xfrm>
            <a:custGeom>
              <a:avLst/>
              <a:gdLst/>
              <a:ahLst/>
              <a:cxnLst/>
              <a:rect l="l" t="t" r="r" b="b"/>
              <a:pathLst>
                <a:path w="3508" h="4479" extrusionOk="0">
                  <a:moveTo>
                    <a:pt x="972" y="0"/>
                  </a:moveTo>
                  <a:cubicBezTo>
                    <a:pt x="888" y="0"/>
                    <a:pt x="888" y="42"/>
                    <a:pt x="845" y="42"/>
                  </a:cubicBezTo>
                  <a:cubicBezTo>
                    <a:pt x="845" y="85"/>
                    <a:pt x="803" y="127"/>
                    <a:pt x="803" y="211"/>
                  </a:cubicBezTo>
                  <a:cubicBezTo>
                    <a:pt x="803" y="465"/>
                    <a:pt x="676" y="1141"/>
                    <a:pt x="381" y="2281"/>
                  </a:cubicBezTo>
                  <a:cubicBezTo>
                    <a:pt x="170" y="2324"/>
                    <a:pt x="85" y="2408"/>
                    <a:pt x="85" y="2450"/>
                  </a:cubicBezTo>
                  <a:cubicBezTo>
                    <a:pt x="85" y="2535"/>
                    <a:pt x="85" y="2577"/>
                    <a:pt x="127" y="2619"/>
                  </a:cubicBezTo>
                  <a:cubicBezTo>
                    <a:pt x="170" y="2704"/>
                    <a:pt x="212" y="2704"/>
                    <a:pt x="254" y="2746"/>
                  </a:cubicBezTo>
                  <a:cubicBezTo>
                    <a:pt x="85" y="3464"/>
                    <a:pt x="1" y="3887"/>
                    <a:pt x="1" y="3971"/>
                  </a:cubicBezTo>
                  <a:cubicBezTo>
                    <a:pt x="1" y="4098"/>
                    <a:pt x="43" y="4183"/>
                    <a:pt x="127" y="4309"/>
                  </a:cubicBezTo>
                  <a:cubicBezTo>
                    <a:pt x="212" y="4436"/>
                    <a:pt x="296" y="4478"/>
                    <a:pt x="339" y="4478"/>
                  </a:cubicBezTo>
                  <a:cubicBezTo>
                    <a:pt x="381" y="4478"/>
                    <a:pt x="423" y="4352"/>
                    <a:pt x="508" y="4140"/>
                  </a:cubicBezTo>
                  <a:cubicBezTo>
                    <a:pt x="508" y="4014"/>
                    <a:pt x="550" y="3887"/>
                    <a:pt x="592" y="3802"/>
                  </a:cubicBezTo>
                  <a:cubicBezTo>
                    <a:pt x="592" y="3676"/>
                    <a:pt x="634" y="3507"/>
                    <a:pt x="719" y="3338"/>
                  </a:cubicBezTo>
                  <a:cubicBezTo>
                    <a:pt x="761" y="3126"/>
                    <a:pt x="803" y="2915"/>
                    <a:pt x="888" y="2662"/>
                  </a:cubicBezTo>
                  <a:cubicBezTo>
                    <a:pt x="1352" y="2577"/>
                    <a:pt x="1944" y="2450"/>
                    <a:pt x="2535" y="2366"/>
                  </a:cubicBezTo>
                  <a:lnTo>
                    <a:pt x="2535" y="2366"/>
                  </a:lnTo>
                  <a:cubicBezTo>
                    <a:pt x="2282" y="3380"/>
                    <a:pt x="2155" y="3929"/>
                    <a:pt x="2155" y="4014"/>
                  </a:cubicBezTo>
                  <a:cubicBezTo>
                    <a:pt x="2155" y="4140"/>
                    <a:pt x="2197" y="4225"/>
                    <a:pt x="2282" y="4309"/>
                  </a:cubicBezTo>
                  <a:cubicBezTo>
                    <a:pt x="2366" y="4436"/>
                    <a:pt x="2409" y="4478"/>
                    <a:pt x="2493" y="4478"/>
                  </a:cubicBezTo>
                  <a:cubicBezTo>
                    <a:pt x="2535" y="4478"/>
                    <a:pt x="2578" y="4352"/>
                    <a:pt x="2662" y="4140"/>
                  </a:cubicBezTo>
                  <a:cubicBezTo>
                    <a:pt x="2662" y="4014"/>
                    <a:pt x="2704" y="3887"/>
                    <a:pt x="2747" y="3802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916" y="3126"/>
                    <a:pt x="3000" y="2788"/>
                    <a:pt x="3127" y="2281"/>
                  </a:cubicBezTo>
                  <a:cubicBezTo>
                    <a:pt x="3380" y="2239"/>
                    <a:pt x="3507" y="2155"/>
                    <a:pt x="3507" y="2070"/>
                  </a:cubicBezTo>
                  <a:cubicBezTo>
                    <a:pt x="3507" y="1986"/>
                    <a:pt x="3423" y="1943"/>
                    <a:pt x="3211" y="1901"/>
                  </a:cubicBezTo>
                  <a:cubicBezTo>
                    <a:pt x="3423" y="1183"/>
                    <a:pt x="3507" y="761"/>
                    <a:pt x="3507" y="634"/>
                  </a:cubicBezTo>
                  <a:cubicBezTo>
                    <a:pt x="3507" y="465"/>
                    <a:pt x="3465" y="338"/>
                    <a:pt x="3380" y="211"/>
                  </a:cubicBezTo>
                  <a:cubicBezTo>
                    <a:pt x="3254" y="85"/>
                    <a:pt x="3169" y="0"/>
                    <a:pt x="3127" y="0"/>
                  </a:cubicBezTo>
                  <a:cubicBezTo>
                    <a:pt x="3042" y="0"/>
                    <a:pt x="3000" y="85"/>
                    <a:pt x="3000" y="211"/>
                  </a:cubicBezTo>
                  <a:cubicBezTo>
                    <a:pt x="3000" y="465"/>
                    <a:pt x="2873" y="1014"/>
                    <a:pt x="2662" y="1901"/>
                  </a:cubicBezTo>
                  <a:cubicBezTo>
                    <a:pt x="2113" y="1943"/>
                    <a:pt x="1564" y="1986"/>
                    <a:pt x="1014" y="2112"/>
                  </a:cubicBezTo>
                  <a:cubicBezTo>
                    <a:pt x="1226" y="1310"/>
                    <a:pt x="1352" y="803"/>
                    <a:pt x="1352" y="676"/>
                  </a:cubicBezTo>
                  <a:cubicBezTo>
                    <a:pt x="1352" y="507"/>
                    <a:pt x="1268" y="338"/>
                    <a:pt x="1183" y="211"/>
                  </a:cubicBezTo>
                  <a:cubicBezTo>
                    <a:pt x="1099" y="85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3909275" y="1521400"/>
              <a:ext cx="81350" cy="111975"/>
            </a:xfrm>
            <a:custGeom>
              <a:avLst/>
              <a:gdLst/>
              <a:ahLst/>
              <a:cxnLst/>
              <a:rect l="l" t="t" r="r" b="b"/>
              <a:pathLst>
                <a:path w="3254" h="4479" extrusionOk="0">
                  <a:moveTo>
                    <a:pt x="254" y="0"/>
                  </a:moveTo>
                  <a:cubicBezTo>
                    <a:pt x="85" y="0"/>
                    <a:pt x="0" y="127"/>
                    <a:pt x="0" y="423"/>
                  </a:cubicBezTo>
                  <a:cubicBezTo>
                    <a:pt x="0" y="719"/>
                    <a:pt x="85" y="1057"/>
                    <a:pt x="169" y="1352"/>
                  </a:cubicBezTo>
                  <a:cubicBezTo>
                    <a:pt x="296" y="1648"/>
                    <a:pt x="423" y="1944"/>
                    <a:pt x="634" y="2197"/>
                  </a:cubicBezTo>
                  <a:cubicBezTo>
                    <a:pt x="845" y="2451"/>
                    <a:pt x="1099" y="2620"/>
                    <a:pt x="1352" y="2662"/>
                  </a:cubicBezTo>
                  <a:cubicBezTo>
                    <a:pt x="1310" y="2704"/>
                    <a:pt x="1268" y="2789"/>
                    <a:pt x="1225" y="2915"/>
                  </a:cubicBezTo>
                  <a:lnTo>
                    <a:pt x="1099" y="3127"/>
                  </a:lnTo>
                  <a:cubicBezTo>
                    <a:pt x="1099" y="3169"/>
                    <a:pt x="1057" y="3253"/>
                    <a:pt x="1014" y="3338"/>
                  </a:cubicBezTo>
                  <a:cubicBezTo>
                    <a:pt x="972" y="3422"/>
                    <a:pt x="930" y="3465"/>
                    <a:pt x="888" y="3549"/>
                  </a:cubicBezTo>
                  <a:cubicBezTo>
                    <a:pt x="888" y="3591"/>
                    <a:pt x="845" y="3634"/>
                    <a:pt x="803" y="3718"/>
                  </a:cubicBezTo>
                  <a:cubicBezTo>
                    <a:pt x="676" y="3972"/>
                    <a:pt x="634" y="4141"/>
                    <a:pt x="634" y="4267"/>
                  </a:cubicBezTo>
                  <a:cubicBezTo>
                    <a:pt x="634" y="4394"/>
                    <a:pt x="676" y="4479"/>
                    <a:pt x="761" y="4479"/>
                  </a:cubicBezTo>
                  <a:cubicBezTo>
                    <a:pt x="845" y="4479"/>
                    <a:pt x="930" y="4436"/>
                    <a:pt x="1014" y="4310"/>
                  </a:cubicBezTo>
                  <a:cubicBezTo>
                    <a:pt x="1099" y="4183"/>
                    <a:pt x="1310" y="3845"/>
                    <a:pt x="1563" y="3338"/>
                  </a:cubicBezTo>
                  <a:cubicBezTo>
                    <a:pt x="1859" y="2831"/>
                    <a:pt x="2113" y="2366"/>
                    <a:pt x="2366" y="1901"/>
                  </a:cubicBezTo>
                  <a:cubicBezTo>
                    <a:pt x="2662" y="1479"/>
                    <a:pt x="2873" y="1141"/>
                    <a:pt x="3042" y="845"/>
                  </a:cubicBezTo>
                  <a:cubicBezTo>
                    <a:pt x="3211" y="592"/>
                    <a:pt x="3253" y="423"/>
                    <a:pt x="3253" y="338"/>
                  </a:cubicBezTo>
                  <a:cubicBezTo>
                    <a:pt x="3253" y="254"/>
                    <a:pt x="3253" y="169"/>
                    <a:pt x="3211" y="85"/>
                  </a:cubicBezTo>
                  <a:cubicBezTo>
                    <a:pt x="3127" y="43"/>
                    <a:pt x="3084" y="0"/>
                    <a:pt x="2958" y="0"/>
                  </a:cubicBezTo>
                  <a:cubicBezTo>
                    <a:pt x="2873" y="0"/>
                    <a:pt x="2746" y="169"/>
                    <a:pt x="2535" y="550"/>
                  </a:cubicBezTo>
                  <a:cubicBezTo>
                    <a:pt x="2324" y="888"/>
                    <a:pt x="2113" y="1268"/>
                    <a:pt x="1901" y="1648"/>
                  </a:cubicBezTo>
                  <a:cubicBezTo>
                    <a:pt x="1732" y="1986"/>
                    <a:pt x="1563" y="2155"/>
                    <a:pt x="1479" y="2155"/>
                  </a:cubicBezTo>
                  <a:cubicBezTo>
                    <a:pt x="1394" y="2155"/>
                    <a:pt x="1310" y="2113"/>
                    <a:pt x="1141" y="1944"/>
                  </a:cubicBezTo>
                  <a:cubicBezTo>
                    <a:pt x="1014" y="1817"/>
                    <a:pt x="888" y="1648"/>
                    <a:pt x="803" y="1437"/>
                  </a:cubicBezTo>
                  <a:cubicBezTo>
                    <a:pt x="719" y="1225"/>
                    <a:pt x="634" y="1014"/>
                    <a:pt x="592" y="761"/>
                  </a:cubicBezTo>
                  <a:cubicBezTo>
                    <a:pt x="507" y="507"/>
                    <a:pt x="465" y="338"/>
                    <a:pt x="423" y="212"/>
                  </a:cubicBezTo>
                  <a:cubicBezTo>
                    <a:pt x="381" y="85"/>
                    <a:pt x="33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3986375" y="1521400"/>
              <a:ext cx="80300" cy="109875"/>
            </a:xfrm>
            <a:custGeom>
              <a:avLst/>
              <a:gdLst/>
              <a:ahLst/>
              <a:cxnLst/>
              <a:rect l="l" t="t" r="r" b="b"/>
              <a:pathLst>
                <a:path w="3212" h="4395" extrusionOk="0">
                  <a:moveTo>
                    <a:pt x="2789" y="0"/>
                  </a:moveTo>
                  <a:cubicBezTo>
                    <a:pt x="2535" y="0"/>
                    <a:pt x="2240" y="43"/>
                    <a:pt x="1902" y="212"/>
                  </a:cubicBezTo>
                  <a:cubicBezTo>
                    <a:pt x="1521" y="381"/>
                    <a:pt x="1268" y="507"/>
                    <a:pt x="1141" y="719"/>
                  </a:cubicBezTo>
                  <a:cubicBezTo>
                    <a:pt x="1057" y="761"/>
                    <a:pt x="1014" y="845"/>
                    <a:pt x="972" y="972"/>
                  </a:cubicBezTo>
                  <a:cubicBezTo>
                    <a:pt x="930" y="1099"/>
                    <a:pt x="930" y="1183"/>
                    <a:pt x="930" y="1310"/>
                  </a:cubicBezTo>
                  <a:cubicBezTo>
                    <a:pt x="930" y="1394"/>
                    <a:pt x="1014" y="1563"/>
                    <a:pt x="1141" y="1732"/>
                  </a:cubicBezTo>
                  <a:cubicBezTo>
                    <a:pt x="1310" y="1901"/>
                    <a:pt x="1479" y="2070"/>
                    <a:pt x="1648" y="2239"/>
                  </a:cubicBezTo>
                  <a:cubicBezTo>
                    <a:pt x="1817" y="2408"/>
                    <a:pt x="1986" y="2577"/>
                    <a:pt x="2155" y="2746"/>
                  </a:cubicBezTo>
                  <a:cubicBezTo>
                    <a:pt x="2324" y="2915"/>
                    <a:pt x="2366" y="3084"/>
                    <a:pt x="2366" y="3169"/>
                  </a:cubicBezTo>
                  <a:cubicBezTo>
                    <a:pt x="2366" y="3380"/>
                    <a:pt x="2282" y="3549"/>
                    <a:pt x="2028" y="3676"/>
                  </a:cubicBezTo>
                  <a:cubicBezTo>
                    <a:pt x="1817" y="3845"/>
                    <a:pt x="1564" y="3929"/>
                    <a:pt x="1268" y="3929"/>
                  </a:cubicBezTo>
                  <a:cubicBezTo>
                    <a:pt x="1099" y="3929"/>
                    <a:pt x="972" y="3887"/>
                    <a:pt x="845" y="3803"/>
                  </a:cubicBezTo>
                  <a:cubicBezTo>
                    <a:pt x="719" y="3760"/>
                    <a:pt x="592" y="3676"/>
                    <a:pt x="550" y="3591"/>
                  </a:cubicBezTo>
                  <a:cubicBezTo>
                    <a:pt x="338" y="3422"/>
                    <a:pt x="212" y="3296"/>
                    <a:pt x="127" y="3296"/>
                  </a:cubicBezTo>
                  <a:cubicBezTo>
                    <a:pt x="43" y="3296"/>
                    <a:pt x="0" y="3380"/>
                    <a:pt x="0" y="3507"/>
                  </a:cubicBezTo>
                  <a:cubicBezTo>
                    <a:pt x="0" y="3676"/>
                    <a:pt x="169" y="3887"/>
                    <a:pt x="423" y="4098"/>
                  </a:cubicBezTo>
                  <a:cubicBezTo>
                    <a:pt x="676" y="4310"/>
                    <a:pt x="1014" y="4394"/>
                    <a:pt x="1395" y="4394"/>
                  </a:cubicBezTo>
                  <a:cubicBezTo>
                    <a:pt x="1817" y="4394"/>
                    <a:pt x="2155" y="4267"/>
                    <a:pt x="2493" y="4056"/>
                  </a:cubicBezTo>
                  <a:cubicBezTo>
                    <a:pt x="2789" y="3803"/>
                    <a:pt x="2958" y="3507"/>
                    <a:pt x="2958" y="3169"/>
                  </a:cubicBezTo>
                  <a:cubicBezTo>
                    <a:pt x="2958" y="3000"/>
                    <a:pt x="2873" y="2789"/>
                    <a:pt x="2704" y="2577"/>
                  </a:cubicBezTo>
                  <a:cubicBezTo>
                    <a:pt x="2578" y="2366"/>
                    <a:pt x="2409" y="2197"/>
                    <a:pt x="2197" y="2028"/>
                  </a:cubicBezTo>
                  <a:cubicBezTo>
                    <a:pt x="1690" y="1606"/>
                    <a:pt x="1479" y="1310"/>
                    <a:pt x="1479" y="1225"/>
                  </a:cubicBezTo>
                  <a:cubicBezTo>
                    <a:pt x="1479" y="1057"/>
                    <a:pt x="1690" y="888"/>
                    <a:pt x="2197" y="676"/>
                  </a:cubicBezTo>
                  <a:cubicBezTo>
                    <a:pt x="2324" y="634"/>
                    <a:pt x="2493" y="592"/>
                    <a:pt x="2662" y="550"/>
                  </a:cubicBezTo>
                  <a:cubicBezTo>
                    <a:pt x="2831" y="507"/>
                    <a:pt x="3000" y="465"/>
                    <a:pt x="3084" y="465"/>
                  </a:cubicBezTo>
                  <a:cubicBezTo>
                    <a:pt x="3169" y="423"/>
                    <a:pt x="3211" y="381"/>
                    <a:pt x="3211" y="338"/>
                  </a:cubicBezTo>
                  <a:cubicBezTo>
                    <a:pt x="3211" y="254"/>
                    <a:pt x="3169" y="169"/>
                    <a:pt x="3084" y="85"/>
                  </a:cubicBezTo>
                  <a:cubicBezTo>
                    <a:pt x="3000" y="0"/>
                    <a:pt x="2873" y="0"/>
                    <a:pt x="2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077200" y="1519275"/>
              <a:ext cx="82425" cy="113050"/>
            </a:xfrm>
            <a:custGeom>
              <a:avLst/>
              <a:gdLst/>
              <a:ahLst/>
              <a:cxnLst/>
              <a:rect l="l" t="t" r="r" b="b"/>
              <a:pathLst>
                <a:path w="3297" h="4522" extrusionOk="0">
                  <a:moveTo>
                    <a:pt x="1944" y="635"/>
                  </a:moveTo>
                  <a:cubicBezTo>
                    <a:pt x="2029" y="973"/>
                    <a:pt x="2113" y="1522"/>
                    <a:pt x="2155" y="2240"/>
                  </a:cubicBezTo>
                  <a:cubicBezTo>
                    <a:pt x="1817" y="2324"/>
                    <a:pt x="1522" y="2367"/>
                    <a:pt x="1226" y="2451"/>
                  </a:cubicBezTo>
                  <a:cubicBezTo>
                    <a:pt x="1522" y="1648"/>
                    <a:pt x="1775" y="1057"/>
                    <a:pt x="1944" y="635"/>
                  </a:cubicBezTo>
                  <a:close/>
                  <a:moveTo>
                    <a:pt x="2113" y="1"/>
                  </a:moveTo>
                  <a:cubicBezTo>
                    <a:pt x="1986" y="1"/>
                    <a:pt x="1860" y="43"/>
                    <a:pt x="1733" y="128"/>
                  </a:cubicBezTo>
                  <a:cubicBezTo>
                    <a:pt x="1648" y="212"/>
                    <a:pt x="1564" y="297"/>
                    <a:pt x="1522" y="423"/>
                  </a:cubicBezTo>
                  <a:cubicBezTo>
                    <a:pt x="1479" y="550"/>
                    <a:pt x="1353" y="804"/>
                    <a:pt x="1184" y="1226"/>
                  </a:cubicBezTo>
                  <a:cubicBezTo>
                    <a:pt x="1015" y="1648"/>
                    <a:pt x="888" y="1986"/>
                    <a:pt x="761" y="2198"/>
                  </a:cubicBezTo>
                  <a:cubicBezTo>
                    <a:pt x="719" y="2324"/>
                    <a:pt x="677" y="2451"/>
                    <a:pt x="592" y="2620"/>
                  </a:cubicBezTo>
                  <a:cubicBezTo>
                    <a:pt x="212" y="2747"/>
                    <a:pt x="1" y="2874"/>
                    <a:pt x="1" y="2958"/>
                  </a:cubicBezTo>
                  <a:cubicBezTo>
                    <a:pt x="1" y="3043"/>
                    <a:pt x="1" y="3085"/>
                    <a:pt x="85" y="3169"/>
                  </a:cubicBezTo>
                  <a:cubicBezTo>
                    <a:pt x="127" y="3212"/>
                    <a:pt x="212" y="3254"/>
                    <a:pt x="296" y="3254"/>
                  </a:cubicBezTo>
                  <a:lnTo>
                    <a:pt x="339" y="3254"/>
                  </a:lnTo>
                  <a:cubicBezTo>
                    <a:pt x="127" y="3803"/>
                    <a:pt x="1" y="4099"/>
                    <a:pt x="1" y="4141"/>
                  </a:cubicBezTo>
                  <a:cubicBezTo>
                    <a:pt x="1" y="4226"/>
                    <a:pt x="43" y="4310"/>
                    <a:pt x="85" y="4395"/>
                  </a:cubicBezTo>
                  <a:cubicBezTo>
                    <a:pt x="170" y="4479"/>
                    <a:pt x="254" y="4521"/>
                    <a:pt x="339" y="4521"/>
                  </a:cubicBezTo>
                  <a:cubicBezTo>
                    <a:pt x="381" y="4521"/>
                    <a:pt x="634" y="4014"/>
                    <a:pt x="972" y="3043"/>
                  </a:cubicBezTo>
                  <a:cubicBezTo>
                    <a:pt x="1310" y="2958"/>
                    <a:pt x="1522" y="2916"/>
                    <a:pt x="1691" y="2874"/>
                  </a:cubicBezTo>
                  <a:cubicBezTo>
                    <a:pt x="1860" y="2831"/>
                    <a:pt x="2029" y="2789"/>
                    <a:pt x="2198" y="2747"/>
                  </a:cubicBezTo>
                  <a:cubicBezTo>
                    <a:pt x="2240" y="3127"/>
                    <a:pt x="2282" y="3507"/>
                    <a:pt x="2324" y="3930"/>
                  </a:cubicBezTo>
                  <a:cubicBezTo>
                    <a:pt x="2324" y="4141"/>
                    <a:pt x="2367" y="4310"/>
                    <a:pt x="2409" y="4395"/>
                  </a:cubicBezTo>
                  <a:cubicBezTo>
                    <a:pt x="2451" y="4479"/>
                    <a:pt x="2493" y="4521"/>
                    <a:pt x="2578" y="4521"/>
                  </a:cubicBezTo>
                  <a:cubicBezTo>
                    <a:pt x="2705" y="4521"/>
                    <a:pt x="2789" y="4268"/>
                    <a:pt x="2789" y="3719"/>
                  </a:cubicBezTo>
                  <a:cubicBezTo>
                    <a:pt x="2789" y="3423"/>
                    <a:pt x="2789" y="3043"/>
                    <a:pt x="2747" y="2620"/>
                  </a:cubicBezTo>
                  <a:cubicBezTo>
                    <a:pt x="3127" y="2493"/>
                    <a:pt x="3296" y="2409"/>
                    <a:pt x="3296" y="2324"/>
                  </a:cubicBezTo>
                  <a:cubicBezTo>
                    <a:pt x="3296" y="2198"/>
                    <a:pt x="3212" y="2155"/>
                    <a:pt x="3000" y="2155"/>
                  </a:cubicBezTo>
                  <a:lnTo>
                    <a:pt x="2705" y="2155"/>
                  </a:lnTo>
                  <a:cubicBezTo>
                    <a:pt x="2620" y="1564"/>
                    <a:pt x="2536" y="1057"/>
                    <a:pt x="2451" y="635"/>
                  </a:cubicBezTo>
                  <a:cubicBezTo>
                    <a:pt x="2324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5"/>
            <p:cNvSpPr/>
            <p:nvPr/>
          </p:nvSpPr>
          <p:spPr>
            <a:xfrm>
              <a:off x="4176500" y="1520350"/>
              <a:ext cx="67600" cy="111975"/>
            </a:xfrm>
            <a:custGeom>
              <a:avLst/>
              <a:gdLst/>
              <a:ahLst/>
              <a:cxnLst/>
              <a:rect l="l" t="t" r="r" b="b"/>
              <a:pathLst>
                <a:path w="2704" h="4479" extrusionOk="0">
                  <a:moveTo>
                    <a:pt x="1014" y="0"/>
                  </a:moveTo>
                  <a:cubicBezTo>
                    <a:pt x="929" y="0"/>
                    <a:pt x="887" y="0"/>
                    <a:pt x="887" y="42"/>
                  </a:cubicBezTo>
                  <a:cubicBezTo>
                    <a:pt x="887" y="42"/>
                    <a:pt x="845" y="127"/>
                    <a:pt x="845" y="169"/>
                  </a:cubicBezTo>
                  <a:cubicBezTo>
                    <a:pt x="845" y="465"/>
                    <a:pt x="718" y="1099"/>
                    <a:pt x="422" y="2112"/>
                  </a:cubicBezTo>
                  <a:cubicBezTo>
                    <a:pt x="127" y="3126"/>
                    <a:pt x="0" y="3718"/>
                    <a:pt x="0" y="3887"/>
                  </a:cubicBezTo>
                  <a:cubicBezTo>
                    <a:pt x="0" y="4056"/>
                    <a:pt x="85" y="4183"/>
                    <a:pt x="211" y="4309"/>
                  </a:cubicBezTo>
                  <a:cubicBezTo>
                    <a:pt x="380" y="4394"/>
                    <a:pt x="549" y="4478"/>
                    <a:pt x="760" y="4478"/>
                  </a:cubicBezTo>
                  <a:cubicBezTo>
                    <a:pt x="1183" y="4478"/>
                    <a:pt x="1648" y="4394"/>
                    <a:pt x="2070" y="4225"/>
                  </a:cubicBezTo>
                  <a:cubicBezTo>
                    <a:pt x="2493" y="4098"/>
                    <a:pt x="2704" y="3929"/>
                    <a:pt x="2704" y="3718"/>
                  </a:cubicBezTo>
                  <a:cubicBezTo>
                    <a:pt x="2704" y="3676"/>
                    <a:pt x="2704" y="3676"/>
                    <a:pt x="2704" y="3633"/>
                  </a:cubicBezTo>
                  <a:lnTo>
                    <a:pt x="2619" y="3633"/>
                  </a:lnTo>
                  <a:cubicBezTo>
                    <a:pt x="2577" y="3633"/>
                    <a:pt x="2493" y="3633"/>
                    <a:pt x="2281" y="3718"/>
                  </a:cubicBezTo>
                  <a:cubicBezTo>
                    <a:pt x="1732" y="3845"/>
                    <a:pt x="1225" y="3929"/>
                    <a:pt x="718" y="3929"/>
                  </a:cubicBezTo>
                  <a:cubicBezTo>
                    <a:pt x="634" y="3929"/>
                    <a:pt x="549" y="3887"/>
                    <a:pt x="549" y="3760"/>
                  </a:cubicBezTo>
                  <a:cubicBezTo>
                    <a:pt x="549" y="3633"/>
                    <a:pt x="634" y="3295"/>
                    <a:pt x="845" y="2704"/>
                  </a:cubicBezTo>
                  <a:cubicBezTo>
                    <a:pt x="1183" y="1521"/>
                    <a:pt x="1394" y="761"/>
                    <a:pt x="1394" y="465"/>
                  </a:cubicBezTo>
                  <a:cubicBezTo>
                    <a:pt x="1394" y="380"/>
                    <a:pt x="1352" y="254"/>
                    <a:pt x="1225" y="127"/>
                  </a:cubicBezTo>
                  <a:cubicBezTo>
                    <a:pt x="1141" y="42"/>
                    <a:pt x="1056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5"/>
            <p:cNvSpPr/>
            <p:nvPr/>
          </p:nvSpPr>
          <p:spPr>
            <a:xfrm>
              <a:off x="4266275" y="1521400"/>
              <a:ext cx="77125" cy="111975"/>
            </a:xfrm>
            <a:custGeom>
              <a:avLst/>
              <a:gdLst/>
              <a:ahLst/>
              <a:cxnLst/>
              <a:rect l="l" t="t" r="r" b="b"/>
              <a:pathLst>
                <a:path w="3085" h="4479" extrusionOk="0">
                  <a:moveTo>
                    <a:pt x="676" y="0"/>
                  </a:moveTo>
                  <a:cubicBezTo>
                    <a:pt x="634" y="0"/>
                    <a:pt x="592" y="0"/>
                    <a:pt x="549" y="43"/>
                  </a:cubicBezTo>
                  <a:cubicBezTo>
                    <a:pt x="549" y="43"/>
                    <a:pt x="549" y="85"/>
                    <a:pt x="549" y="169"/>
                  </a:cubicBezTo>
                  <a:cubicBezTo>
                    <a:pt x="549" y="423"/>
                    <a:pt x="465" y="888"/>
                    <a:pt x="254" y="1606"/>
                  </a:cubicBezTo>
                  <a:cubicBezTo>
                    <a:pt x="85" y="2324"/>
                    <a:pt x="0" y="2873"/>
                    <a:pt x="0" y="3211"/>
                  </a:cubicBezTo>
                  <a:cubicBezTo>
                    <a:pt x="0" y="3507"/>
                    <a:pt x="85" y="3803"/>
                    <a:pt x="296" y="4098"/>
                  </a:cubicBezTo>
                  <a:cubicBezTo>
                    <a:pt x="507" y="4352"/>
                    <a:pt x="718" y="4479"/>
                    <a:pt x="1014" y="4479"/>
                  </a:cubicBezTo>
                  <a:cubicBezTo>
                    <a:pt x="1352" y="4479"/>
                    <a:pt x="1690" y="4310"/>
                    <a:pt x="2028" y="3972"/>
                  </a:cubicBezTo>
                  <a:cubicBezTo>
                    <a:pt x="2324" y="3634"/>
                    <a:pt x="2619" y="3169"/>
                    <a:pt x="2788" y="2577"/>
                  </a:cubicBezTo>
                  <a:cubicBezTo>
                    <a:pt x="3000" y="2028"/>
                    <a:pt x="3084" y="1394"/>
                    <a:pt x="3084" y="761"/>
                  </a:cubicBezTo>
                  <a:cubicBezTo>
                    <a:pt x="3084" y="550"/>
                    <a:pt x="3000" y="338"/>
                    <a:pt x="2873" y="212"/>
                  </a:cubicBezTo>
                  <a:cubicBezTo>
                    <a:pt x="2746" y="43"/>
                    <a:pt x="2662" y="0"/>
                    <a:pt x="2535" y="0"/>
                  </a:cubicBezTo>
                  <a:cubicBezTo>
                    <a:pt x="2493" y="0"/>
                    <a:pt x="2450" y="43"/>
                    <a:pt x="2450" y="127"/>
                  </a:cubicBezTo>
                  <a:cubicBezTo>
                    <a:pt x="2450" y="169"/>
                    <a:pt x="2450" y="254"/>
                    <a:pt x="2450" y="423"/>
                  </a:cubicBezTo>
                  <a:cubicBezTo>
                    <a:pt x="2493" y="634"/>
                    <a:pt x="2493" y="803"/>
                    <a:pt x="2493" y="972"/>
                  </a:cubicBezTo>
                  <a:cubicBezTo>
                    <a:pt x="2493" y="1352"/>
                    <a:pt x="2450" y="1732"/>
                    <a:pt x="2324" y="2113"/>
                  </a:cubicBezTo>
                  <a:cubicBezTo>
                    <a:pt x="2239" y="2493"/>
                    <a:pt x="2112" y="2789"/>
                    <a:pt x="1986" y="3042"/>
                  </a:cubicBezTo>
                  <a:cubicBezTo>
                    <a:pt x="1817" y="3338"/>
                    <a:pt x="1690" y="3507"/>
                    <a:pt x="1521" y="3676"/>
                  </a:cubicBezTo>
                  <a:cubicBezTo>
                    <a:pt x="1352" y="3845"/>
                    <a:pt x="1183" y="3929"/>
                    <a:pt x="1056" y="3929"/>
                  </a:cubicBezTo>
                  <a:cubicBezTo>
                    <a:pt x="887" y="3929"/>
                    <a:pt x="803" y="3845"/>
                    <a:pt x="718" y="3718"/>
                  </a:cubicBezTo>
                  <a:cubicBezTo>
                    <a:pt x="592" y="3549"/>
                    <a:pt x="549" y="3380"/>
                    <a:pt x="549" y="3127"/>
                  </a:cubicBezTo>
                  <a:cubicBezTo>
                    <a:pt x="549" y="2873"/>
                    <a:pt x="634" y="2451"/>
                    <a:pt x="803" y="1775"/>
                  </a:cubicBezTo>
                  <a:cubicBezTo>
                    <a:pt x="972" y="1099"/>
                    <a:pt x="1099" y="676"/>
                    <a:pt x="1099" y="550"/>
                  </a:cubicBezTo>
                  <a:cubicBezTo>
                    <a:pt x="1099" y="381"/>
                    <a:pt x="1014" y="254"/>
                    <a:pt x="930" y="169"/>
                  </a:cubicBezTo>
                  <a:cubicBezTo>
                    <a:pt x="845" y="43"/>
                    <a:pt x="761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4348650" y="1521400"/>
              <a:ext cx="79225" cy="109875"/>
            </a:xfrm>
            <a:custGeom>
              <a:avLst/>
              <a:gdLst/>
              <a:ahLst/>
              <a:cxnLst/>
              <a:rect l="l" t="t" r="r" b="b"/>
              <a:pathLst>
                <a:path w="3169" h="4395" extrusionOk="0">
                  <a:moveTo>
                    <a:pt x="2747" y="0"/>
                  </a:moveTo>
                  <a:cubicBezTo>
                    <a:pt x="2493" y="0"/>
                    <a:pt x="2197" y="43"/>
                    <a:pt x="1859" y="212"/>
                  </a:cubicBezTo>
                  <a:cubicBezTo>
                    <a:pt x="1521" y="381"/>
                    <a:pt x="1268" y="507"/>
                    <a:pt x="1099" y="719"/>
                  </a:cubicBezTo>
                  <a:cubicBezTo>
                    <a:pt x="1057" y="761"/>
                    <a:pt x="1014" y="845"/>
                    <a:pt x="972" y="972"/>
                  </a:cubicBezTo>
                  <a:cubicBezTo>
                    <a:pt x="930" y="1099"/>
                    <a:pt x="888" y="1183"/>
                    <a:pt x="888" y="1310"/>
                  </a:cubicBezTo>
                  <a:cubicBezTo>
                    <a:pt x="888" y="1394"/>
                    <a:pt x="972" y="1563"/>
                    <a:pt x="1141" y="1732"/>
                  </a:cubicBezTo>
                  <a:cubicBezTo>
                    <a:pt x="1268" y="1901"/>
                    <a:pt x="1437" y="2070"/>
                    <a:pt x="1606" y="2239"/>
                  </a:cubicBezTo>
                  <a:cubicBezTo>
                    <a:pt x="1817" y="2408"/>
                    <a:pt x="1986" y="2577"/>
                    <a:pt x="2113" y="2746"/>
                  </a:cubicBezTo>
                  <a:cubicBezTo>
                    <a:pt x="2282" y="2915"/>
                    <a:pt x="2366" y="3084"/>
                    <a:pt x="2366" y="3169"/>
                  </a:cubicBezTo>
                  <a:cubicBezTo>
                    <a:pt x="2366" y="3380"/>
                    <a:pt x="2240" y="3549"/>
                    <a:pt x="2028" y="3676"/>
                  </a:cubicBezTo>
                  <a:cubicBezTo>
                    <a:pt x="1775" y="3845"/>
                    <a:pt x="1521" y="3929"/>
                    <a:pt x="1226" y="3929"/>
                  </a:cubicBezTo>
                  <a:cubicBezTo>
                    <a:pt x="1099" y="3929"/>
                    <a:pt x="930" y="3887"/>
                    <a:pt x="803" y="3803"/>
                  </a:cubicBezTo>
                  <a:cubicBezTo>
                    <a:pt x="676" y="3760"/>
                    <a:pt x="592" y="3676"/>
                    <a:pt x="507" y="3591"/>
                  </a:cubicBezTo>
                  <a:cubicBezTo>
                    <a:pt x="296" y="3422"/>
                    <a:pt x="169" y="3296"/>
                    <a:pt x="127" y="3296"/>
                  </a:cubicBezTo>
                  <a:cubicBezTo>
                    <a:pt x="43" y="3296"/>
                    <a:pt x="0" y="3380"/>
                    <a:pt x="0" y="3507"/>
                  </a:cubicBezTo>
                  <a:cubicBezTo>
                    <a:pt x="0" y="3676"/>
                    <a:pt x="127" y="3887"/>
                    <a:pt x="381" y="4098"/>
                  </a:cubicBezTo>
                  <a:cubicBezTo>
                    <a:pt x="634" y="4310"/>
                    <a:pt x="972" y="4394"/>
                    <a:pt x="1395" y="4394"/>
                  </a:cubicBezTo>
                  <a:cubicBezTo>
                    <a:pt x="1775" y="4394"/>
                    <a:pt x="2155" y="4267"/>
                    <a:pt x="2451" y="4056"/>
                  </a:cubicBezTo>
                  <a:cubicBezTo>
                    <a:pt x="2789" y="3803"/>
                    <a:pt x="2916" y="3507"/>
                    <a:pt x="2916" y="3169"/>
                  </a:cubicBezTo>
                  <a:cubicBezTo>
                    <a:pt x="2916" y="3000"/>
                    <a:pt x="2831" y="2789"/>
                    <a:pt x="2704" y="2577"/>
                  </a:cubicBezTo>
                  <a:cubicBezTo>
                    <a:pt x="2535" y="2366"/>
                    <a:pt x="2366" y="2197"/>
                    <a:pt x="2197" y="2028"/>
                  </a:cubicBezTo>
                  <a:cubicBezTo>
                    <a:pt x="1690" y="1606"/>
                    <a:pt x="1437" y="1310"/>
                    <a:pt x="1437" y="1225"/>
                  </a:cubicBezTo>
                  <a:cubicBezTo>
                    <a:pt x="1437" y="1057"/>
                    <a:pt x="1690" y="888"/>
                    <a:pt x="2155" y="676"/>
                  </a:cubicBezTo>
                  <a:cubicBezTo>
                    <a:pt x="2324" y="634"/>
                    <a:pt x="2451" y="592"/>
                    <a:pt x="2662" y="550"/>
                  </a:cubicBezTo>
                  <a:cubicBezTo>
                    <a:pt x="2831" y="507"/>
                    <a:pt x="2958" y="465"/>
                    <a:pt x="3042" y="465"/>
                  </a:cubicBezTo>
                  <a:cubicBezTo>
                    <a:pt x="3127" y="423"/>
                    <a:pt x="3169" y="381"/>
                    <a:pt x="3169" y="338"/>
                  </a:cubicBezTo>
                  <a:cubicBezTo>
                    <a:pt x="3169" y="254"/>
                    <a:pt x="3127" y="169"/>
                    <a:pt x="3042" y="85"/>
                  </a:cubicBezTo>
                  <a:cubicBezTo>
                    <a:pt x="2958" y="0"/>
                    <a:pt x="2873" y="0"/>
                    <a:pt x="2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4499675" y="1497100"/>
              <a:ext cx="75025" cy="154225"/>
            </a:xfrm>
            <a:custGeom>
              <a:avLst/>
              <a:gdLst/>
              <a:ahLst/>
              <a:cxnLst/>
              <a:rect l="l" t="t" r="r" b="b"/>
              <a:pathLst>
                <a:path w="3001" h="6169" extrusionOk="0">
                  <a:moveTo>
                    <a:pt x="2662" y="1"/>
                  </a:moveTo>
                  <a:cubicBezTo>
                    <a:pt x="2578" y="1"/>
                    <a:pt x="2451" y="43"/>
                    <a:pt x="2240" y="170"/>
                  </a:cubicBezTo>
                  <a:cubicBezTo>
                    <a:pt x="2029" y="296"/>
                    <a:pt x="1818" y="465"/>
                    <a:pt x="1564" y="677"/>
                  </a:cubicBezTo>
                  <a:cubicBezTo>
                    <a:pt x="1311" y="930"/>
                    <a:pt x="1057" y="1184"/>
                    <a:pt x="804" y="1479"/>
                  </a:cubicBezTo>
                  <a:cubicBezTo>
                    <a:pt x="592" y="1775"/>
                    <a:pt x="423" y="2155"/>
                    <a:pt x="254" y="2535"/>
                  </a:cubicBezTo>
                  <a:cubicBezTo>
                    <a:pt x="85" y="2958"/>
                    <a:pt x="1" y="3380"/>
                    <a:pt x="1" y="3761"/>
                  </a:cubicBezTo>
                  <a:cubicBezTo>
                    <a:pt x="1" y="4183"/>
                    <a:pt x="85" y="4521"/>
                    <a:pt x="254" y="4859"/>
                  </a:cubicBezTo>
                  <a:cubicBezTo>
                    <a:pt x="381" y="5155"/>
                    <a:pt x="550" y="5408"/>
                    <a:pt x="804" y="5577"/>
                  </a:cubicBezTo>
                  <a:cubicBezTo>
                    <a:pt x="1015" y="5789"/>
                    <a:pt x="1226" y="5915"/>
                    <a:pt x="1480" y="6000"/>
                  </a:cubicBezTo>
                  <a:cubicBezTo>
                    <a:pt x="1733" y="6127"/>
                    <a:pt x="1944" y="6169"/>
                    <a:pt x="2155" y="6169"/>
                  </a:cubicBezTo>
                  <a:cubicBezTo>
                    <a:pt x="2282" y="6169"/>
                    <a:pt x="2324" y="6127"/>
                    <a:pt x="2324" y="6042"/>
                  </a:cubicBezTo>
                  <a:cubicBezTo>
                    <a:pt x="2324" y="5958"/>
                    <a:pt x="2155" y="5831"/>
                    <a:pt x="1860" y="5704"/>
                  </a:cubicBezTo>
                  <a:cubicBezTo>
                    <a:pt x="1733" y="5620"/>
                    <a:pt x="1606" y="5535"/>
                    <a:pt x="1437" y="5451"/>
                  </a:cubicBezTo>
                  <a:cubicBezTo>
                    <a:pt x="1311" y="5324"/>
                    <a:pt x="1142" y="5239"/>
                    <a:pt x="1015" y="5113"/>
                  </a:cubicBezTo>
                  <a:cubicBezTo>
                    <a:pt x="888" y="4986"/>
                    <a:pt x="804" y="4817"/>
                    <a:pt x="719" y="4606"/>
                  </a:cubicBezTo>
                  <a:cubicBezTo>
                    <a:pt x="635" y="4394"/>
                    <a:pt x="592" y="4141"/>
                    <a:pt x="592" y="3803"/>
                  </a:cubicBezTo>
                  <a:cubicBezTo>
                    <a:pt x="592" y="3507"/>
                    <a:pt x="635" y="3169"/>
                    <a:pt x="761" y="2831"/>
                  </a:cubicBezTo>
                  <a:cubicBezTo>
                    <a:pt x="888" y="2493"/>
                    <a:pt x="1015" y="2240"/>
                    <a:pt x="1184" y="1986"/>
                  </a:cubicBezTo>
                  <a:cubicBezTo>
                    <a:pt x="1395" y="1775"/>
                    <a:pt x="1564" y="1564"/>
                    <a:pt x="1775" y="1353"/>
                  </a:cubicBezTo>
                  <a:cubicBezTo>
                    <a:pt x="1986" y="1141"/>
                    <a:pt x="2198" y="972"/>
                    <a:pt x="2367" y="846"/>
                  </a:cubicBezTo>
                  <a:cubicBezTo>
                    <a:pt x="2536" y="719"/>
                    <a:pt x="2705" y="634"/>
                    <a:pt x="2831" y="508"/>
                  </a:cubicBezTo>
                  <a:cubicBezTo>
                    <a:pt x="2916" y="423"/>
                    <a:pt x="3000" y="339"/>
                    <a:pt x="3000" y="296"/>
                  </a:cubicBezTo>
                  <a:cubicBezTo>
                    <a:pt x="3000" y="212"/>
                    <a:pt x="2958" y="170"/>
                    <a:pt x="2916" y="85"/>
                  </a:cubicBezTo>
                  <a:cubicBezTo>
                    <a:pt x="2831" y="43"/>
                    <a:pt x="2747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4572550" y="1522450"/>
              <a:ext cx="84525" cy="110925"/>
            </a:xfrm>
            <a:custGeom>
              <a:avLst/>
              <a:gdLst/>
              <a:ahLst/>
              <a:cxnLst/>
              <a:rect l="l" t="t" r="r" b="b"/>
              <a:pathLst>
                <a:path w="3381" h="4437" extrusionOk="0">
                  <a:moveTo>
                    <a:pt x="2113" y="1"/>
                  </a:moveTo>
                  <a:cubicBezTo>
                    <a:pt x="1691" y="1"/>
                    <a:pt x="1395" y="43"/>
                    <a:pt x="1184" y="85"/>
                  </a:cubicBezTo>
                  <a:cubicBezTo>
                    <a:pt x="973" y="127"/>
                    <a:pt x="846" y="170"/>
                    <a:pt x="804" y="254"/>
                  </a:cubicBezTo>
                  <a:cubicBezTo>
                    <a:pt x="761" y="296"/>
                    <a:pt x="761" y="339"/>
                    <a:pt x="761" y="423"/>
                  </a:cubicBezTo>
                  <a:cubicBezTo>
                    <a:pt x="761" y="719"/>
                    <a:pt x="635" y="1395"/>
                    <a:pt x="381" y="2366"/>
                  </a:cubicBezTo>
                  <a:cubicBezTo>
                    <a:pt x="128" y="3338"/>
                    <a:pt x="1" y="3887"/>
                    <a:pt x="1" y="3972"/>
                  </a:cubicBezTo>
                  <a:cubicBezTo>
                    <a:pt x="1" y="4014"/>
                    <a:pt x="43" y="4141"/>
                    <a:pt x="170" y="4268"/>
                  </a:cubicBezTo>
                  <a:cubicBezTo>
                    <a:pt x="254" y="4352"/>
                    <a:pt x="297" y="4437"/>
                    <a:pt x="381" y="4437"/>
                  </a:cubicBezTo>
                  <a:cubicBezTo>
                    <a:pt x="381" y="4437"/>
                    <a:pt x="423" y="4394"/>
                    <a:pt x="423" y="4310"/>
                  </a:cubicBezTo>
                  <a:lnTo>
                    <a:pt x="466" y="4225"/>
                  </a:lnTo>
                  <a:cubicBezTo>
                    <a:pt x="508" y="4183"/>
                    <a:pt x="508" y="4099"/>
                    <a:pt x="550" y="4056"/>
                  </a:cubicBezTo>
                  <a:cubicBezTo>
                    <a:pt x="550" y="3972"/>
                    <a:pt x="550" y="3930"/>
                    <a:pt x="592" y="3845"/>
                  </a:cubicBezTo>
                  <a:cubicBezTo>
                    <a:pt x="592" y="3803"/>
                    <a:pt x="592" y="3718"/>
                    <a:pt x="635" y="3634"/>
                  </a:cubicBezTo>
                  <a:cubicBezTo>
                    <a:pt x="635" y="3549"/>
                    <a:pt x="719" y="3338"/>
                    <a:pt x="761" y="3042"/>
                  </a:cubicBezTo>
                  <a:cubicBezTo>
                    <a:pt x="846" y="2747"/>
                    <a:pt x="888" y="2578"/>
                    <a:pt x="888" y="2535"/>
                  </a:cubicBezTo>
                  <a:lnTo>
                    <a:pt x="930" y="2535"/>
                  </a:lnTo>
                  <a:cubicBezTo>
                    <a:pt x="1353" y="2535"/>
                    <a:pt x="1733" y="2493"/>
                    <a:pt x="2113" y="2409"/>
                  </a:cubicBezTo>
                  <a:cubicBezTo>
                    <a:pt x="2494" y="2324"/>
                    <a:pt x="2663" y="2197"/>
                    <a:pt x="2663" y="2071"/>
                  </a:cubicBezTo>
                  <a:cubicBezTo>
                    <a:pt x="2663" y="2028"/>
                    <a:pt x="2578" y="1986"/>
                    <a:pt x="2409" y="1986"/>
                  </a:cubicBezTo>
                  <a:cubicBezTo>
                    <a:pt x="2367" y="1986"/>
                    <a:pt x="2156" y="1986"/>
                    <a:pt x="1860" y="2028"/>
                  </a:cubicBezTo>
                  <a:cubicBezTo>
                    <a:pt x="1663" y="2028"/>
                    <a:pt x="1466" y="2047"/>
                    <a:pt x="1281" y="2047"/>
                  </a:cubicBezTo>
                  <a:cubicBezTo>
                    <a:pt x="1189" y="2047"/>
                    <a:pt x="1099" y="2043"/>
                    <a:pt x="1015" y="2028"/>
                  </a:cubicBezTo>
                  <a:cubicBezTo>
                    <a:pt x="1184" y="1310"/>
                    <a:pt x="1268" y="888"/>
                    <a:pt x="1268" y="677"/>
                  </a:cubicBezTo>
                  <a:cubicBezTo>
                    <a:pt x="1268" y="634"/>
                    <a:pt x="1268" y="634"/>
                    <a:pt x="1268" y="634"/>
                  </a:cubicBezTo>
                  <a:cubicBezTo>
                    <a:pt x="1311" y="592"/>
                    <a:pt x="1437" y="592"/>
                    <a:pt x="1606" y="592"/>
                  </a:cubicBezTo>
                  <a:cubicBezTo>
                    <a:pt x="1775" y="550"/>
                    <a:pt x="1902" y="550"/>
                    <a:pt x="1987" y="550"/>
                  </a:cubicBezTo>
                  <a:cubicBezTo>
                    <a:pt x="2113" y="508"/>
                    <a:pt x="2198" y="508"/>
                    <a:pt x="2325" y="508"/>
                  </a:cubicBezTo>
                  <a:cubicBezTo>
                    <a:pt x="2451" y="465"/>
                    <a:pt x="2578" y="465"/>
                    <a:pt x="2620" y="465"/>
                  </a:cubicBezTo>
                  <a:lnTo>
                    <a:pt x="2874" y="465"/>
                  </a:lnTo>
                  <a:cubicBezTo>
                    <a:pt x="2958" y="423"/>
                    <a:pt x="3043" y="423"/>
                    <a:pt x="3085" y="423"/>
                  </a:cubicBezTo>
                  <a:cubicBezTo>
                    <a:pt x="3170" y="381"/>
                    <a:pt x="3212" y="381"/>
                    <a:pt x="3296" y="381"/>
                  </a:cubicBezTo>
                  <a:cubicBezTo>
                    <a:pt x="3339" y="339"/>
                    <a:pt x="3381" y="296"/>
                    <a:pt x="3381" y="254"/>
                  </a:cubicBezTo>
                  <a:cubicBezTo>
                    <a:pt x="3381" y="170"/>
                    <a:pt x="3296" y="127"/>
                    <a:pt x="3043" y="85"/>
                  </a:cubicBezTo>
                  <a:cubicBezTo>
                    <a:pt x="2832" y="43"/>
                    <a:pt x="2494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4658125" y="1522450"/>
              <a:ext cx="31700" cy="109875"/>
            </a:xfrm>
            <a:custGeom>
              <a:avLst/>
              <a:gdLst/>
              <a:ahLst/>
              <a:cxnLst/>
              <a:rect l="l" t="t" r="r" b="b"/>
              <a:pathLst>
                <a:path w="1268" h="4395" extrusionOk="0">
                  <a:moveTo>
                    <a:pt x="887" y="1"/>
                  </a:moveTo>
                  <a:cubicBezTo>
                    <a:pt x="845" y="1"/>
                    <a:pt x="803" y="1"/>
                    <a:pt x="760" y="43"/>
                  </a:cubicBezTo>
                  <a:cubicBezTo>
                    <a:pt x="760" y="43"/>
                    <a:pt x="760" y="85"/>
                    <a:pt x="760" y="170"/>
                  </a:cubicBezTo>
                  <a:cubicBezTo>
                    <a:pt x="760" y="423"/>
                    <a:pt x="591" y="1099"/>
                    <a:pt x="338" y="2197"/>
                  </a:cubicBezTo>
                  <a:cubicBezTo>
                    <a:pt x="127" y="3296"/>
                    <a:pt x="0" y="3887"/>
                    <a:pt x="0" y="3972"/>
                  </a:cubicBezTo>
                  <a:cubicBezTo>
                    <a:pt x="0" y="4056"/>
                    <a:pt x="42" y="4141"/>
                    <a:pt x="85" y="4268"/>
                  </a:cubicBezTo>
                  <a:cubicBezTo>
                    <a:pt x="169" y="4352"/>
                    <a:pt x="254" y="4394"/>
                    <a:pt x="296" y="4394"/>
                  </a:cubicBezTo>
                  <a:cubicBezTo>
                    <a:pt x="338" y="4394"/>
                    <a:pt x="422" y="4268"/>
                    <a:pt x="507" y="4056"/>
                  </a:cubicBezTo>
                  <a:cubicBezTo>
                    <a:pt x="507" y="3887"/>
                    <a:pt x="549" y="3761"/>
                    <a:pt x="591" y="3676"/>
                  </a:cubicBezTo>
                  <a:cubicBezTo>
                    <a:pt x="634" y="3549"/>
                    <a:pt x="676" y="3380"/>
                    <a:pt x="718" y="3169"/>
                  </a:cubicBezTo>
                  <a:cubicBezTo>
                    <a:pt x="760" y="2958"/>
                    <a:pt x="803" y="2789"/>
                    <a:pt x="845" y="2662"/>
                  </a:cubicBezTo>
                  <a:cubicBezTo>
                    <a:pt x="1141" y="1437"/>
                    <a:pt x="1267" y="761"/>
                    <a:pt x="1267" y="592"/>
                  </a:cubicBezTo>
                  <a:cubicBezTo>
                    <a:pt x="1267" y="465"/>
                    <a:pt x="1225" y="296"/>
                    <a:pt x="1141" y="170"/>
                  </a:cubicBezTo>
                  <a:cubicBezTo>
                    <a:pt x="1014" y="43"/>
                    <a:pt x="972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4704575" y="1521400"/>
              <a:ext cx="94025" cy="111975"/>
            </a:xfrm>
            <a:custGeom>
              <a:avLst/>
              <a:gdLst/>
              <a:ahLst/>
              <a:cxnLst/>
              <a:rect l="l" t="t" r="r" b="b"/>
              <a:pathLst>
                <a:path w="3761" h="4479" extrusionOk="0">
                  <a:moveTo>
                    <a:pt x="930" y="0"/>
                  </a:moveTo>
                  <a:cubicBezTo>
                    <a:pt x="888" y="0"/>
                    <a:pt x="846" y="85"/>
                    <a:pt x="846" y="212"/>
                  </a:cubicBezTo>
                  <a:cubicBezTo>
                    <a:pt x="804" y="465"/>
                    <a:pt x="677" y="1141"/>
                    <a:pt x="423" y="2239"/>
                  </a:cubicBezTo>
                  <a:cubicBezTo>
                    <a:pt x="128" y="3338"/>
                    <a:pt x="1" y="3929"/>
                    <a:pt x="1" y="4014"/>
                  </a:cubicBezTo>
                  <a:cubicBezTo>
                    <a:pt x="1" y="4141"/>
                    <a:pt x="43" y="4225"/>
                    <a:pt x="128" y="4310"/>
                  </a:cubicBezTo>
                  <a:cubicBezTo>
                    <a:pt x="170" y="4436"/>
                    <a:pt x="254" y="4479"/>
                    <a:pt x="297" y="4479"/>
                  </a:cubicBezTo>
                  <a:cubicBezTo>
                    <a:pt x="339" y="4479"/>
                    <a:pt x="381" y="4394"/>
                    <a:pt x="466" y="4225"/>
                  </a:cubicBezTo>
                  <a:cubicBezTo>
                    <a:pt x="508" y="4056"/>
                    <a:pt x="592" y="3634"/>
                    <a:pt x="761" y="3042"/>
                  </a:cubicBezTo>
                  <a:cubicBezTo>
                    <a:pt x="888" y="2408"/>
                    <a:pt x="1057" y="1859"/>
                    <a:pt x="1184" y="1352"/>
                  </a:cubicBezTo>
                  <a:cubicBezTo>
                    <a:pt x="1775" y="2958"/>
                    <a:pt x="2156" y="3887"/>
                    <a:pt x="2282" y="4183"/>
                  </a:cubicBezTo>
                  <a:cubicBezTo>
                    <a:pt x="2325" y="4267"/>
                    <a:pt x="2367" y="4310"/>
                    <a:pt x="2451" y="4394"/>
                  </a:cubicBezTo>
                  <a:cubicBezTo>
                    <a:pt x="2536" y="4436"/>
                    <a:pt x="2578" y="4479"/>
                    <a:pt x="2663" y="4479"/>
                  </a:cubicBezTo>
                  <a:cubicBezTo>
                    <a:pt x="2789" y="4479"/>
                    <a:pt x="2958" y="4183"/>
                    <a:pt x="3170" y="3634"/>
                  </a:cubicBezTo>
                  <a:cubicBezTo>
                    <a:pt x="3339" y="3084"/>
                    <a:pt x="3465" y="2493"/>
                    <a:pt x="3592" y="1859"/>
                  </a:cubicBezTo>
                  <a:cubicBezTo>
                    <a:pt x="3676" y="1225"/>
                    <a:pt x="3761" y="761"/>
                    <a:pt x="3761" y="381"/>
                  </a:cubicBezTo>
                  <a:cubicBezTo>
                    <a:pt x="3761" y="338"/>
                    <a:pt x="3719" y="254"/>
                    <a:pt x="3592" y="127"/>
                  </a:cubicBezTo>
                  <a:cubicBezTo>
                    <a:pt x="3507" y="43"/>
                    <a:pt x="3423" y="0"/>
                    <a:pt x="3339" y="0"/>
                  </a:cubicBezTo>
                  <a:cubicBezTo>
                    <a:pt x="3254" y="0"/>
                    <a:pt x="3212" y="85"/>
                    <a:pt x="3212" y="254"/>
                  </a:cubicBezTo>
                  <a:cubicBezTo>
                    <a:pt x="3212" y="296"/>
                    <a:pt x="3212" y="550"/>
                    <a:pt x="3170" y="1014"/>
                  </a:cubicBezTo>
                  <a:cubicBezTo>
                    <a:pt x="3085" y="2028"/>
                    <a:pt x="2874" y="2915"/>
                    <a:pt x="2620" y="3634"/>
                  </a:cubicBezTo>
                  <a:cubicBezTo>
                    <a:pt x="2409" y="3211"/>
                    <a:pt x="1987" y="2155"/>
                    <a:pt x="1311" y="381"/>
                  </a:cubicBezTo>
                  <a:cubicBezTo>
                    <a:pt x="1268" y="296"/>
                    <a:pt x="1226" y="212"/>
                    <a:pt x="1142" y="127"/>
                  </a:cubicBezTo>
                  <a:cubicBezTo>
                    <a:pt x="1057" y="43"/>
                    <a:pt x="973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4877800" y="1521400"/>
              <a:ext cx="105650" cy="110925"/>
            </a:xfrm>
            <a:custGeom>
              <a:avLst/>
              <a:gdLst/>
              <a:ahLst/>
              <a:cxnLst/>
              <a:rect l="l" t="t" r="r" b="b"/>
              <a:pathLst>
                <a:path w="4226" h="4437" extrusionOk="0">
                  <a:moveTo>
                    <a:pt x="2704" y="0"/>
                  </a:moveTo>
                  <a:cubicBezTo>
                    <a:pt x="2535" y="0"/>
                    <a:pt x="2409" y="85"/>
                    <a:pt x="2409" y="212"/>
                  </a:cubicBezTo>
                  <a:cubicBezTo>
                    <a:pt x="2409" y="254"/>
                    <a:pt x="2451" y="338"/>
                    <a:pt x="2578" y="465"/>
                  </a:cubicBezTo>
                  <a:cubicBezTo>
                    <a:pt x="2662" y="550"/>
                    <a:pt x="2789" y="592"/>
                    <a:pt x="2916" y="592"/>
                  </a:cubicBezTo>
                  <a:cubicBezTo>
                    <a:pt x="3085" y="592"/>
                    <a:pt x="3211" y="676"/>
                    <a:pt x="3296" y="803"/>
                  </a:cubicBezTo>
                  <a:cubicBezTo>
                    <a:pt x="3549" y="1099"/>
                    <a:pt x="3676" y="1479"/>
                    <a:pt x="3676" y="2028"/>
                  </a:cubicBezTo>
                  <a:cubicBezTo>
                    <a:pt x="3676" y="2493"/>
                    <a:pt x="3549" y="2915"/>
                    <a:pt x="3380" y="3296"/>
                  </a:cubicBezTo>
                  <a:cubicBezTo>
                    <a:pt x="3211" y="3676"/>
                    <a:pt x="3000" y="3845"/>
                    <a:pt x="2789" y="3845"/>
                  </a:cubicBezTo>
                  <a:cubicBezTo>
                    <a:pt x="2662" y="3845"/>
                    <a:pt x="2578" y="3760"/>
                    <a:pt x="2535" y="3549"/>
                  </a:cubicBezTo>
                  <a:cubicBezTo>
                    <a:pt x="2451" y="3380"/>
                    <a:pt x="2409" y="3127"/>
                    <a:pt x="2409" y="2915"/>
                  </a:cubicBezTo>
                  <a:cubicBezTo>
                    <a:pt x="2366" y="2282"/>
                    <a:pt x="2240" y="1944"/>
                    <a:pt x="2113" y="1944"/>
                  </a:cubicBezTo>
                  <a:cubicBezTo>
                    <a:pt x="1944" y="1944"/>
                    <a:pt x="1733" y="2155"/>
                    <a:pt x="1395" y="2535"/>
                  </a:cubicBezTo>
                  <a:cubicBezTo>
                    <a:pt x="1099" y="2873"/>
                    <a:pt x="803" y="3296"/>
                    <a:pt x="550" y="3718"/>
                  </a:cubicBezTo>
                  <a:cubicBezTo>
                    <a:pt x="592" y="3253"/>
                    <a:pt x="677" y="2620"/>
                    <a:pt x="803" y="1817"/>
                  </a:cubicBezTo>
                  <a:cubicBezTo>
                    <a:pt x="930" y="1014"/>
                    <a:pt x="1015" y="592"/>
                    <a:pt x="1015" y="507"/>
                  </a:cubicBezTo>
                  <a:cubicBezTo>
                    <a:pt x="1015" y="381"/>
                    <a:pt x="930" y="296"/>
                    <a:pt x="803" y="169"/>
                  </a:cubicBezTo>
                  <a:cubicBezTo>
                    <a:pt x="719" y="85"/>
                    <a:pt x="592" y="43"/>
                    <a:pt x="508" y="43"/>
                  </a:cubicBezTo>
                  <a:cubicBezTo>
                    <a:pt x="423" y="43"/>
                    <a:pt x="381" y="85"/>
                    <a:pt x="381" y="254"/>
                  </a:cubicBezTo>
                  <a:cubicBezTo>
                    <a:pt x="381" y="761"/>
                    <a:pt x="296" y="1437"/>
                    <a:pt x="170" y="2324"/>
                  </a:cubicBezTo>
                  <a:cubicBezTo>
                    <a:pt x="85" y="3169"/>
                    <a:pt x="1" y="3718"/>
                    <a:pt x="1" y="3887"/>
                  </a:cubicBezTo>
                  <a:cubicBezTo>
                    <a:pt x="1" y="4056"/>
                    <a:pt x="43" y="4183"/>
                    <a:pt x="170" y="4310"/>
                  </a:cubicBezTo>
                  <a:cubicBezTo>
                    <a:pt x="254" y="4394"/>
                    <a:pt x="339" y="4436"/>
                    <a:pt x="381" y="4436"/>
                  </a:cubicBezTo>
                  <a:cubicBezTo>
                    <a:pt x="550" y="4436"/>
                    <a:pt x="888" y="4141"/>
                    <a:pt x="1310" y="3549"/>
                  </a:cubicBezTo>
                  <a:cubicBezTo>
                    <a:pt x="1521" y="3211"/>
                    <a:pt x="1733" y="2958"/>
                    <a:pt x="1902" y="2704"/>
                  </a:cubicBezTo>
                  <a:cubicBezTo>
                    <a:pt x="1944" y="3253"/>
                    <a:pt x="2028" y="3676"/>
                    <a:pt x="2155" y="3972"/>
                  </a:cubicBezTo>
                  <a:cubicBezTo>
                    <a:pt x="2282" y="4310"/>
                    <a:pt x="2493" y="4436"/>
                    <a:pt x="2747" y="4436"/>
                  </a:cubicBezTo>
                  <a:cubicBezTo>
                    <a:pt x="3127" y="4436"/>
                    <a:pt x="3465" y="4225"/>
                    <a:pt x="3761" y="3718"/>
                  </a:cubicBezTo>
                  <a:cubicBezTo>
                    <a:pt x="4056" y="3211"/>
                    <a:pt x="4225" y="2704"/>
                    <a:pt x="4225" y="2070"/>
                  </a:cubicBezTo>
                  <a:cubicBezTo>
                    <a:pt x="4225" y="1479"/>
                    <a:pt x="4099" y="1014"/>
                    <a:pt x="3845" y="592"/>
                  </a:cubicBezTo>
                  <a:cubicBezTo>
                    <a:pt x="3592" y="212"/>
                    <a:pt x="3211" y="0"/>
                    <a:pt x="2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5001375" y="1521400"/>
              <a:ext cx="87700" cy="111975"/>
            </a:xfrm>
            <a:custGeom>
              <a:avLst/>
              <a:gdLst/>
              <a:ahLst/>
              <a:cxnLst/>
              <a:rect l="l" t="t" r="r" b="b"/>
              <a:pathLst>
                <a:path w="3508" h="4479" extrusionOk="0">
                  <a:moveTo>
                    <a:pt x="972" y="0"/>
                  </a:moveTo>
                  <a:cubicBezTo>
                    <a:pt x="888" y="0"/>
                    <a:pt x="888" y="43"/>
                    <a:pt x="846" y="43"/>
                  </a:cubicBezTo>
                  <a:cubicBezTo>
                    <a:pt x="846" y="85"/>
                    <a:pt x="803" y="127"/>
                    <a:pt x="803" y="212"/>
                  </a:cubicBezTo>
                  <a:cubicBezTo>
                    <a:pt x="803" y="465"/>
                    <a:pt x="677" y="1141"/>
                    <a:pt x="381" y="2282"/>
                  </a:cubicBezTo>
                  <a:cubicBezTo>
                    <a:pt x="170" y="2324"/>
                    <a:pt x="85" y="2408"/>
                    <a:pt x="85" y="2451"/>
                  </a:cubicBezTo>
                  <a:cubicBezTo>
                    <a:pt x="85" y="2493"/>
                    <a:pt x="85" y="2577"/>
                    <a:pt x="127" y="2620"/>
                  </a:cubicBezTo>
                  <a:cubicBezTo>
                    <a:pt x="170" y="2662"/>
                    <a:pt x="212" y="2704"/>
                    <a:pt x="254" y="2746"/>
                  </a:cubicBezTo>
                  <a:cubicBezTo>
                    <a:pt x="85" y="3465"/>
                    <a:pt x="1" y="3887"/>
                    <a:pt x="1" y="3972"/>
                  </a:cubicBezTo>
                  <a:cubicBezTo>
                    <a:pt x="1" y="4098"/>
                    <a:pt x="43" y="4183"/>
                    <a:pt x="127" y="4310"/>
                  </a:cubicBezTo>
                  <a:cubicBezTo>
                    <a:pt x="212" y="4394"/>
                    <a:pt x="296" y="4479"/>
                    <a:pt x="339" y="4479"/>
                  </a:cubicBezTo>
                  <a:cubicBezTo>
                    <a:pt x="381" y="4479"/>
                    <a:pt x="423" y="4352"/>
                    <a:pt x="508" y="4141"/>
                  </a:cubicBezTo>
                  <a:cubicBezTo>
                    <a:pt x="508" y="4014"/>
                    <a:pt x="550" y="3887"/>
                    <a:pt x="592" y="3803"/>
                  </a:cubicBezTo>
                  <a:cubicBezTo>
                    <a:pt x="592" y="3676"/>
                    <a:pt x="634" y="3507"/>
                    <a:pt x="719" y="3296"/>
                  </a:cubicBezTo>
                  <a:cubicBezTo>
                    <a:pt x="761" y="3127"/>
                    <a:pt x="803" y="2873"/>
                    <a:pt x="888" y="2662"/>
                  </a:cubicBezTo>
                  <a:cubicBezTo>
                    <a:pt x="1352" y="2577"/>
                    <a:pt x="1944" y="2451"/>
                    <a:pt x="2535" y="2366"/>
                  </a:cubicBezTo>
                  <a:lnTo>
                    <a:pt x="2535" y="2366"/>
                  </a:lnTo>
                  <a:cubicBezTo>
                    <a:pt x="2282" y="3380"/>
                    <a:pt x="2155" y="3887"/>
                    <a:pt x="2155" y="4014"/>
                  </a:cubicBezTo>
                  <a:cubicBezTo>
                    <a:pt x="2155" y="4098"/>
                    <a:pt x="2197" y="4225"/>
                    <a:pt x="2282" y="4310"/>
                  </a:cubicBezTo>
                  <a:cubicBezTo>
                    <a:pt x="2366" y="4436"/>
                    <a:pt x="2409" y="4479"/>
                    <a:pt x="2493" y="4479"/>
                  </a:cubicBezTo>
                  <a:cubicBezTo>
                    <a:pt x="2535" y="4479"/>
                    <a:pt x="2578" y="4352"/>
                    <a:pt x="2662" y="4141"/>
                  </a:cubicBezTo>
                  <a:cubicBezTo>
                    <a:pt x="2662" y="4014"/>
                    <a:pt x="2704" y="3887"/>
                    <a:pt x="2747" y="3803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916" y="3127"/>
                    <a:pt x="3000" y="2789"/>
                    <a:pt x="3127" y="2282"/>
                  </a:cubicBezTo>
                  <a:cubicBezTo>
                    <a:pt x="3380" y="2239"/>
                    <a:pt x="3507" y="2155"/>
                    <a:pt x="3507" y="2070"/>
                  </a:cubicBezTo>
                  <a:cubicBezTo>
                    <a:pt x="3507" y="1986"/>
                    <a:pt x="3423" y="1944"/>
                    <a:pt x="3211" y="1901"/>
                  </a:cubicBezTo>
                  <a:cubicBezTo>
                    <a:pt x="3423" y="1183"/>
                    <a:pt x="3507" y="761"/>
                    <a:pt x="3507" y="634"/>
                  </a:cubicBezTo>
                  <a:cubicBezTo>
                    <a:pt x="3507" y="465"/>
                    <a:pt x="3465" y="338"/>
                    <a:pt x="3380" y="212"/>
                  </a:cubicBezTo>
                  <a:cubicBezTo>
                    <a:pt x="3254" y="85"/>
                    <a:pt x="3169" y="0"/>
                    <a:pt x="3127" y="0"/>
                  </a:cubicBezTo>
                  <a:cubicBezTo>
                    <a:pt x="3042" y="0"/>
                    <a:pt x="3000" y="85"/>
                    <a:pt x="3000" y="212"/>
                  </a:cubicBezTo>
                  <a:cubicBezTo>
                    <a:pt x="3000" y="465"/>
                    <a:pt x="2873" y="1014"/>
                    <a:pt x="2662" y="1901"/>
                  </a:cubicBezTo>
                  <a:cubicBezTo>
                    <a:pt x="2113" y="1944"/>
                    <a:pt x="1564" y="1986"/>
                    <a:pt x="1015" y="2113"/>
                  </a:cubicBezTo>
                  <a:cubicBezTo>
                    <a:pt x="1226" y="1310"/>
                    <a:pt x="1352" y="803"/>
                    <a:pt x="1352" y="634"/>
                  </a:cubicBezTo>
                  <a:cubicBezTo>
                    <a:pt x="1352" y="507"/>
                    <a:pt x="1268" y="338"/>
                    <a:pt x="1184" y="212"/>
                  </a:cubicBezTo>
                  <a:cubicBezTo>
                    <a:pt x="1099" y="85"/>
                    <a:pt x="1015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5103825" y="1520350"/>
              <a:ext cx="82400" cy="113025"/>
            </a:xfrm>
            <a:custGeom>
              <a:avLst/>
              <a:gdLst/>
              <a:ahLst/>
              <a:cxnLst/>
              <a:rect l="l" t="t" r="r" b="b"/>
              <a:pathLst>
                <a:path w="3296" h="4521" extrusionOk="0">
                  <a:moveTo>
                    <a:pt x="1944" y="634"/>
                  </a:moveTo>
                  <a:cubicBezTo>
                    <a:pt x="2029" y="972"/>
                    <a:pt x="2113" y="1521"/>
                    <a:pt x="2155" y="2239"/>
                  </a:cubicBezTo>
                  <a:cubicBezTo>
                    <a:pt x="1860" y="2281"/>
                    <a:pt x="1522" y="2366"/>
                    <a:pt x="1226" y="2450"/>
                  </a:cubicBezTo>
                  <a:cubicBezTo>
                    <a:pt x="1522" y="1648"/>
                    <a:pt x="1775" y="1056"/>
                    <a:pt x="1944" y="634"/>
                  </a:cubicBezTo>
                  <a:close/>
                  <a:moveTo>
                    <a:pt x="2113" y="0"/>
                  </a:moveTo>
                  <a:cubicBezTo>
                    <a:pt x="1986" y="0"/>
                    <a:pt x="1860" y="42"/>
                    <a:pt x="1775" y="127"/>
                  </a:cubicBezTo>
                  <a:cubicBezTo>
                    <a:pt x="1648" y="211"/>
                    <a:pt x="1564" y="296"/>
                    <a:pt x="1522" y="423"/>
                  </a:cubicBezTo>
                  <a:cubicBezTo>
                    <a:pt x="1479" y="549"/>
                    <a:pt x="1353" y="803"/>
                    <a:pt x="1184" y="1225"/>
                  </a:cubicBezTo>
                  <a:cubicBezTo>
                    <a:pt x="1015" y="1648"/>
                    <a:pt x="888" y="1943"/>
                    <a:pt x="761" y="2197"/>
                  </a:cubicBezTo>
                  <a:cubicBezTo>
                    <a:pt x="719" y="2324"/>
                    <a:pt x="677" y="2450"/>
                    <a:pt x="634" y="2619"/>
                  </a:cubicBezTo>
                  <a:cubicBezTo>
                    <a:pt x="212" y="2746"/>
                    <a:pt x="1" y="2873"/>
                    <a:pt x="1" y="2957"/>
                  </a:cubicBezTo>
                  <a:cubicBezTo>
                    <a:pt x="1" y="3042"/>
                    <a:pt x="1" y="3084"/>
                    <a:pt x="85" y="3126"/>
                  </a:cubicBezTo>
                  <a:cubicBezTo>
                    <a:pt x="170" y="3211"/>
                    <a:pt x="212" y="3211"/>
                    <a:pt x="296" y="3211"/>
                  </a:cubicBezTo>
                  <a:lnTo>
                    <a:pt x="339" y="3211"/>
                  </a:lnTo>
                  <a:cubicBezTo>
                    <a:pt x="127" y="3802"/>
                    <a:pt x="1" y="4098"/>
                    <a:pt x="1" y="4140"/>
                  </a:cubicBezTo>
                  <a:cubicBezTo>
                    <a:pt x="1" y="4225"/>
                    <a:pt x="43" y="4309"/>
                    <a:pt x="127" y="4394"/>
                  </a:cubicBezTo>
                  <a:cubicBezTo>
                    <a:pt x="170" y="4478"/>
                    <a:pt x="254" y="4521"/>
                    <a:pt x="339" y="4521"/>
                  </a:cubicBezTo>
                  <a:cubicBezTo>
                    <a:pt x="381" y="4521"/>
                    <a:pt x="634" y="4014"/>
                    <a:pt x="972" y="3042"/>
                  </a:cubicBezTo>
                  <a:cubicBezTo>
                    <a:pt x="1310" y="2957"/>
                    <a:pt x="1564" y="2915"/>
                    <a:pt x="1691" y="2873"/>
                  </a:cubicBezTo>
                  <a:cubicBezTo>
                    <a:pt x="1860" y="2831"/>
                    <a:pt x="2029" y="2788"/>
                    <a:pt x="2240" y="2746"/>
                  </a:cubicBezTo>
                  <a:cubicBezTo>
                    <a:pt x="2240" y="3126"/>
                    <a:pt x="2282" y="3507"/>
                    <a:pt x="2324" y="3929"/>
                  </a:cubicBezTo>
                  <a:cubicBezTo>
                    <a:pt x="2324" y="4140"/>
                    <a:pt x="2366" y="4309"/>
                    <a:pt x="2409" y="4394"/>
                  </a:cubicBezTo>
                  <a:cubicBezTo>
                    <a:pt x="2451" y="4478"/>
                    <a:pt x="2535" y="4521"/>
                    <a:pt x="2578" y="4521"/>
                  </a:cubicBezTo>
                  <a:cubicBezTo>
                    <a:pt x="2704" y="4521"/>
                    <a:pt x="2789" y="4267"/>
                    <a:pt x="2789" y="3718"/>
                  </a:cubicBezTo>
                  <a:cubicBezTo>
                    <a:pt x="2789" y="3422"/>
                    <a:pt x="2789" y="3042"/>
                    <a:pt x="2747" y="2577"/>
                  </a:cubicBezTo>
                  <a:cubicBezTo>
                    <a:pt x="3127" y="2493"/>
                    <a:pt x="3296" y="2408"/>
                    <a:pt x="3296" y="2324"/>
                  </a:cubicBezTo>
                  <a:cubicBezTo>
                    <a:pt x="3296" y="2197"/>
                    <a:pt x="3211" y="2155"/>
                    <a:pt x="3000" y="2155"/>
                  </a:cubicBezTo>
                  <a:lnTo>
                    <a:pt x="2704" y="2155"/>
                  </a:lnTo>
                  <a:cubicBezTo>
                    <a:pt x="2620" y="1563"/>
                    <a:pt x="2535" y="1056"/>
                    <a:pt x="2451" y="634"/>
                  </a:cubicBezTo>
                  <a:cubicBezTo>
                    <a:pt x="2366" y="211"/>
                    <a:pt x="2240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5203100" y="1520950"/>
              <a:ext cx="67625" cy="112425"/>
            </a:xfrm>
            <a:custGeom>
              <a:avLst/>
              <a:gdLst/>
              <a:ahLst/>
              <a:cxnLst/>
              <a:rect l="l" t="t" r="r" b="b"/>
              <a:pathLst>
                <a:path w="2705" h="4497" extrusionOk="0">
                  <a:moveTo>
                    <a:pt x="978" y="1"/>
                  </a:moveTo>
                  <a:cubicBezTo>
                    <a:pt x="948" y="1"/>
                    <a:pt x="918" y="31"/>
                    <a:pt x="888" y="61"/>
                  </a:cubicBezTo>
                  <a:cubicBezTo>
                    <a:pt x="888" y="61"/>
                    <a:pt x="846" y="103"/>
                    <a:pt x="846" y="187"/>
                  </a:cubicBezTo>
                  <a:cubicBezTo>
                    <a:pt x="846" y="483"/>
                    <a:pt x="719" y="1117"/>
                    <a:pt x="423" y="2131"/>
                  </a:cubicBezTo>
                  <a:cubicBezTo>
                    <a:pt x="128" y="3145"/>
                    <a:pt x="1" y="3736"/>
                    <a:pt x="1" y="3905"/>
                  </a:cubicBezTo>
                  <a:cubicBezTo>
                    <a:pt x="1" y="4032"/>
                    <a:pt x="85" y="4201"/>
                    <a:pt x="212" y="4328"/>
                  </a:cubicBezTo>
                  <a:cubicBezTo>
                    <a:pt x="381" y="4412"/>
                    <a:pt x="550" y="4497"/>
                    <a:pt x="761" y="4497"/>
                  </a:cubicBezTo>
                  <a:cubicBezTo>
                    <a:pt x="1184" y="4497"/>
                    <a:pt x="1649" y="4412"/>
                    <a:pt x="2071" y="4243"/>
                  </a:cubicBezTo>
                  <a:cubicBezTo>
                    <a:pt x="2494" y="4074"/>
                    <a:pt x="2705" y="3947"/>
                    <a:pt x="2705" y="3736"/>
                  </a:cubicBezTo>
                  <a:cubicBezTo>
                    <a:pt x="2705" y="3694"/>
                    <a:pt x="2705" y="3694"/>
                    <a:pt x="2705" y="3652"/>
                  </a:cubicBezTo>
                  <a:lnTo>
                    <a:pt x="2620" y="3652"/>
                  </a:lnTo>
                  <a:cubicBezTo>
                    <a:pt x="2578" y="3652"/>
                    <a:pt x="2494" y="3652"/>
                    <a:pt x="2325" y="3736"/>
                  </a:cubicBezTo>
                  <a:cubicBezTo>
                    <a:pt x="1733" y="3863"/>
                    <a:pt x="1226" y="3947"/>
                    <a:pt x="719" y="3947"/>
                  </a:cubicBezTo>
                  <a:cubicBezTo>
                    <a:pt x="635" y="3947"/>
                    <a:pt x="550" y="3905"/>
                    <a:pt x="550" y="3778"/>
                  </a:cubicBezTo>
                  <a:cubicBezTo>
                    <a:pt x="550" y="3652"/>
                    <a:pt x="677" y="3314"/>
                    <a:pt x="846" y="2722"/>
                  </a:cubicBezTo>
                  <a:cubicBezTo>
                    <a:pt x="1184" y="1539"/>
                    <a:pt x="1395" y="779"/>
                    <a:pt x="1395" y="483"/>
                  </a:cubicBezTo>
                  <a:cubicBezTo>
                    <a:pt x="1395" y="356"/>
                    <a:pt x="1353" y="272"/>
                    <a:pt x="1226" y="145"/>
                  </a:cubicBezTo>
                  <a:cubicBezTo>
                    <a:pt x="1157" y="76"/>
                    <a:pt x="1088" y="7"/>
                    <a:pt x="1042" y="7"/>
                  </a:cubicBezTo>
                  <a:cubicBezTo>
                    <a:pt x="1032" y="7"/>
                    <a:pt x="1023" y="11"/>
                    <a:pt x="1015" y="18"/>
                  </a:cubicBezTo>
                  <a:cubicBezTo>
                    <a:pt x="1002" y="6"/>
                    <a:pt x="99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5289725" y="152350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5" y="85"/>
                    <a:pt x="761" y="212"/>
                  </a:cubicBezTo>
                  <a:cubicBezTo>
                    <a:pt x="761" y="297"/>
                    <a:pt x="761" y="339"/>
                    <a:pt x="761" y="381"/>
                  </a:cubicBezTo>
                  <a:cubicBezTo>
                    <a:pt x="761" y="677"/>
                    <a:pt x="676" y="1099"/>
                    <a:pt x="549" y="1564"/>
                  </a:cubicBezTo>
                  <a:cubicBezTo>
                    <a:pt x="423" y="2029"/>
                    <a:pt x="296" y="2493"/>
                    <a:pt x="169" y="2916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85" y="4099"/>
                    <a:pt x="211" y="4226"/>
                  </a:cubicBezTo>
                  <a:cubicBezTo>
                    <a:pt x="380" y="4352"/>
                    <a:pt x="549" y="4395"/>
                    <a:pt x="718" y="4395"/>
                  </a:cubicBezTo>
                  <a:cubicBezTo>
                    <a:pt x="1183" y="4395"/>
                    <a:pt x="1606" y="4310"/>
                    <a:pt x="2070" y="4141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2"/>
                    <a:pt x="2746" y="3550"/>
                    <a:pt x="2704" y="3550"/>
                  </a:cubicBezTo>
                  <a:cubicBezTo>
                    <a:pt x="2662" y="3550"/>
                    <a:pt x="2535" y="3592"/>
                    <a:pt x="2366" y="3634"/>
                  </a:cubicBezTo>
                  <a:cubicBezTo>
                    <a:pt x="1775" y="3803"/>
                    <a:pt x="1225" y="3845"/>
                    <a:pt x="761" y="3845"/>
                  </a:cubicBezTo>
                  <a:cubicBezTo>
                    <a:pt x="676" y="3845"/>
                    <a:pt x="634" y="3845"/>
                    <a:pt x="634" y="3803"/>
                  </a:cubicBezTo>
                  <a:cubicBezTo>
                    <a:pt x="592" y="3803"/>
                    <a:pt x="592" y="3761"/>
                    <a:pt x="592" y="3676"/>
                  </a:cubicBezTo>
                  <a:cubicBezTo>
                    <a:pt x="592" y="3550"/>
                    <a:pt x="676" y="3085"/>
                    <a:pt x="930" y="2367"/>
                  </a:cubicBezTo>
                  <a:cubicBezTo>
                    <a:pt x="1394" y="2367"/>
                    <a:pt x="1775" y="2324"/>
                    <a:pt x="2113" y="2282"/>
                  </a:cubicBezTo>
                  <a:cubicBezTo>
                    <a:pt x="2451" y="2198"/>
                    <a:pt x="2662" y="2071"/>
                    <a:pt x="2662" y="1944"/>
                  </a:cubicBezTo>
                  <a:cubicBezTo>
                    <a:pt x="2662" y="1902"/>
                    <a:pt x="2577" y="1860"/>
                    <a:pt x="2451" y="1860"/>
                  </a:cubicBezTo>
                  <a:cubicBezTo>
                    <a:pt x="2324" y="1860"/>
                    <a:pt x="2155" y="1860"/>
                    <a:pt x="1901" y="1902"/>
                  </a:cubicBezTo>
                  <a:lnTo>
                    <a:pt x="1056" y="1902"/>
                  </a:lnTo>
                  <a:cubicBezTo>
                    <a:pt x="1225" y="1353"/>
                    <a:pt x="1310" y="888"/>
                    <a:pt x="1310" y="592"/>
                  </a:cubicBezTo>
                  <a:cubicBezTo>
                    <a:pt x="1690" y="508"/>
                    <a:pt x="1944" y="466"/>
                    <a:pt x="2028" y="466"/>
                  </a:cubicBezTo>
                  <a:cubicBezTo>
                    <a:pt x="2113" y="466"/>
                    <a:pt x="2324" y="466"/>
                    <a:pt x="2535" y="423"/>
                  </a:cubicBezTo>
                  <a:cubicBezTo>
                    <a:pt x="2789" y="423"/>
                    <a:pt x="3000" y="381"/>
                    <a:pt x="3169" y="339"/>
                  </a:cubicBezTo>
                  <a:cubicBezTo>
                    <a:pt x="3338" y="297"/>
                    <a:pt x="3422" y="254"/>
                    <a:pt x="3422" y="170"/>
                  </a:cubicBezTo>
                  <a:cubicBezTo>
                    <a:pt x="3422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5366825" y="149922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0"/>
                  </a:moveTo>
                  <a:cubicBezTo>
                    <a:pt x="1437" y="0"/>
                    <a:pt x="1310" y="85"/>
                    <a:pt x="1310" y="296"/>
                  </a:cubicBezTo>
                  <a:cubicBezTo>
                    <a:pt x="1310" y="338"/>
                    <a:pt x="1352" y="423"/>
                    <a:pt x="1394" y="465"/>
                  </a:cubicBezTo>
                  <a:cubicBezTo>
                    <a:pt x="1479" y="549"/>
                    <a:pt x="1563" y="592"/>
                    <a:pt x="1690" y="676"/>
                  </a:cubicBezTo>
                  <a:cubicBezTo>
                    <a:pt x="1775" y="761"/>
                    <a:pt x="1859" y="845"/>
                    <a:pt x="1986" y="972"/>
                  </a:cubicBezTo>
                  <a:cubicBezTo>
                    <a:pt x="2070" y="1056"/>
                    <a:pt x="2155" y="1225"/>
                    <a:pt x="2239" y="1394"/>
                  </a:cubicBezTo>
                  <a:cubicBezTo>
                    <a:pt x="2282" y="1606"/>
                    <a:pt x="2324" y="1817"/>
                    <a:pt x="2324" y="2155"/>
                  </a:cubicBezTo>
                  <a:cubicBezTo>
                    <a:pt x="2324" y="2450"/>
                    <a:pt x="2282" y="2746"/>
                    <a:pt x="2155" y="3084"/>
                  </a:cubicBezTo>
                  <a:cubicBezTo>
                    <a:pt x="2028" y="3422"/>
                    <a:pt x="1901" y="3718"/>
                    <a:pt x="1732" y="3971"/>
                  </a:cubicBezTo>
                  <a:cubicBezTo>
                    <a:pt x="1394" y="4521"/>
                    <a:pt x="1014" y="4943"/>
                    <a:pt x="634" y="5281"/>
                  </a:cubicBezTo>
                  <a:cubicBezTo>
                    <a:pt x="212" y="5619"/>
                    <a:pt x="0" y="5830"/>
                    <a:pt x="0" y="5915"/>
                  </a:cubicBezTo>
                  <a:cubicBezTo>
                    <a:pt x="0" y="5957"/>
                    <a:pt x="85" y="5999"/>
                    <a:pt x="169" y="5999"/>
                  </a:cubicBezTo>
                  <a:cubicBezTo>
                    <a:pt x="338" y="5999"/>
                    <a:pt x="634" y="5830"/>
                    <a:pt x="1057" y="5492"/>
                  </a:cubicBezTo>
                  <a:cubicBezTo>
                    <a:pt x="1268" y="5323"/>
                    <a:pt x="1479" y="5154"/>
                    <a:pt x="1690" y="4901"/>
                  </a:cubicBezTo>
                  <a:cubicBezTo>
                    <a:pt x="1901" y="4647"/>
                    <a:pt x="2113" y="4352"/>
                    <a:pt x="2282" y="4056"/>
                  </a:cubicBezTo>
                  <a:cubicBezTo>
                    <a:pt x="2493" y="3760"/>
                    <a:pt x="2620" y="3422"/>
                    <a:pt x="2746" y="3042"/>
                  </a:cubicBezTo>
                  <a:cubicBezTo>
                    <a:pt x="2873" y="2662"/>
                    <a:pt x="2915" y="2239"/>
                    <a:pt x="2915" y="1859"/>
                  </a:cubicBezTo>
                  <a:cubicBezTo>
                    <a:pt x="2915" y="1352"/>
                    <a:pt x="2789" y="930"/>
                    <a:pt x="2493" y="549"/>
                  </a:cubicBezTo>
                  <a:cubicBezTo>
                    <a:pt x="2239" y="169"/>
                    <a:pt x="1944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3501575" y="2153000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50"/>
                  </a:moveTo>
                  <a:cubicBezTo>
                    <a:pt x="2493" y="550"/>
                    <a:pt x="2662" y="592"/>
                    <a:pt x="2789" y="677"/>
                  </a:cubicBezTo>
                  <a:cubicBezTo>
                    <a:pt x="2958" y="719"/>
                    <a:pt x="3000" y="846"/>
                    <a:pt x="3000" y="972"/>
                  </a:cubicBezTo>
                  <a:cubicBezTo>
                    <a:pt x="3000" y="1057"/>
                    <a:pt x="3000" y="1141"/>
                    <a:pt x="2916" y="1226"/>
                  </a:cubicBezTo>
                  <a:cubicBezTo>
                    <a:pt x="2873" y="1310"/>
                    <a:pt x="2831" y="1353"/>
                    <a:pt x="2789" y="1437"/>
                  </a:cubicBezTo>
                  <a:cubicBezTo>
                    <a:pt x="2705" y="1479"/>
                    <a:pt x="2620" y="1522"/>
                    <a:pt x="2493" y="1606"/>
                  </a:cubicBezTo>
                  <a:cubicBezTo>
                    <a:pt x="2367" y="1648"/>
                    <a:pt x="2198" y="1733"/>
                    <a:pt x="1986" y="1817"/>
                  </a:cubicBezTo>
                  <a:cubicBezTo>
                    <a:pt x="1775" y="1902"/>
                    <a:pt x="1606" y="1944"/>
                    <a:pt x="1522" y="2029"/>
                  </a:cubicBezTo>
                  <a:cubicBezTo>
                    <a:pt x="1648" y="1437"/>
                    <a:pt x="1733" y="1099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071" y="550"/>
                    <a:pt x="2282" y="550"/>
                  </a:cubicBezTo>
                  <a:close/>
                  <a:moveTo>
                    <a:pt x="1437" y="2282"/>
                  </a:moveTo>
                  <a:cubicBezTo>
                    <a:pt x="1522" y="2409"/>
                    <a:pt x="1648" y="2451"/>
                    <a:pt x="1733" y="2451"/>
                  </a:cubicBezTo>
                  <a:cubicBezTo>
                    <a:pt x="2029" y="2451"/>
                    <a:pt x="2324" y="2493"/>
                    <a:pt x="2620" y="2578"/>
                  </a:cubicBezTo>
                  <a:cubicBezTo>
                    <a:pt x="2916" y="2662"/>
                    <a:pt x="3042" y="2789"/>
                    <a:pt x="3042" y="2916"/>
                  </a:cubicBezTo>
                  <a:cubicBezTo>
                    <a:pt x="3042" y="3085"/>
                    <a:pt x="2958" y="3211"/>
                    <a:pt x="2705" y="3380"/>
                  </a:cubicBezTo>
                  <a:cubicBezTo>
                    <a:pt x="2493" y="3549"/>
                    <a:pt x="2198" y="3676"/>
                    <a:pt x="1902" y="3761"/>
                  </a:cubicBezTo>
                  <a:cubicBezTo>
                    <a:pt x="1564" y="3887"/>
                    <a:pt x="1226" y="3930"/>
                    <a:pt x="930" y="3930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79" y="1"/>
                    <a:pt x="1268" y="43"/>
                    <a:pt x="1099" y="85"/>
                  </a:cubicBezTo>
                  <a:cubicBezTo>
                    <a:pt x="888" y="127"/>
                    <a:pt x="803" y="212"/>
                    <a:pt x="803" y="296"/>
                  </a:cubicBezTo>
                  <a:cubicBezTo>
                    <a:pt x="803" y="339"/>
                    <a:pt x="846" y="423"/>
                    <a:pt x="930" y="508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4"/>
                    <a:pt x="1057" y="1944"/>
                    <a:pt x="761" y="2958"/>
                  </a:cubicBezTo>
                  <a:cubicBezTo>
                    <a:pt x="634" y="3254"/>
                    <a:pt x="592" y="3465"/>
                    <a:pt x="592" y="3549"/>
                  </a:cubicBezTo>
                  <a:cubicBezTo>
                    <a:pt x="592" y="3634"/>
                    <a:pt x="634" y="3676"/>
                    <a:pt x="677" y="3761"/>
                  </a:cubicBezTo>
                  <a:cubicBezTo>
                    <a:pt x="719" y="3845"/>
                    <a:pt x="761" y="3887"/>
                    <a:pt x="846" y="3930"/>
                  </a:cubicBezTo>
                  <a:cubicBezTo>
                    <a:pt x="677" y="3930"/>
                    <a:pt x="508" y="3887"/>
                    <a:pt x="381" y="3803"/>
                  </a:cubicBezTo>
                  <a:cubicBezTo>
                    <a:pt x="212" y="3718"/>
                    <a:pt x="127" y="3634"/>
                    <a:pt x="127" y="3634"/>
                  </a:cubicBezTo>
                  <a:cubicBezTo>
                    <a:pt x="43" y="3634"/>
                    <a:pt x="1" y="3718"/>
                    <a:pt x="1" y="3845"/>
                  </a:cubicBezTo>
                  <a:cubicBezTo>
                    <a:pt x="1" y="3972"/>
                    <a:pt x="85" y="4099"/>
                    <a:pt x="296" y="4225"/>
                  </a:cubicBezTo>
                  <a:cubicBezTo>
                    <a:pt x="508" y="4352"/>
                    <a:pt x="719" y="4437"/>
                    <a:pt x="972" y="4437"/>
                  </a:cubicBezTo>
                  <a:cubicBezTo>
                    <a:pt x="1395" y="4437"/>
                    <a:pt x="1817" y="4352"/>
                    <a:pt x="2240" y="4225"/>
                  </a:cubicBezTo>
                  <a:cubicBezTo>
                    <a:pt x="2620" y="4099"/>
                    <a:pt x="2958" y="3887"/>
                    <a:pt x="3211" y="3676"/>
                  </a:cubicBezTo>
                  <a:cubicBezTo>
                    <a:pt x="3465" y="3423"/>
                    <a:pt x="3634" y="3169"/>
                    <a:pt x="3634" y="2916"/>
                  </a:cubicBezTo>
                  <a:cubicBezTo>
                    <a:pt x="3634" y="2747"/>
                    <a:pt x="3507" y="2578"/>
                    <a:pt x="3254" y="2409"/>
                  </a:cubicBezTo>
                  <a:cubicBezTo>
                    <a:pt x="3042" y="2240"/>
                    <a:pt x="2747" y="2155"/>
                    <a:pt x="2409" y="2155"/>
                  </a:cubicBezTo>
                  <a:lnTo>
                    <a:pt x="2324" y="2155"/>
                  </a:lnTo>
                  <a:cubicBezTo>
                    <a:pt x="2747" y="2029"/>
                    <a:pt x="3042" y="1860"/>
                    <a:pt x="3254" y="1648"/>
                  </a:cubicBezTo>
                  <a:cubicBezTo>
                    <a:pt x="3465" y="1437"/>
                    <a:pt x="3592" y="1184"/>
                    <a:pt x="3592" y="930"/>
                  </a:cubicBezTo>
                  <a:cubicBezTo>
                    <a:pt x="3592" y="634"/>
                    <a:pt x="3423" y="423"/>
                    <a:pt x="3127" y="254"/>
                  </a:cubicBezTo>
                  <a:cubicBezTo>
                    <a:pt x="2789" y="85"/>
                    <a:pt x="2324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3610375" y="2243825"/>
              <a:ext cx="19025" cy="23275"/>
            </a:xfrm>
            <a:custGeom>
              <a:avLst/>
              <a:gdLst/>
              <a:ahLst/>
              <a:cxnLst/>
              <a:rect l="l" t="t" r="r" b="b"/>
              <a:pathLst>
                <a:path w="761" h="931" extrusionOk="0">
                  <a:moveTo>
                    <a:pt x="338" y="1"/>
                  </a:moveTo>
                  <a:cubicBezTo>
                    <a:pt x="254" y="1"/>
                    <a:pt x="211" y="43"/>
                    <a:pt x="127" y="128"/>
                  </a:cubicBezTo>
                  <a:cubicBezTo>
                    <a:pt x="42" y="212"/>
                    <a:pt x="0" y="297"/>
                    <a:pt x="0" y="381"/>
                  </a:cubicBezTo>
                  <a:cubicBezTo>
                    <a:pt x="0" y="508"/>
                    <a:pt x="85" y="592"/>
                    <a:pt x="211" y="761"/>
                  </a:cubicBezTo>
                  <a:cubicBezTo>
                    <a:pt x="338" y="888"/>
                    <a:pt x="465" y="930"/>
                    <a:pt x="592" y="930"/>
                  </a:cubicBezTo>
                  <a:cubicBezTo>
                    <a:pt x="634" y="930"/>
                    <a:pt x="676" y="930"/>
                    <a:pt x="718" y="888"/>
                  </a:cubicBezTo>
                  <a:cubicBezTo>
                    <a:pt x="761" y="846"/>
                    <a:pt x="761" y="804"/>
                    <a:pt x="761" y="761"/>
                  </a:cubicBezTo>
                  <a:cubicBezTo>
                    <a:pt x="761" y="677"/>
                    <a:pt x="718" y="508"/>
                    <a:pt x="634" y="297"/>
                  </a:cubicBezTo>
                  <a:cubicBezTo>
                    <a:pt x="507" y="85"/>
                    <a:pt x="4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3712825" y="215405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5" y="85"/>
                    <a:pt x="761" y="254"/>
                  </a:cubicBezTo>
                  <a:cubicBezTo>
                    <a:pt x="761" y="297"/>
                    <a:pt x="761" y="339"/>
                    <a:pt x="761" y="381"/>
                  </a:cubicBezTo>
                  <a:cubicBezTo>
                    <a:pt x="761" y="719"/>
                    <a:pt x="676" y="1099"/>
                    <a:pt x="549" y="1564"/>
                  </a:cubicBezTo>
                  <a:cubicBezTo>
                    <a:pt x="423" y="2071"/>
                    <a:pt x="296" y="2493"/>
                    <a:pt x="169" y="2916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85" y="4099"/>
                    <a:pt x="211" y="4226"/>
                  </a:cubicBezTo>
                  <a:cubicBezTo>
                    <a:pt x="380" y="4352"/>
                    <a:pt x="549" y="4395"/>
                    <a:pt x="718" y="4395"/>
                  </a:cubicBezTo>
                  <a:cubicBezTo>
                    <a:pt x="1141" y="4395"/>
                    <a:pt x="1606" y="4310"/>
                    <a:pt x="2070" y="4183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2"/>
                    <a:pt x="2746" y="3550"/>
                    <a:pt x="2704" y="3550"/>
                  </a:cubicBezTo>
                  <a:cubicBezTo>
                    <a:pt x="2662" y="3550"/>
                    <a:pt x="2535" y="3592"/>
                    <a:pt x="2366" y="3634"/>
                  </a:cubicBezTo>
                  <a:cubicBezTo>
                    <a:pt x="1775" y="3803"/>
                    <a:pt x="1225" y="3888"/>
                    <a:pt x="761" y="3888"/>
                  </a:cubicBezTo>
                  <a:cubicBezTo>
                    <a:pt x="676" y="3888"/>
                    <a:pt x="634" y="3845"/>
                    <a:pt x="634" y="3845"/>
                  </a:cubicBezTo>
                  <a:cubicBezTo>
                    <a:pt x="592" y="3803"/>
                    <a:pt x="592" y="3761"/>
                    <a:pt x="592" y="3719"/>
                  </a:cubicBezTo>
                  <a:cubicBezTo>
                    <a:pt x="592" y="3550"/>
                    <a:pt x="676" y="3127"/>
                    <a:pt x="930" y="2409"/>
                  </a:cubicBezTo>
                  <a:cubicBezTo>
                    <a:pt x="1352" y="2409"/>
                    <a:pt x="1775" y="2367"/>
                    <a:pt x="2113" y="2282"/>
                  </a:cubicBezTo>
                  <a:cubicBezTo>
                    <a:pt x="2451" y="2198"/>
                    <a:pt x="2620" y="2113"/>
                    <a:pt x="2620" y="1944"/>
                  </a:cubicBezTo>
                  <a:cubicBezTo>
                    <a:pt x="2620" y="1902"/>
                    <a:pt x="2577" y="1860"/>
                    <a:pt x="2451" y="1860"/>
                  </a:cubicBezTo>
                  <a:cubicBezTo>
                    <a:pt x="2324" y="1860"/>
                    <a:pt x="2155" y="1860"/>
                    <a:pt x="1901" y="1902"/>
                  </a:cubicBezTo>
                  <a:cubicBezTo>
                    <a:pt x="1648" y="1902"/>
                    <a:pt x="1437" y="1944"/>
                    <a:pt x="1310" y="1944"/>
                  </a:cubicBezTo>
                  <a:cubicBezTo>
                    <a:pt x="1183" y="1944"/>
                    <a:pt x="1099" y="1944"/>
                    <a:pt x="1056" y="1902"/>
                  </a:cubicBezTo>
                  <a:cubicBezTo>
                    <a:pt x="1225" y="1353"/>
                    <a:pt x="1310" y="930"/>
                    <a:pt x="1310" y="635"/>
                  </a:cubicBezTo>
                  <a:lnTo>
                    <a:pt x="1310" y="592"/>
                  </a:lnTo>
                  <a:cubicBezTo>
                    <a:pt x="1690" y="550"/>
                    <a:pt x="1944" y="508"/>
                    <a:pt x="2028" y="508"/>
                  </a:cubicBezTo>
                  <a:cubicBezTo>
                    <a:pt x="2113" y="466"/>
                    <a:pt x="2282" y="466"/>
                    <a:pt x="2535" y="423"/>
                  </a:cubicBezTo>
                  <a:cubicBezTo>
                    <a:pt x="2789" y="423"/>
                    <a:pt x="3000" y="381"/>
                    <a:pt x="3169" y="339"/>
                  </a:cubicBezTo>
                  <a:cubicBezTo>
                    <a:pt x="3338" y="339"/>
                    <a:pt x="3422" y="254"/>
                    <a:pt x="3422" y="170"/>
                  </a:cubicBezTo>
                  <a:cubicBezTo>
                    <a:pt x="3422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3807875" y="2151950"/>
              <a:ext cx="84525" cy="111975"/>
            </a:xfrm>
            <a:custGeom>
              <a:avLst/>
              <a:gdLst/>
              <a:ahLst/>
              <a:cxnLst/>
              <a:rect l="l" t="t" r="r" b="b"/>
              <a:pathLst>
                <a:path w="3381" h="4479" extrusionOk="0">
                  <a:moveTo>
                    <a:pt x="1226" y="719"/>
                  </a:moveTo>
                  <a:cubicBezTo>
                    <a:pt x="1648" y="888"/>
                    <a:pt x="2028" y="1099"/>
                    <a:pt x="2324" y="1395"/>
                  </a:cubicBezTo>
                  <a:cubicBezTo>
                    <a:pt x="2662" y="1690"/>
                    <a:pt x="2789" y="1986"/>
                    <a:pt x="2789" y="2239"/>
                  </a:cubicBezTo>
                  <a:cubicBezTo>
                    <a:pt x="2789" y="2408"/>
                    <a:pt x="2662" y="2577"/>
                    <a:pt x="2451" y="2831"/>
                  </a:cubicBezTo>
                  <a:cubicBezTo>
                    <a:pt x="2197" y="3084"/>
                    <a:pt x="1902" y="3338"/>
                    <a:pt x="1521" y="3549"/>
                  </a:cubicBezTo>
                  <a:cubicBezTo>
                    <a:pt x="1183" y="3760"/>
                    <a:pt x="845" y="3887"/>
                    <a:pt x="550" y="3929"/>
                  </a:cubicBezTo>
                  <a:cubicBezTo>
                    <a:pt x="592" y="3591"/>
                    <a:pt x="676" y="3296"/>
                    <a:pt x="761" y="3000"/>
                  </a:cubicBezTo>
                  <a:cubicBezTo>
                    <a:pt x="972" y="2324"/>
                    <a:pt x="1099" y="1859"/>
                    <a:pt x="1141" y="1606"/>
                  </a:cubicBezTo>
                  <a:cubicBezTo>
                    <a:pt x="1226" y="1310"/>
                    <a:pt x="1268" y="1099"/>
                    <a:pt x="1268" y="1014"/>
                  </a:cubicBezTo>
                  <a:cubicBezTo>
                    <a:pt x="1268" y="888"/>
                    <a:pt x="1268" y="803"/>
                    <a:pt x="1226" y="719"/>
                  </a:cubicBezTo>
                  <a:close/>
                  <a:moveTo>
                    <a:pt x="465" y="0"/>
                  </a:moveTo>
                  <a:cubicBezTo>
                    <a:pt x="381" y="0"/>
                    <a:pt x="338" y="43"/>
                    <a:pt x="338" y="127"/>
                  </a:cubicBezTo>
                  <a:cubicBezTo>
                    <a:pt x="338" y="212"/>
                    <a:pt x="381" y="296"/>
                    <a:pt x="465" y="381"/>
                  </a:cubicBezTo>
                  <a:cubicBezTo>
                    <a:pt x="550" y="465"/>
                    <a:pt x="634" y="550"/>
                    <a:pt x="761" y="592"/>
                  </a:cubicBezTo>
                  <a:cubicBezTo>
                    <a:pt x="761" y="888"/>
                    <a:pt x="634" y="1479"/>
                    <a:pt x="381" y="2324"/>
                  </a:cubicBezTo>
                  <a:cubicBezTo>
                    <a:pt x="127" y="3211"/>
                    <a:pt x="1" y="3718"/>
                    <a:pt x="1" y="3887"/>
                  </a:cubicBezTo>
                  <a:cubicBezTo>
                    <a:pt x="1" y="4014"/>
                    <a:pt x="43" y="4141"/>
                    <a:pt x="170" y="4310"/>
                  </a:cubicBezTo>
                  <a:cubicBezTo>
                    <a:pt x="254" y="4436"/>
                    <a:pt x="381" y="4479"/>
                    <a:pt x="423" y="4479"/>
                  </a:cubicBezTo>
                  <a:cubicBezTo>
                    <a:pt x="761" y="4479"/>
                    <a:pt x="1141" y="4352"/>
                    <a:pt x="1606" y="4141"/>
                  </a:cubicBezTo>
                  <a:cubicBezTo>
                    <a:pt x="2071" y="3887"/>
                    <a:pt x="2493" y="3591"/>
                    <a:pt x="2831" y="3253"/>
                  </a:cubicBezTo>
                  <a:cubicBezTo>
                    <a:pt x="3211" y="2873"/>
                    <a:pt x="3380" y="2577"/>
                    <a:pt x="3380" y="2324"/>
                  </a:cubicBezTo>
                  <a:cubicBezTo>
                    <a:pt x="3380" y="1944"/>
                    <a:pt x="3211" y="1564"/>
                    <a:pt x="2873" y="1183"/>
                  </a:cubicBezTo>
                  <a:cubicBezTo>
                    <a:pt x="2578" y="803"/>
                    <a:pt x="2197" y="550"/>
                    <a:pt x="1733" y="338"/>
                  </a:cubicBezTo>
                  <a:cubicBezTo>
                    <a:pt x="1268" y="127"/>
                    <a:pt x="845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907150" y="2154050"/>
              <a:ext cx="86650" cy="109875"/>
            </a:xfrm>
            <a:custGeom>
              <a:avLst/>
              <a:gdLst/>
              <a:ahLst/>
              <a:cxnLst/>
              <a:rect l="l" t="t" r="r" b="b"/>
              <a:pathLst>
                <a:path w="3466" h="4395" extrusionOk="0">
                  <a:moveTo>
                    <a:pt x="2198" y="1"/>
                  </a:moveTo>
                  <a:cubicBezTo>
                    <a:pt x="1310" y="1"/>
                    <a:pt x="888" y="85"/>
                    <a:pt x="804" y="254"/>
                  </a:cubicBezTo>
                  <a:cubicBezTo>
                    <a:pt x="761" y="297"/>
                    <a:pt x="761" y="339"/>
                    <a:pt x="761" y="381"/>
                  </a:cubicBezTo>
                  <a:cubicBezTo>
                    <a:pt x="761" y="719"/>
                    <a:pt x="719" y="1099"/>
                    <a:pt x="592" y="1564"/>
                  </a:cubicBezTo>
                  <a:cubicBezTo>
                    <a:pt x="466" y="2071"/>
                    <a:pt x="339" y="2493"/>
                    <a:pt x="212" y="2916"/>
                  </a:cubicBezTo>
                  <a:cubicBezTo>
                    <a:pt x="85" y="3338"/>
                    <a:pt x="1" y="3634"/>
                    <a:pt x="1" y="3803"/>
                  </a:cubicBezTo>
                  <a:cubicBezTo>
                    <a:pt x="1" y="3972"/>
                    <a:pt x="85" y="4099"/>
                    <a:pt x="254" y="4226"/>
                  </a:cubicBezTo>
                  <a:cubicBezTo>
                    <a:pt x="381" y="4352"/>
                    <a:pt x="550" y="4395"/>
                    <a:pt x="761" y="4395"/>
                  </a:cubicBezTo>
                  <a:cubicBezTo>
                    <a:pt x="1184" y="4395"/>
                    <a:pt x="1648" y="4310"/>
                    <a:pt x="2113" y="4183"/>
                  </a:cubicBezTo>
                  <a:cubicBezTo>
                    <a:pt x="2578" y="4014"/>
                    <a:pt x="2789" y="3845"/>
                    <a:pt x="2789" y="3676"/>
                  </a:cubicBezTo>
                  <a:cubicBezTo>
                    <a:pt x="2789" y="3592"/>
                    <a:pt x="2789" y="3550"/>
                    <a:pt x="2705" y="3550"/>
                  </a:cubicBezTo>
                  <a:cubicBezTo>
                    <a:pt x="2662" y="3550"/>
                    <a:pt x="2578" y="3592"/>
                    <a:pt x="2367" y="3634"/>
                  </a:cubicBezTo>
                  <a:cubicBezTo>
                    <a:pt x="1775" y="3803"/>
                    <a:pt x="1268" y="3888"/>
                    <a:pt x="761" y="3888"/>
                  </a:cubicBezTo>
                  <a:cubicBezTo>
                    <a:pt x="719" y="3888"/>
                    <a:pt x="677" y="3845"/>
                    <a:pt x="635" y="3845"/>
                  </a:cubicBezTo>
                  <a:cubicBezTo>
                    <a:pt x="592" y="3803"/>
                    <a:pt x="592" y="3761"/>
                    <a:pt x="592" y="3719"/>
                  </a:cubicBezTo>
                  <a:cubicBezTo>
                    <a:pt x="592" y="3550"/>
                    <a:pt x="719" y="3127"/>
                    <a:pt x="930" y="2409"/>
                  </a:cubicBezTo>
                  <a:cubicBezTo>
                    <a:pt x="1395" y="2409"/>
                    <a:pt x="1775" y="2367"/>
                    <a:pt x="2155" y="2282"/>
                  </a:cubicBezTo>
                  <a:cubicBezTo>
                    <a:pt x="2493" y="2198"/>
                    <a:pt x="2662" y="2113"/>
                    <a:pt x="2662" y="1944"/>
                  </a:cubicBezTo>
                  <a:cubicBezTo>
                    <a:pt x="2662" y="1902"/>
                    <a:pt x="2578" y="1860"/>
                    <a:pt x="2451" y="1860"/>
                  </a:cubicBezTo>
                  <a:cubicBezTo>
                    <a:pt x="2367" y="1860"/>
                    <a:pt x="2155" y="1860"/>
                    <a:pt x="1902" y="1902"/>
                  </a:cubicBezTo>
                  <a:cubicBezTo>
                    <a:pt x="1691" y="1902"/>
                    <a:pt x="1479" y="1944"/>
                    <a:pt x="1310" y="1944"/>
                  </a:cubicBezTo>
                  <a:cubicBezTo>
                    <a:pt x="1184" y="1944"/>
                    <a:pt x="1099" y="1944"/>
                    <a:pt x="1057" y="1902"/>
                  </a:cubicBezTo>
                  <a:cubicBezTo>
                    <a:pt x="1226" y="1353"/>
                    <a:pt x="1310" y="930"/>
                    <a:pt x="1310" y="635"/>
                  </a:cubicBezTo>
                  <a:lnTo>
                    <a:pt x="1310" y="592"/>
                  </a:lnTo>
                  <a:cubicBezTo>
                    <a:pt x="1691" y="550"/>
                    <a:pt x="1944" y="508"/>
                    <a:pt x="2029" y="508"/>
                  </a:cubicBezTo>
                  <a:cubicBezTo>
                    <a:pt x="2155" y="466"/>
                    <a:pt x="2324" y="466"/>
                    <a:pt x="2578" y="423"/>
                  </a:cubicBezTo>
                  <a:cubicBezTo>
                    <a:pt x="2831" y="423"/>
                    <a:pt x="3043" y="381"/>
                    <a:pt x="3169" y="339"/>
                  </a:cubicBezTo>
                  <a:cubicBezTo>
                    <a:pt x="3381" y="339"/>
                    <a:pt x="3465" y="254"/>
                    <a:pt x="3465" y="170"/>
                  </a:cubicBezTo>
                  <a:cubicBezTo>
                    <a:pt x="3465" y="43"/>
                    <a:pt x="3043" y="1"/>
                    <a:pt x="2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5"/>
            <p:cNvSpPr/>
            <p:nvPr/>
          </p:nvSpPr>
          <p:spPr>
            <a:xfrm>
              <a:off x="3999050" y="2151950"/>
              <a:ext cx="92975" cy="111975"/>
            </a:xfrm>
            <a:custGeom>
              <a:avLst/>
              <a:gdLst/>
              <a:ahLst/>
              <a:cxnLst/>
              <a:rect l="l" t="t" r="r" b="b"/>
              <a:pathLst>
                <a:path w="3719" h="4479" extrusionOk="0">
                  <a:moveTo>
                    <a:pt x="930" y="0"/>
                  </a:moveTo>
                  <a:cubicBezTo>
                    <a:pt x="845" y="0"/>
                    <a:pt x="803" y="85"/>
                    <a:pt x="803" y="212"/>
                  </a:cubicBezTo>
                  <a:cubicBezTo>
                    <a:pt x="803" y="507"/>
                    <a:pt x="676" y="1183"/>
                    <a:pt x="381" y="2239"/>
                  </a:cubicBezTo>
                  <a:cubicBezTo>
                    <a:pt x="127" y="3338"/>
                    <a:pt x="0" y="3929"/>
                    <a:pt x="0" y="4056"/>
                  </a:cubicBezTo>
                  <a:cubicBezTo>
                    <a:pt x="0" y="4141"/>
                    <a:pt x="43" y="4225"/>
                    <a:pt x="85" y="4352"/>
                  </a:cubicBezTo>
                  <a:cubicBezTo>
                    <a:pt x="169" y="4436"/>
                    <a:pt x="254" y="4479"/>
                    <a:pt x="296" y="4479"/>
                  </a:cubicBezTo>
                  <a:cubicBezTo>
                    <a:pt x="338" y="4479"/>
                    <a:pt x="381" y="4394"/>
                    <a:pt x="423" y="4225"/>
                  </a:cubicBezTo>
                  <a:cubicBezTo>
                    <a:pt x="507" y="4056"/>
                    <a:pt x="592" y="3676"/>
                    <a:pt x="761" y="3042"/>
                  </a:cubicBezTo>
                  <a:cubicBezTo>
                    <a:pt x="888" y="2408"/>
                    <a:pt x="1057" y="1859"/>
                    <a:pt x="1183" y="1395"/>
                  </a:cubicBezTo>
                  <a:cubicBezTo>
                    <a:pt x="1775" y="2958"/>
                    <a:pt x="2155" y="3887"/>
                    <a:pt x="2282" y="4183"/>
                  </a:cubicBezTo>
                  <a:cubicBezTo>
                    <a:pt x="2324" y="4267"/>
                    <a:pt x="2366" y="4352"/>
                    <a:pt x="2451" y="4394"/>
                  </a:cubicBezTo>
                  <a:cubicBezTo>
                    <a:pt x="2535" y="4436"/>
                    <a:pt x="2577" y="4479"/>
                    <a:pt x="2620" y="4479"/>
                  </a:cubicBezTo>
                  <a:cubicBezTo>
                    <a:pt x="2789" y="4479"/>
                    <a:pt x="2958" y="4183"/>
                    <a:pt x="3127" y="3676"/>
                  </a:cubicBezTo>
                  <a:cubicBezTo>
                    <a:pt x="3338" y="3127"/>
                    <a:pt x="3465" y="2535"/>
                    <a:pt x="3591" y="1902"/>
                  </a:cubicBezTo>
                  <a:cubicBezTo>
                    <a:pt x="3676" y="1268"/>
                    <a:pt x="3718" y="761"/>
                    <a:pt x="3718" y="423"/>
                  </a:cubicBezTo>
                  <a:cubicBezTo>
                    <a:pt x="3718" y="338"/>
                    <a:pt x="3676" y="254"/>
                    <a:pt x="3591" y="127"/>
                  </a:cubicBezTo>
                  <a:cubicBezTo>
                    <a:pt x="3507" y="43"/>
                    <a:pt x="3422" y="0"/>
                    <a:pt x="3338" y="0"/>
                  </a:cubicBezTo>
                  <a:cubicBezTo>
                    <a:pt x="3253" y="0"/>
                    <a:pt x="3211" y="85"/>
                    <a:pt x="3211" y="254"/>
                  </a:cubicBezTo>
                  <a:cubicBezTo>
                    <a:pt x="3211" y="296"/>
                    <a:pt x="3211" y="550"/>
                    <a:pt x="3169" y="1014"/>
                  </a:cubicBezTo>
                  <a:cubicBezTo>
                    <a:pt x="3042" y="2028"/>
                    <a:pt x="2873" y="2915"/>
                    <a:pt x="2577" y="3634"/>
                  </a:cubicBezTo>
                  <a:cubicBezTo>
                    <a:pt x="2408" y="3253"/>
                    <a:pt x="1986" y="2155"/>
                    <a:pt x="1310" y="381"/>
                  </a:cubicBezTo>
                  <a:cubicBezTo>
                    <a:pt x="1268" y="296"/>
                    <a:pt x="1226" y="212"/>
                    <a:pt x="1141" y="127"/>
                  </a:cubicBezTo>
                  <a:cubicBezTo>
                    <a:pt x="1057" y="43"/>
                    <a:pt x="972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5"/>
            <p:cNvSpPr/>
            <p:nvPr/>
          </p:nvSpPr>
          <p:spPr>
            <a:xfrm>
              <a:off x="4107825" y="2153000"/>
              <a:ext cx="32775" cy="110925"/>
            </a:xfrm>
            <a:custGeom>
              <a:avLst/>
              <a:gdLst/>
              <a:ahLst/>
              <a:cxnLst/>
              <a:rect l="l" t="t" r="r" b="b"/>
              <a:pathLst>
                <a:path w="1311" h="4437" extrusionOk="0">
                  <a:moveTo>
                    <a:pt x="930" y="1"/>
                  </a:moveTo>
                  <a:cubicBezTo>
                    <a:pt x="888" y="1"/>
                    <a:pt x="846" y="1"/>
                    <a:pt x="804" y="43"/>
                  </a:cubicBezTo>
                  <a:cubicBezTo>
                    <a:pt x="804" y="43"/>
                    <a:pt x="761" y="127"/>
                    <a:pt x="761" y="170"/>
                  </a:cubicBezTo>
                  <a:cubicBezTo>
                    <a:pt x="761" y="465"/>
                    <a:pt x="635" y="1141"/>
                    <a:pt x="381" y="2240"/>
                  </a:cubicBezTo>
                  <a:cubicBezTo>
                    <a:pt x="128" y="3338"/>
                    <a:pt x="1" y="3887"/>
                    <a:pt x="1" y="3972"/>
                  </a:cubicBezTo>
                  <a:cubicBezTo>
                    <a:pt x="1" y="4056"/>
                    <a:pt x="43" y="4183"/>
                    <a:pt x="128" y="4268"/>
                  </a:cubicBezTo>
                  <a:cubicBezTo>
                    <a:pt x="212" y="4352"/>
                    <a:pt x="297" y="4437"/>
                    <a:pt x="339" y="4437"/>
                  </a:cubicBezTo>
                  <a:cubicBezTo>
                    <a:pt x="381" y="4437"/>
                    <a:pt x="466" y="4310"/>
                    <a:pt x="508" y="4056"/>
                  </a:cubicBezTo>
                  <a:cubicBezTo>
                    <a:pt x="550" y="3930"/>
                    <a:pt x="592" y="3803"/>
                    <a:pt x="635" y="3676"/>
                  </a:cubicBezTo>
                  <a:cubicBezTo>
                    <a:pt x="635" y="3549"/>
                    <a:pt x="677" y="3380"/>
                    <a:pt x="761" y="3169"/>
                  </a:cubicBezTo>
                  <a:cubicBezTo>
                    <a:pt x="804" y="2958"/>
                    <a:pt x="846" y="2789"/>
                    <a:pt x="846" y="2704"/>
                  </a:cubicBezTo>
                  <a:cubicBezTo>
                    <a:pt x="1184" y="1437"/>
                    <a:pt x="1311" y="761"/>
                    <a:pt x="1311" y="592"/>
                  </a:cubicBezTo>
                  <a:cubicBezTo>
                    <a:pt x="1311" y="465"/>
                    <a:pt x="1268" y="339"/>
                    <a:pt x="1184" y="170"/>
                  </a:cubicBezTo>
                  <a:cubicBezTo>
                    <a:pt x="1057" y="43"/>
                    <a:pt x="973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4245150" y="2128700"/>
              <a:ext cx="73950" cy="154250"/>
            </a:xfrm>
            <a:custGeom>
              <a:avLst/>
              <a:gdLst/>
              <a:ahLst/>
              <a:cxnLst/>
              <a:rect l="l" t="t" r="r" b="b"/>
              <a:pathLst>
                <a:path w="2958" h="6170" extrusionOk="0">
                  <a:moveTo>
                    <a:pt x="2619" y="1"/>
                  </a:moveTo>
                  <a:cubicBezTo>
                    <a:pt x="2535" y="1"/>
                    <a:pt x="2408" y="43"/>
                    <a:pt x="2197" y="170"/>
                  </a:cubicBezTo>
                  <a:cubicBezTo>
                    <a:pt x="1986" y="297"/>
                    <a:pt x="1775" y="466"/>
                    <a:pt x="1521" y="677"/>
                  </a:cubicBezTo>
                  <a:cubicBezTo>
                    <a:pt x="1268" y="930"/>
                    <a:pt x="1014" y="1184"/>
                    <a:pt x="803" y="1480"/>
                  </a:cubicBezTo>
                  <a:cubicBezTo>
                    <a:pt x="549" y="1775"/>
                    <a:pt x="380" y="2156"/>
                    <a:pt x="211" y="2578"/>
                  </a:cubicBezTo>
                  <a:cubicBezTo>
                    <a:pt x="42" y="2958"/>
                    <a:pt x="0" y="3381"/>
                    <a:pt x="0" y="3803"/>
                  </a:cubicBezTo>
                  <a:cubicBezTo>
                    <a:pt x="0" y="4183"/>
                    <a:pt x="42" y="4521"/>
                    <a:pt x="211" y="4859"/>
                  </a:cubicBezTo>
                  <a:cubicBezTo>
                    <a:pt x="338" y="5155"/>
                    <a:pt x="549" y="5409"/>
                    <a:pt x="761" y="5578"/>
                  </a:cubicBezTo>
                  <a:cubicBezTo>
                    <a:pt x="972" y="5789"/>
                    <a:pt x="1225" y="5916"/>
                    <a:pt x="1437" y="6000"/>
                  </a:cubicBezTo>
                  <a:cubicBezTo>
                    <a:pt x="1690" y="6127"/>
                    <a:pt x="1901" y="6169"/>
                    <a:pt x="2113" y="6169"/>
                  </a:cubicBezTo>
                  <a:cubicBezTo>
                    <a:pt x="2239" y="6169"/>
                    <a:pt x="2281" y="6127"/>
                    <a:pt x="2281" y="6042"/>
                  </a:cubicBezTo>
                  <a:cubicBezTo>
                    <a:pt x="2281" y="5958"/>
                    <a:pt x="2155" y="5831"/>
                    <a:pt x="1859" y="5704"/>
                  </a:cubicBezTo>
                  <a:cubicBezTo>
                    <a:pt x="1732" y="5620"/>
                    <a:pt x="1563" y="5535"/>
                    <a:pt x="1437" y="5451"/>
                  </a:cubicBezTo>
                  <a:cubicBezTo>
                    <a:pt x="1268" y="5324"/>
                    <a:pt x="1141" y="5240"/>
                    <a:pt x="1014" y="5113"/>
                  </a:cubicBezTo>
                  <a:cubicBezTo>
                    <a:pt x="887" y="4986"/>
                    <a:pt x="761" y="4817"/>
                    <a:pt x="676" y="4606"/>
                  </a:cubicBezTo>
                  <a:cubicBezTo>
                    <a:pt x="592" y="4395"/>
                    <a:pt x="549" y="4141"/>
                    <a:pt x="549" y="3803"/>
                  </a:cubicBezTo>
                  <a:cubicBezTo>
                    <a:pt x="549" y="3507"/>
                    <a:pt x="592" y="3169"/>
                    <a:pt x="718" y="2832"/>
                  </a:cubicBezTo>
                  <a:cubicBezTo>
                    <a:pt x="845" y="2536"/>
                    <a:pt x="1014" y="2240"/>
                    <a:pt x="1183" y="2029"/>
                  </a:cubicBezTo>
                  <a:cubicBezTo>
                    <a:pt x="1352" y="1775"/>
                    <a:pt x="1563" y="1564"/>
                    <a:pt x="1775" y="1353"/>
                  </a:cubicBezTo>
                  <a:cubicBezTo>
                    <a:pt x="1986" y="1142"/>
                    <a:pt x="2155" y="1015"/>
                    <a:pt x="2324" y="888"/>
                  </a:cubicBezTo>
                  <a:cubicBezTo>
                    <a:pt x="2535" y="761"/>
                    <a:pt x="2662" y="635"/>
                    <a:pt x="2788" y="508"/>
                  </a:cubicBezTo>
                  <a:cubicBezTo>
                    <a:pt x="2915" y="423"/>
                    <a:pt x="2957" y="339"/>
                    <a:pt x="2957" y="297"/>
                  </a:cubicBezTo>
                  <a:cubicBezTo>
                    <a:pt x="2957" y="212"/>
                    <a:pt x="2915" y="170"/>
                    <a:pt x="2873" y="85"/>
                  </a:cubicBezTo>
                  <a:cubicBezTo>
                    <a:pt x="2788" y="43"/>
                    <a:pt x="2746" y="1"/>
                    <a:pt x="2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4315900" y="2151950"/>
              <a:ext cx="81350" cy="113025"/>
            </a:xfrm>
            <a:custGeom>
              <a:avLst/>
              <a:gdLst/>
              <a:ahLst/>
              <a:cxnLst/>
              <a:rect l="l" t="t" r="r" b="b"/>
              <a:pathLst>
                <a:path w="3254" h="4521" extrusionOk="0">
                  <a:moveTo>
                    <a:pt x="1986" y="507"/>
                  </a:moveTo>
                  <a:cubicBezTo>
                    <a:pt x="2198" y="507"/>
                    <a:pt x="2367" y="592"/>
                    <a:pt x="2493" y="719"/>
                  </a:cubicBezTo>
                  <a:cubicBezTo>
                    <a:pt x="2620" y="803"/>
                    <a:pt x="2705" y="972"/>
                    <a:pt x="2705" y="1141"/>
                  </a:cubicBezTo>
                  <a:cubicBezTo>
                    <a:pt x="2705" y="1437"/>
                    <a:pt x="2536" y="1648"/>
                    <a:pt x="2240" y="1902"/>
                  </a:cubicBezTo>
                  <a:cubicBezTo>
                    <a:pt x="1944" y="2155"/>
                    <a:pt x="1522" y="2324"/>
                    <a:pt x="1015" y="2451"/>
                  </a:cubicBezTo>
                  <a:cubicBezTo>
                    <a:pt x="1226" y="1690"/>
                    <a:pt x="1310" y="1183"/>
                    <a:pt x="1310" y="972"/>
                  </a:cubicBezTo>
                  <a:cubicBezTo>
                    <a:pt x="1310" y="888"/>
                    <a:pt x="1310" y="803"/>
                    <a:pt x="1268" y="719"/>
                  </a:cubicBezTo>
                  <a:cubicBezTo>
                    <a:pt x="1564" y="592"/>
                    <a:pt x="1775" y="507"/>
                    <a:pt x="1986" y="507"/>
                  </a:cubicBezTo>
                  <a:close/>
                  <a:moveTo>
                    <a:pt x="1860" y="0"/>
                  </a:moveTo>
                  <a:cubicBezTo>
                    <a:pt x="1606" y="0"/>
                    <a:pt x="1353" y="43"/>
                    <a:pt x="1057" y="127"/>
                  </a:cubicBezTo>
                  <a:cubicBezTo>
                    <a:pt x="761" y="254"/>
                    <a:pt x="634" y="338"/>
                    <a:pt x="634" y="465"/>
                  </a:cubicBezTo>
                  <a:cubicBezTo>
                    <a:pt x="634" y="507"/>
                    <a:pt x="677" y="592"/>
                    <a:pt x="761" y="719"/>
                  </a:cubicBezTo>
                  <a:cubicBezTo>
                    <a:pt x="761" y="1183"/>
                    <a:pt x="550" y="2071"/>
                    <a:pt x="170" y="3338"/>
                  </a:cubicBezTo>
                  <a:cubicBezTo>
                    <a:pt x="43" y="3760"/>
                    <a:pt x="1" y="4014"/>
                    <a:pt x="1" y="4098"/>
                  </a:cubicBezTo>
                  <a:cubicBezTo>
                    <a:pt x="1" y="4183"/>
                    <a:pt x="43" y="4310"/>
                    <a:pt x="127" y="4394"/>
                  </a:cubicBezTo>
                  <a:cubicBezTo>
                    <a:pt x="212" y="4479"/>
                    <a:pt x="254" y="4521"/>
                    <a:pt x="339" y="4521"/>
                  </a:cubicBezTo>
                  <a:cubicBezTo>
                    <a:pt x="381" y="4521"/>
                    <a:pt x="550" y="4014"/>
                    <a:pt x="888" y="2958"/>
                  </a:cubicBezTo>
                  <a:cubicBezTo>
                    <a:pt x="1606" y="2831"/>
                    <a:pt x="2155" y="2577"/>
                    <a:pt x="2620" y="2282"/>
                  </a:cubicBezTo>
                  <a:cubicBezTo>
                    <a:pt x="3043" y="1944"/>
                    <a:pt x="3254" y="1564"/>
                    <a:pt x="3254" y="1099"/>
                  </a:cubicBezTo>
                  <a:cubicBezTo>
                    <a:pt x="3254" y="803"/>
                    <a:pt x="3127" y="507"/>
                    <a:pt x="2874" y="296"/>
                  </a:cubicBezTo>
                  <a:cubicBezTo>
                    <a:pt x="2620" y="85"/>
                    <a:pt x="2282" y="0"/>
                    <a:pt x="1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4409900" y="2154050"/>
              <a:ext cx="81350" cy="112000"/>
            </a:xfrm>
            <a:custGeom>
              <a:avLst/>
              <a:gdLst/>
              <a:ahLst/>
              <a:cxnLst/>
              <a:rect l="l" t="t" r="r" b="b"/>
              <a:pathLst>
                <a:path w="3254" h="4480" extrusionOk="0">
                  <a:moveTo>
                    <a:pt x="254" y="1"/>
                  </a:moveTo>
                  <a:cubicBezTo>
                    <a:pt x="85" y="1"/>
                    <a:pt x="1" y="128"/>
                    <a:pt x="1" y="423"/>
                  </a:cubicBezTo>
                  <a:cubicBezTo>
                    <a:pt x="1" y="719"/>
                    <a:pt x="43" y="1057"/>
                    <a:pt x="170" y="1353"/>
                  </a:cubicBezTo>
                  <a:cubicBezTo>
                    <a:pt x="254" y="1649"/>
                    <a:pt x="423" y="1944"/>
                    <a:pt x="634" y="2198"/>
                  </a:cubicBezTo>
                  <a:cubicBezTo>
                    <a:pt x="846" y="2451"/>
                    <a:pt x="1057" y="2620"/>
                    <a:pt x="1310" y="2662"/>
                  </a:cubicBezTo>
                  <a:cubicBezTo>
                    <a:pt x="1310" y="2705"/>
                    <a:pt x="1268" y="2789"/>
                    <a:pt x="1184" y="2916"/>
                  </a:cubicBezTo>
                  <a:lnTo>
                    <a:pt x="1099" y="3127"/>
                  </a:lnTo>
                  <a:cubicBezTo>
                    <a:pt x="1057" y="3169"/>
                    <a:pt x="1015" y="3254"/>
                    <a:pt x="972" y="3338"/>
                  </a:cubicBezTo>
                  <a:cubicBezTo>
                    <a:pt x="930" y="3423"/>
                    <a:pt x="888" y="3465"/>
                    <a:pt x="888" y="3550"/>
                  </a:cubicBezTo>
                  <a:cubicBezTo>
                    <a:pt x="846" y="3592"/>
                    <a:pt x="803" y="3634"/>
                    <a:pt x="803" y="3719"/>
                  </a:cubicBezTo>
                  <a:cubicBezTo>
                    <a:pt x="677" y="3972"/>
                    <a:pt x="592" y="4141"/>
                    <a:pt x="592" y="4268"/>
                  </a:cubicBezTo>
                  <a:cubicBezTo>
                    <a:pt x="592" y="4395"/>
                    <a:pt x="634" y="4479"/>
                    <a:pt x="761" y="4479"/>
                  </a:cubicBezTo>
                  <a:cubicBezTo>
                    <a:pt x="803" y="4479"/>
                    <a:pt x="888" y="4437"/>
                    <a:pt x="972" y="4310"/>
                  </a:cubicBezTo>
                  <a:cubicBezTo>
                    <a:pt x="1099" y="4183"/>
                    <a:pt x="1268" y="3845"/>
                    <a:pt x="1564" y="3338"/>
                  </a:cubicBezTo>
                  <a:cubicBezTo>
                    <a:pt x="1817" y="2831"/>
                    <a:pt x="2071" y="2367"/>
                    <a:pt x="2367" y="1902"/>
                  </a:cubicBezTo>
                  <a:cubicBezTo>
                    <a:pt x="2620" y="1480"/>
                    <a:pt x="2831" y="1142"/>
                    <a:pt x="3000" y="846"/>
                  </a:cubicBezTo>
                  <a:cubicBezTo>
                    <a:pt x="3169" y="592"/>
                    <a:pt x="3254" y="423"/>
                    <a:pt x="3254" y="339"/>
                  </a:cubicBezTo>
                  <a:cubicBezTo>
                    <a:pt x="3254" y="254"/>
                    <a:pt x="3212" y="170"/>
                    <a:pt x="3169" y="85"/>
                  </a:cubicBezTo>
                  <a:cubicBezTo>
                    <a:pt x="3127" y="43"/>
                    <a:pt x="3043" y="1"/>
                    <a:pt x="2958" y="1"/>
                  </a:cubicBezTo>
                  <a:cubicBezTo>
                    <a:pt x="2874" y="1"/>
                    <a:pt x="2705" y="170"/>
                    <a:pt x="2493" y="550"/>
                  </a:cubicBezTo>
                  <a:cubicBezTo>
                    <a:pt x="2282" y="888"/>
                    <a:pt x="2071" y="1268"/>
                    <a:pt x="1902" y="1649"/>
                  </a:cubicBezTo>
                  <a:cubicBezTo>
                    <a:pt x="1691" y="1987"/>
                    <a:pt x="1564" y="2155"/>
                    <a:pt x="1479" y="2155"/>
                  </a:cubicBezTo>
                  <a:cubicBezTo>
                    <a:pt x="1395" y="2155"/>
                    <a:pt x="1268" y="2113"/>
                    <a:pt x="1141" y="1944"/>
                  </a:cubicBezTo>
                  <a:cubicBezTo>
                    <a:pt x="1015" y="1818"/>
                    <a:pt x="888" y="1649"/>
                    <a:pt x="803" y="1437"/>
                  </a:cubicBezTo>
                  <a:cubicBezTo>
                    <a:pt x="677" y="1226"/>
                    <a:pt x="592" y="1015"/>
                    <a:pt x="550" y="761"/>
                  </a:cubicBezTo>
                  <a:cubicBezTo>
                    <a:pt x="508" y="508"/>
                    <a:pt x="423" y="339"/>
                    <a:pt x="381" y="212"/>
                  </a:cubicBezTo>
                  <a:cubicBezTo>
                    <a:pt x="339" y="85"/>
                    <a:pt x="297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4493350" y="2154050"/>
              <a:ext cx="77125" cy="127825"/>
            </a:xfrm>
            <a:custGeom>
              <a:avLst/>
              <a:gdLst/>
              <a:ahLst/>
              <a:cxnLst/>
              <a:rect l="l" t="t" r="r" b="b"/>
              <a:pathLst>
                <a:path w="3085" h="5113" extrusionOk="0">
                  <a:moveTo>
                    <a:pt x="2577" y="1"/>
                  </a:moveTo>
                  <a:cubicBezTo>
                    <a:pt x="2239" y="1"/>
                    <a:pt x="1817" y="170"/>
                    <a:pt x="1437" y="550"/>
                  </a:cubicBezTo>
                  <a:cubicBezTo>
                    <a:pt x="1014" y="930"/>
                    <a:pt x="676" y="1395"/>
                    <a:pt x="423" y="1902"/>
                  </a:cubicBezTo>
                  <a:cubicBezTo>
                    <a:pt x="127" y="2409"/>
                    <a:pt x="0" y="2916"/>
                    <a:pt x="0" y="3338"/>
                  </a:cubicBezTo>
                  <a:cubicBezTo>
                    <a:pt x="0" y="3592"/>
                    <a:pt x="127" y="3845"/>
                    <a:pt x="381" y="4099"/>
                  </a:cubicBezTo>
                  <a:cubicBezTo>
                    <a:pt x="592" y="4310"/>
                    <a:pt x="845" y="4437"/>
                    <a:pt x="1099" y="4437"/>
                  </a:cubicBezTo>
                  <a:cubicBezTo>
                    <a:pt x="1352" y="4437"/>
                    <a:pt x="1606" y="4310"/>
                    <a:pt x="1859" y="4141"/>
                  </a:cubicBezTo>
                  <a:cubicBezTo>
                    <a:pt x="2113" y="3930"/>
                    <a:pt x="2366" y="3634"/>
                    <a:pt x="2577" y="3296"/>
                  </a:cubicBezTo>
                  <a:lnTo>
                    <a:pt x="2577" y="3296"/>
                  </a:lnTo>
                  <a:cubicBezTo>
                    <a:pt x="2535" y="3423"/>
                    <a:pt x="2451" y="3592"/>
                    <a:pt x="2408" y="3803"/>
                  </a:cubicBezTo>
                  <a:cubicBezTo>
                    <a:pt x="2324" y="4014"/>
                    <a:pt x="2282" y="4226"/>
                    <a:pt x="2197" y="4437"/>
                  </a:cubicBezTo>
                  <a:cubicBezTo>
                    <a:pt x="2155" y="4648"/>
                    <a:pt x="2113" y="4817"/>
                    <a:pt x="2113" y="4902"/>
                  </a:cubicBezTo>
                  <a:cubicBezTo>
                    <a:pt x="2113" y="5028"/>
                    <a:pt x="2155" y="5113"/>
                    <a:pt x="2282" y="5113"/>
                  </a:cubicBezTo>
                  <a:cubicBezTo>
                    <a:pt x="2366" y="5113"/>
                    <a:pt x="2535" y="4775"/>
                    <a:pt x="2746" y="4141"/>
                  </a:cubicBezTo>
                  <a:cubicBezTo>
                    <a:pt x="2958" y="3507"/>
                    <a:pt x="3084" y="3127"/>
                    <a:pt x="3084" y="2958"/>
                  </a:cubicBezTo>
                  <a:cubicBezTo>
                    <a:pt x="3084" y="2789"/>
                    <a:pt x="3000" y="2620"/>
                    <a:pt x="2915" y="2493"/>
                  </a:cubicBezTo>
                  <a:cubicBezTo>
                    <a:pt x="2831" y="2367"/>
                    <a:pt x="2704" y="2282"/>
                    <a:pt x="2535" y="2282"/>
                  </a:cubicBezTo>
                  <a:cubicBezTo>
                    <a:pt x="2282" y="2282"/>
                    <a:pt x="2071" y="2324"/>
                    <a:pt x="1859" y="2367"/>
                  </a:cubicBezTo>
                  <a:cubicBezTo>
                    <a:pt x="1690" y="2409"/>
                    <a:pt x="1606" y="2451"/>
                    <a:pt x="1606" y="2536"/>
                  </a:cubicBezTo>
                  <a:cubicBezTo>
                    <a:pt x="1606" y="2578"/>
                    <a:pt x="1648" y="2620"/>
                    <a:pt x="1733" y="2705"/>
                  </a:cubicBezTo>
                  <a:cubicBezTo>
                    <a:pt x="1817" y="2747"/>
                    <a:pt x="1902" y="2789"/>
                    <a:pt x="2028" y="2789"/>
                  </a:cubicBezTo>
                  <a:cubicBezTo>
                    <a:pt x="2113" y="2789"/>
                    <a:pt x="2282" y="2747"/>
                    <a:pt x="2535" y="2705"/>
                  </a:cubicBezTo>
                  <a:lnTo>
                    <a:pt x="2535" y="2705"/>
                  </a:lnTo>
                  <a:cubicBezTo>
                    <a:pt x="2282" y="3043"/>
                    <a:pt x="2028" y="3338"/>
                    <a:pt x="1775" y="3550"/>
                  </a:cubicBezTo>
                  <a:cubicBezTo>
                    <a:pt x="1521" y="3761"/>
                    <a:pt x="1268" y="3888"/>
                    <a:pt x="1057" y="3888"/>
                  </a:cubicBezTo>
                  <a:cubicBezTo>
                    <a:pt x="930" y="3888"/>
                    <a:pt x="803" y="3845"/>
                    <a:pt x="719" y="3719"/>
                  </a:cubicBezTo>
                  <a:cubicBezTo>
                    <a:pt x="634" y="3634"/>
                    <a:pt x="592" y="3465"/>
                    <a:pt x="592" y="3338"/>
                  </a:cubicBezTo>
                  <a:cubicBezTo>
                    <a:pt x="592" y="2958"/>
                    <a:pt x="676" y="2536"/>
                    <a:pt x="930" y="2113"/>
                  </a:cubicBezTo>
                  <a:cubicBezTo>
                    <a:pt x="1141" y="1691"/>
                    <a:pt x="1437" y="1311"/>
                    <a:pt x="1733" y="1015"/>
                  </a:cubicBezTo>
                  <a:cubicBezTo>
                    <a:pt x="2071" y="719"/>
                    <a:pt x="2366" y="592"/>
                    <a:pt x="2620" y="592"/>
                  </a:cubicBezTo>
                  <a:cubicBezTo>
                    <a:pt x="2704" y="592"/>
                    <a:pt x="2789" y="592"/>
                    <a:pt x="2873" y="635"/>
                  </a:cubicBezTo>
                  <a:cubicBezTo>
                    <a:pt x="2958" y="677"/>
                    <a:pt x="3000" y="677"/>
                    <a:pt x="3042" y="677"/>
                  </a:cubicBezTo>
                  <a:cubicBezTo>
                    <a:pt x="3084" y="677"/>
                    <a:pt x="3084" y="635"/>
                    <a:pt x="3084" y="550"/>
                  </a:cubicBezTo>
                  <a:cubicBezTo>
                    <a:pt x="3084" y="466"/>
                    <a:pt x="3042" y="339"/>
                    <a:pt x="2915" y="212"/>
                  </a:cubicBezTo>
                  <a:cubicBezTo>
                    <a:pt x="2831" y="85"/>
                    <a:pt x="2704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4591575" y="2154050"/>
              <a:ext cx="115150" cy="109875"/>
            </a:xfrm>
            <a:custGeom>
              <a:avLst/>
              <a:gdLst/>
              <a:ahLst/>
              <a:cxnLst/>
              <a:rect l="l" t="t" r="r" b="b"/>
              <a:pathLst>
                <a:path w="4606" h="4395" extrusionOk="0">
                  <a:moveTo>
                    <a:pt x="972" y="1"/>
                  </a:moveTo>
                  <a:cubicBezTo>
                    <a:pt x="888" y="1"/>
                    <a:pt x="888" y="1"/>
                    <a:pt x="845" y="43"/>
                  </a:cubicBezTo>
                  <a:cubicBezTo>
                    <a:pt x="845" y="43"/>
                    <a:pt x="803" y="85"/>
                    <a:pt x="803" y="170"/>
                  </a:cubicBezTo>
                  <a:cubicBezTo>
                    <a:pt x="803" y="466"/>
                    <a:pt x="676" y="1099"/>
                    <a:pt x="423" y="2198"/>
                  </a:cubicBezTo>
                  <a:cubicBezTo>
                    <a:pt x="127" y="3254"/>
                    <a:pt x="0" y="3845"/>
                    <a:pt x="0" y="3930"/>
                  </a:cubicBezTo>
                  <a:cubicBezTo>
                    <a:pt x="0" y="4014"/>
                    <a:pt x="43" y="4141"/>
                    <a:pt x="127" y="4226"/>
                  </a:cubicBezTo>
                  <a:cubicBezTo>
                    <a:pt x="212" y="4352"/>
                    <a:pt x="254" y="4395"/>
                    <a:pt x="296" y="4395"/>
                  </a:cubicBezTo>
                  <a:cubicBezTo>
                    <a:pt x="338" y="4395"/>
                    <a:pt x="338" y="4395"/>
                    <a:pt x="381" y="4310"/>
                  </a:cubicBezTo>
                  <a:cubicBezTo>
                    <a:pt x="423" y="4268"/>
                    <a:pt x="423" y="4226"/>
                    <a:pt x="423" y="4183"/>
                  </a:cubicBezTo>
                  <a:cubicBezTo>
                    <a:pt x="465" y="4141"/>
                    <a:pt x="465" y="4099"/>
                    <a:pt x="507" y="4014"/>
                  </a:cubicBezTo>
                  <a:cubicBezTo>
                    <a:pt x="507" y="3930"/>
                    <a:pt x="507" y="3888"/>
                    <a:pt x="550" y="3803"/>
                  </a:cubicBezTo>
                  <a:cubicBezTo>
                    <a:pt x="550" y="3761"/>
                    <a:pt x="592" y="3676"/>
                    <a:pt x="634" y="3592"/>
                  </a:cubicBezTo>
                  <a:cubicBezTo>
                    <a:pt x="634" y="3507"/>
                    <a:pt x="676" y="3423"/>
                    <a:pt x="676" y="3338"/>
                  </a:cubicBezTo>
                  <a:cubicBezTo>
                    <a:pt x="719" y="3296"/>
                    <a:pt x="719" y="3212"/>
                    <a:pt x="761" y="3085"/>
                  </a:cubicBezTo>
                  <a:cubicBezTo>
                    <a:pt x="761" y="3000"/>
                    <a:pt x="845" y="2789"/>
                    <a:pt x="930" y="2493"/>
                  </a:cubicBezTo>
                  <a:cubicBezTo>
                    <a:pt x="1014" y="2155"/>
                    <a:pt x="1099" y="1775"/>
                    <a:pt x="1141" y="1353"/>
                  </a:cubicBezTo>
                  <a:cubicBezTo>
                    <a:pt x="1437" y="2155"/>
                    <a:pt x="1606" y="2662"/>
                    <a:pt x="1775" y="2916"/>
                  </a:cubicBezTo>
                  <a:cubicBezTo>
                    <a:pt x="1859" y="3043"/>
                    <a:pt x="1986" y="3085"/>
                    <a:pt x="2113" y="3085"/>
                  </a:cubicBezTo>
                  <a:cubicBezTo>
                    <a:pt x="2197" y="3085"/>
                    <a:pt x="2366" y="3000"/>
                    <a:pt x="2535" y="2789"/>
                  </a:cubicBezTo>
                  <a:cubicBezTo>
                    <a:pt x="2704" y="2620"/>
                    <a:pt x="3211" y="2029"/>
                    <a:pt x="3972" y="1057"/>
                  </a:cubicBezTo>
                  <a:lnTo>
                    <a:pt x="3972" y="1057"/>
                  </a:lnTo>
                  <a:cubicBezTo>
                    <a:pt x="3803" y="1522"/>
                    <a:pt x="3634" y="2071"/>
                    <a:pt x="3507" y="2662"/>
                  </a:cubicBezTo>
                  <a:cubicBezTo>
                    <a:pt x="3380" y="3296"/>
                    <a:pt x="3296" y="3676"/>
                    <a:pt x="3296" y="3845"/>
                  </a:cubicBezTo>
                  <a:cubicBezTo>
                    <a:pt x="3296" y="4014"/>
                    <a:pt x="3296" y="4141"/>
                    <a:pt x="3380" y="4268"/>
                  </a:cubicBezTo>
                  <a:cubicBezTo>
                    <a:pt x="3422" y="4352"/>
                    <a:pt x="3465" y="4395"/>
                    <a:pt x="3549" y="4395"/>
                  </a:cubicBezTo>
                  <a:cubicBezTo>
                    <a:pt x="3591" y="4395"/>
                    <a:pt x="3676" y="4268"/>
                    <a:pt x="3718" y="4057"/>
                  </a:cubicBezTo>
                  <a:cubicBezTo>
                    <a:pt x="3760" y="3930"/>
                    <a:pt x="3803" y="3803"/>
                    <a:pt x="3803" y="3676"/>
                  </a:cubicBezTo>
                  <a:cubicBezTo>
                    <a:pt x="3845" y="3507"/>
                    <a:pt x="3887" y="3338"/>
                    <a:pt x="3929" y="3127"/>
                  </a:cubicBezTo>
                  <a:cubicBezTo>
                    <a:pt x="3972" y="2916"/>
                    <a:pt x="4056" y="2747"/>
                    <a:pt x="4056" y="2620"/>
                  </a:cubicBezTo>
                  <a:cubicBezTo>
                    <a:pt x="4098" y="2451"/>
                    <a:pt x="4183" y="2282"/>
                    <a:pt x="4225" y="2029"/>
                  </a:cubicBezTo>
                  <a:cubicBezTo>
                    <a:pt x="4310" y="1775"/>
                    <a:pt x="4352" y="1606"/>
                    <a:pt x="4394" y="1480"/>
                  </a:cubicBezTo>
                  <a:cubicBezTo>
                    <a:pt x="4436" y="1353"/>
                    <a:pt x="4479" y="1226"/>
                    <a:pt x="4479" y="1057"/>
                  </a:cubicBezTo>
                  <a:cubicBezTo>
                    <a:pt x="4521" y="930"/>
                    <a:pt x="4563" y="761"/>
                    <a:pt x="4605" y="677"/>
                  </a:cubicBezTo>
                  <a:cubicBezTo>
                    <a:pt x="4605" y="592"/>
                    <a:pt x="4605" y="508"/>
                    <a:pt x="4605" y="423"/>
                  </a:cubicBezTo>
                  <a:cubicBezTo>
                    <a:pt x="4605" y="339"/>
                    <a:pt x="4563" y="254"/>
                    <a:pt x="4479" y="170"/>
                  </a:cubicBezTo>
                  <a:cubicBezTo>
                    <a:pt x="4394" y="85"/>
                    <a:pt x="4310" y="43"/>
                    <a:pt x="4225" y="43"/>
                  </a:cubicBezTo>
                  <a:cubicBezTo>
                    <a:pt x="4183" y="43"/>
                    <a:pt x="4056" y="170"/>
                    <a:pt x="3887" y="339"/>
                  </a:cubicBezTo>
                  <a:cubicBezTo>
                    <a:pt x="3718" y="550"/>
                    <a:pt x="3422" y="888"/>
                    <a:pt x="3084" y="1353"/>
                  </a:cubicBezTo>
                  <a:cubicBezTo>
                    <a:pt x="2704" y="1818"/>
                    <a:pt x="2409" y="2155"/>
                    <a:pt x="2197" y="2451"/>
                  </a:cubicBezTo>
                  <a:cubicBezTo>
                    <a:pt x="1986" y="2029"/>
                    <a:pt x="1817" y="1649"/>
                    <a:pt x="1690" y="1268"/>
                  </a:cubicBezTo>
                  <a:cubicBezTo>
                    <a:pt x="1521" y="888"/>
                    <a:pt x="1479" y="635"/>
                    <a:pt x="1437" y="466"/>
                  </a:cubicBezTo>
                  <a:cubicBezTo>
                    <a:pt x="1437" y="381"/>
                    <a:pt x="1352" y="254"/>
                    <a:pt x="1226" y="170"/>
                  </a:cubicBezTo>
                  <a:cubicBezTo>
                    <a:pt x="1099" y="43"/>
                    <a:pt x="1014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4722550" y="2154050"/>
              <a:ext cx="81350" cy="112000"/>
            </a:xfrm>
            <a:custGeom>
              <a:avLst/>
              <a:gdLst/>
              <a:ahLst/>
              <a:cxnLst/>
              <a:rect l="l" t="t" r="r" b="b"/>
              <a:pathLst>
                <a:path w="3254" h="4480" extrusionOk="0">
                  <a:moveTo>
                    <a:pt x="254" y="1"/>
                  </a:moveTo>
                  <a:cubicBezTo>
                    <a:pt x="85" y="1"/>
                    <a:pt x="0" y="128"/>
                    <a:pt x="0" y="423"/>
                  </a:cubicBezTo>
                  <a:cubicBezTo>
                    <a:pt x="0" y="719"/>
                    <a:pt x="42" y="1057"/>
                    <a:pt x="169" y="1353"/>
                  </a:cubicBezTo>
                  <a:cubicBezTo>
                    <a:pt x="254" y="1649"/>
                    <a:pt x="423" y="1944"/>
                    <a:pt x="634" y="2198"/>
                  </a:cubicBezTo>
                  <a:cubicBezTo>
                    <a:pt x="845" y="2451"/>
                    <a:pt x="1056" y="2620"/>
                    <a:pt x="1310" y="2662"/>
                  </a:cubicBezTo>
                  <a:cubicBezTo>
                    <a:pt x="1310" y="2705"/>
                    <a:pt x="1268" y="2789"/>
                    <a:pt x="1225" y="2916"/>
                  </a:cubicBezTo>
                  <a:lnTo>
                    <a:pt x="1099" y="3127"/>
                  </a:lnTo>
                  <a:cubicBezTo>
                    <a:pt x="1056" y="3169"/>
                    <a:pt x="1014" y="3254"/>
                    <a:pt x="972" y="3338"/>
                  </a:cubicBezTo>
                  <a:cubicBezTo>
                    <a:pt x="930" y="3423"/>
                    <a:pt x="887" y="3465"/>
                    <a:pt x="887" y="3550"/>
                  </a:cubicBezTo>
                  <a:cubicBezTo>
                    <a:pt x="845" y="3592"/>
                    <a:pt x="845" y="3634"/>
                    <a:pt x="803" y="3719"/>
                  </a:cubicBezTo>
                  <a:cubicBezTo>
                    <a:pt x="676" y="3972"/>
                    <a:pt x="634" y="4141"/>
                    <a:pt x="634" y="4268"/>
                  </a:cubicBezTo>
                  <a:cubicBezTo>
                    <a:pt x="634" y="4395"/>
                    <a:pt x="676" y="4479"/>
                    <a:pt x="761" y="4479"/>
                  </a:cubicBezTo>
                  <a:cubicBezTo>
                    <a:pt x="803" y="4479"/>
                    <a:pt x="887" y="4437"/>
                    <a:pt x="1014" y="4310"/>
                  </a:cubicBezTo>
                  <a:cubicBezTo>
                    <a:pt x="1099" y="4183"/>
                    <a:pt x="1310" y="3845"/>
                    <a:pt x="1563" y="3338"/>
                  </a:cubicBezTo>
                  <a:cubicBezTo>
                    <a:pt x="1817" y="2831"/>
                    <a:pt x="2113" y="2367"/>
                    <a:pt x="2366" y="1902"/>
                  </a:cubicBezTo>
                  <a:cubicBezTo>
                    <a:pt x="2662" y="1480"/>
                    <a:pt x="2873" y="1142"/>
                    <a:pt x="3000" y="846"/>
                  </a:cubicBezTo>
                  <a:cubicBezTo>
                    <a:pt x="3169" y="592"/>
                    <a:pt x="3253" y="423"/>
                    <a:pt x="3253" y="339"/>
                  </a:cubicBezTo>
                  <a:cubicBezTo>
                    <a:pt x="3253" y="254"/>
                    <a:pt x="3211" y="170"/>
                    <a:pt x="3169" y="85"/>
                  </a:cubicBezTo>
                  <a:cubicBezTo>
                    <a:pt x="3126" y="43"/>
                    <a:pt x="3042" y="1"/>
                    <a:pt x="2957" y="1"/>
                  </a:cubicBezTo>
                  <a:cubicBezTo>
                    <a:pt x="2873" y="1"/>
                    <a:pt x="2704" y="170"/>
                    <a:pt x="2493" y="550"/>
                  </a:cubicBezTo>
                  <a:cubicBezTo>
                    <a:pt x="2324" y="888"/>
                    <a:pt x="2113" y="1268"/>
                    <a:pt x="1901" y="1649"/>
                  </a:cubicBezTo>
                  <a:cubicBezTo>
                    <a:pt x="1690" y="1987"/>
                    <a:pt x="1563" y="2155"/>
                    <a:pt x="1479" y="2155"/>
                  </a:cubicBezTo>
                  <a:cubicBezTo>
                    <a:pt x="1394" y="2155"/>
                    <a:pt x="1268" y="2113"/>
                    <a:pt x="1141" y="1944"/>
                  </a:cubicBezTo>
                  <a:cubicBezTo>
                    <a:pt x="1014" y="1818"/>
                    <a:pt x="887" y="1649"/>
                    <a:pt x="803" y="1437"/>
                  </a:cubicBezTo>
                  <a:cubicBezTo>
                    <a:pt x="676" y="1226"/>
                    <a:pt x="634" y="1015"/>
                    <a:pt x="549" y="761"/>
                  </a:cubicBezTo>
                  <a:cubicBezTo>
                    <a:pt x="507" y="508"/>
                    <a:pt x="465" y="339"/>
                    <a:pt x="423" y="212"/>
                  </a:cubicBezTo>
                  <a:cubicBezTo>
                    <a:pt x="380" y="85"/>
                    <a:pt x="296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4863025" y="2154050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1" y="550"/>
                  </a:moveTo>
                  <a:cubicBezTo>
                    <a:pt x="2493" y="550"/>
                    <a:pt x="2662" y="592"/>
                    <a:pt x="2831" y="635"/>
                  </a:cubicBezTo>
                  <a:cubicBezTo>
                    <a:pt x="2957" y="719"/>
                    <a:pt x="3042" y="846"/>
                    <a:pt x="3042" y="973"/>
                  </a:cubicBezTo>
                  <a:cubicBezTo>
                    <a:pt x="3042" y="1057"/>
                    <a:pt x="3000" y="1142"/>
                    <a:pt x="2957" y="1226"/>
                  </a:cubicBezTo>
                  <a:cubicBezTo>
                    <a:pt x="2873" y="1311"/>
                    <a:pt x="2831" y="1353"/>
                    <a:pt x="2788" y="1437"/>
                  </a:cubicBezTo>
                  <a:cubicBezTo>
                    <a:pt x="2704" y="1480"/>
                    <a:pt x="2619" y="1522"/>
                    <a:pt x="2493" y="1564"/>
                  </a:cubicBezTo>
                  <a:cubicBezTo>
                    <a:pt x="2366" y="1649"/>
                    <a:pt x="2197" y="1733"/>
                    <a:pt x="1986" y="1818"/>
                  </a:cubicBezTo>
                  <a:cubicBezTo>
                    <a:pt x="1775" y="1902"/>
                    <a:pt x="1606" y="1944"/>
                    <a:pt x="1521" y="2029"/>
                  </a:cubicBezTo>
                  <a:cubicBezTo>
                    <a:pt x="1690" y="1437"/>
                    <a:pt x="1732" y="1099"/>
                    <a:pt x="1732" y="973"/>
                  </a:cubicBezTo>
                  <a:cubicBezTo>
                    <a:pt x="1732" y="846"/>
                    <a:pt x="1690" y="719"/>
                    <a:pt x="1563" y="592"/>
                  </a:cubicBezTo>
                  <a:cubicBezTo>
                    <a:pt x="1859" y="550"/>
                    <a:pt x="2112" y="550"/>
                    <a:pt x="2281" y="550"/>
                  </a:cubicBezTo>
                  <a:close/>
                  <a:moveTo>
                    <a:pt x="1437" y="2282"/>
                  </a:moveTo>
                  <a:cubicBezTo>
                    <a:pt x="1521" y="2409"/>
                    <a:pt x="1648" y="2451"/>
                    <a:pt x="1732" y="2451"/>
                  </a:cubicBezTo>
                  <a:cubicBezTo>
                    <a:pt x="2028" y="2451"/>
                    <a:pt x="2324" y="2493"/>
                    <a:pt x="2619" y="2578"/>
                  </a:cubicBezTo>
                  <a:cubicBezTo>
                    <a:pt x="2915" y="2662"/>
                    <a:pt x="3084" y="2789"/>
                    <a:pt x="3084" y="2916"/>
                  </a:cubicBezTo>
                  <a:cubicBezTo>
                    <a:pt x="3084" y="3043"/>
                    <a:pt x="2957" y="3212"/>
                    <a:pt x="2746" y="3381"/>
                  </a:cubicBezTo>
                  <a:cubicBezTo>
                    <a:pt x="2493" y="3550"/>
                    <a:pt x="2239" y="3676"/>
                    <a:pt x="1901" y="3761"/>
                  </a:cubicBezTo>
                  <a:cubicBezTo>
                    <a:pt x="1563" y="3888"/>
                    <a:pt x="1268" y="3930"/>
                    <a:pt x="930" y="3930"/>
                  </a:cubicBezTo>
                  <a:cubicBezTo>
                    <a:pt x="1014" y="3845"/>
                    <a:pt x="1183" y="3296"/>
                    <a:pt x="1437" y="2282"/>
                  </a:cubicBezTo>
                  <a:close/>
                  <a:moveTo>
                    <a:pt x="1732" y="1"/>
                  </a:moveTo>
                  <a:cubicBezTo>
                    <a:pt x="1479" y="1"/>
                    <a:pt x="1268" y="43"/>
                    <a:pt x="1099" y="85"/>
                  </a:cubicBezTo>
                  <a:cubicBezTo>
                    <a:pt x="930" y="128"/>
                    <a:pt x="845" y="212"/>
                    <a:pt x="845" y="254"/>
                  </a:cubicBezTo>
                  <a:cubicBezTo>
                    <a:pt x="845" y="339"/>
                    <a:pt x="887" y="423"/>
                    <a:pt x="930" y="508"/>
                  </a:cubicBezTo>
                  <a:cubicBezTo>
                    <a:pt x="1014" y="592"/>
                    <a:pt x="1099" y="635"/>
                    <a:pt x="1183" y="635"/>
                  </a:cubicBezTo>
                  <a:lnTo>
                    <a:pt x="1225" y="635"/>
                  </a:lnTo>
                  <a:cubicBezTo>
                    <a:pt x="1225" y="1184"/>
                    <a:pt x="1056" y="1944"/>
                    <a:pt x="761" y="2916"/>
                  </a:cubicBezTo>
                  <a:cubicBezTo>
                    <a:pt x="634" y="3254"/>
                    <a:pt x="592" y="3465"/>
                    <a:pt x="592" y="3550"/>
                  </a:cubicBezTo>
                  <a:cubicBezTo>
                    <a:pt x="592" y="3592"/>
                    <a:pt x="634" y="3676"/>
                    <a:pt x="676" y="3761"/>
                  </a:cubicBezTo>
                  <a:cubicBezTo>
                    <a:pt x="718" y="3845"/>
                    <a:pt x="803" y="3888"/>
                    <a:pt x="845" y="3930"/>
                  </a:cubicBezTo>
                  <a:cubicBezTo>
                    <a:pt x="676" y="3930"/>
                    <a:pt x="507" y="3888"/>
                    <a:pt x="380" y="3803"/>
                  </a:cubicBezTo>
                  <a:cubicBezTo>
                    <a:pt x="211" y="3676"/>
                    <a:pt x="127" y="3634"/>
                    <a:pt x="127" y="3634"/>
                  </a:cubicBezTo>
                  <a:cubicBezTo>
                    <a:pt x="42" y="3634"/>
                    <a:pt x="0" y="3719"/>
                    <a:pt x="0" y="3845"/>
                  </a:cubicBezTo>
                  <a:cubicBezTo>
                    <a:pt x="0" y="3972"/>
                    <a:pt x="127" y="4099"/>
                    <a:pt x="296" y="4226"/>
                  </a:cubicBezTo>
                  <a:cubicBezTo>
                    <a:pt x="507" y="4352"/>
                    <a:pt x="718" y="4437"/>
                    <a:pt x="972" y="4437"/>
                  </a:cubicBezTo>
                  <a:cubicBezTo>
                    <a:pt x="1394" y="4437"/>
                    <a:pt x="1817" y="4352"/>
                    <a:pt x="2239" y="4226"/>
                  </a:cubicBezTo>
                  <a:cubicBezTo>
                    <a:pt x="2662" y="4057"/>
                    <a:pt x="2957" y="3888"/>
                    <a:pt x="3253" y="3676"/>
                  </a:cubicBezTo>
                  <a:cubicBezTo>
                    <a:pt x="3507" y="3423"/>
                    <a:pt x="3633" y="3169"/>
                    <a:pt x="3633" y="2916"/>
                  </a:cubicBezTo>
                  <a:cubicBezTo>
                    <a:pt x="3633" y="2747"/>
                    <a:pt x="3507" y="2536"/>
                    <a:pt x="3253" y="2409"/>
                  </a:cubicBezTo>
                  <a:cubicBezTo>
                    <a:pt x="3042" y="2240"/>
                    <a:pt x="2746" y="2155"/>
                    <a:pt x="2408" y="2155"/>
                  </a:cubicBezTo>
                  <a:lnTo>
                    <a:pt x="2324" y="2155"/>
                  </a:lnTo>
                  <a:cubicBezTo>
                    <a:pt x="2746" y="2029"/>
                    <a:pt x="3042" y="1860"/>
                    <a:pt x="3253" y="1649"/>
                  </a:cubicBezTo>
                  <a:cubicBezTo>
                    <a:pt x="3507" y="1437"/>
                    <a:pt x="3591" y="1184"/>
                    <a:pt x="3591" y="930"/>
                  </a:cubicBezTo>
                  <a:cubicBezTo>
                    <a:pt x="3591" y="635"/>
                    <a:pt x="3422" y="423"/>
                    <a:pt x="3126" y="254"/>
                  </a:cubicBezTo>
                  <a:cubicBezTo>
                    <a:pt x="2788" y="85"/>
                    <a:pt x="2324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4970750" y="2153000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92"/>
                  </a:moveTo>
                  <a:cubicBezTo>
                    <a:pt x="2409" y="592"/>
                    <a:pt x="2620" y="719"/>
                    <a:pt x="2620" y="972"/>
                  </a:cubicBezTo>
                  <a:cubicBezTo>
                    <a:pt x="2620" y="1141"/>
                    <a:pt x="2577" y="1310"/>
                    <a:pt x="2451" y="1437"/>
                  </a:cubicBezTo>
                  <a:cubicBezTo>
                    <a:pt x="2282" y="1606"/>
                    <a:pt x="2155" y="1733"/>
                    <a:pt x="1986" y="1817"/>
                  </a:cubicBezTo>
                  <a:cubicBezTo>
                    <a:pt x="1817" y="1902"/>
                    <a:pt x="1648" y="1986"/>
                    <a:pt x="1437" y="2113"/>
                  </a:cubicBezTo>
                  <a:cubicBezTo>
                    <a:pt x="1226" y="2197"/>
                    <a:pt x="1099" y="2282"/>
                    <a:pt x="1014" y="2366"/>
                  </a:cubicBezTo>
                  <a:cubicBezTo>
                    <a:pt x="1226" y="1733"/>
                    <a:pt x="1310" y="1268"/>
                    <a:pt x="1310" y="972"/>
                  </a:cubicBezTo>
                  <a:cubicBezTo>
                    <a:pt x="1310" y="930"/>
                    <a:pt x="1268" y="846"/>
                    <a:pt x="1226" y="719"/>
                  </a:cubicBezTo>
                  <a:cubicBezTo>
                    <a:pt x="1521" y="634"/>
                    <a:pt x="1733" y="592"/>
                    <a:pt x="1944" y="592"/>
                  </a:cubicBezTo>
                  <a:close/>
                  <a:moveTo>
                    <a:pt x="1944" y="1"/>
                  </a:moveTo>
                  <a:cubicBezTo>
                    <a:pt x="1564" y="1"/>
                    <a:pt x="1268" y="43"/>
                    <a:pt x="972" y="170"/>
                  </a:cubicBezTo>
                  <a:cubicBezTo>
                    <a:pt x="676" y="254"/>
                    <a:pt x="550" y="381"/>
                    <a:pt x="550" y="465"/>
                  </a:cubicBezTo>
                  <a:cubicBezTo>
                    <a:pt x="550" y="508"/>
                    <a:pt x="550" y="592"/>
                    <a:pt x="592" y="677"/>
                  </a:cubicBezTo>
                  <a:cubicBezTo>
                    <a:pt x="634" y="719"/>
                    <a:pt x="676" y="761"/>
                    <a:pt x="761" y="803"/>
                  </a:cubicBezTo>
                  <a:cubicBezTo>
                    <a:pt x="719" y="1226"/>
                    <a:pt x="592" y="1860"/>
                    <a:pt x="338" y="2704"/>
                  </a:cubicBezTo>
                  <a:cubicBezTo>
                    <a:pt x="127" y="3507"/>
                    <a:pt x="0" y="3972"/>
                    <a:pt x="0" y="4056"/>
                  </a:cubicBezTo>
                  <a:cubicBezTo>
                    <a:pt x="0" y="4141"/>
                    <a:pt x="43" y="4225"/>
                    <a:pt x="127" y="4352"/>
                  </a:cubicBezTo>
                  <a:cubicBezTo>
                    <a:pt x="212" y="4437"/>
                    <a:pt x="296" y="4479"/>
                    <a:pt x="338" y="4479"/>
                  </a:cubicBezTo>
                  <a:cubicBezTo>
                    <a:pt x="381" y="4479"/>
                    <a:pt x="423" y="4352"/>
                    <a:pt x="507" y="4141"/>
                  </a:cubicBezTo>
                  <a:cubicBezTo>
                    <a:pt x="550" y="4056"/>
                    <a:pt x="550" y="3930"/>
                    <a:pt x="592" y="3845"/>
                  </a:cubicBezTo>
                  <a:cubicBezTo>
                    <a:pt x="634" y="3718"/>
                    <a:pt x="719" y="3338"/>
                    <a:pt x="930" y="2704"/>
                  </a:cubicBezTo>
                  <a:cubicBezTo>
                    <a:pt x="1057" y="3000"/>
                    <a:pt x="1310" y="3380"/>
                    <a:pt x="1817" y="3803"/>
                  </a:cubicBezTo>
                  <a:cubicBezTo>
                    <a:pt x="2282" y="4268"/>
                    <a:pt x="2620" y="4479"/>
                    <a:pt x="2873" y="4479"/>
                  </a:cubicBezTo>
                  <a:cubicBezTo>
                    <a:pt x="3000" y="4479"/>
                    <a:pt x="3084" y="4437"/>
                    <a:pt x="3084" y="4310"/>
                  </a:cubicBezTo>
                  <a:cubicBezTo>
                    <a:pt x="3084" y="4268"/>
                    <a:pt x="3042" y="4183"/>
                    <a:pt x="2915" y="4099"/>
                  </a:cubicBezTo>
                  <a:cubicBezTo>
                    <a:pt x="2873" y="4014"/>
                    <a:pt x="2831" y="3972"/>
                    <a:pt x="2746" y="3930"/>
                  </a:cubicBezTo>
                  <a:cubicBezTo>
                    <a:pt x="2704" y="3887"/>
                    <a:pt x="2662" y="3845"/>
                    <a:pt x="2577" y="3761"/>
                  </a:cubicBezTo>
                  <a:cubicBezTo>
                    <a:pt x="2493" y="3676"/>
                    <a:pt x="2366" y="3592"/>
                    <a:pt x="2282" y="3507"/>
                  </a:cubicBezTo>
                  <a:cubicBezTo>
                    <a:pt x="2197" y="3423"/>
                    <a:pt x="2113" y="3338"/>
                    <a:pt x="2071" y="3296"/>
                  </a:cubicBezTo>
                  <a:cubicBezTo>
                    <a:pt x="1986" y="3254"/>
                    <a:pt x="1902" y="3127"/>
                    <a:pt x="1733" y="3000"/>
                  </a:cubicBezTo>
                  <a:cubicBezTo>
                    <a:pt x="1606" y="2831"/>
                    <a:pt x="1521" y="2747"/>
                    <a:pt x="1521" y="2620"/>
                  </a:cubicBezTo>
                  <a:cubicBezTo>
                    <a:pt x="1521" y="2620"/>
                    <a:pt x="1564" y="2578"/>
                    <a:pt x="1690" y="2493"/>
                  </a:cubicBezTo>
                  <a:cubicBezTo>
                    <a:pt x="1817" y="2451"/>
                    <a:pt x="1944" y="2366"/>
                    <a:pt x="2113" y="2282"/>
                  </a:cubicBezTo>
                  <a:cubicBezTo>
                    <a:pt x="2282" y="2197"/>
                    <a:pt x="2451" y="2113"/>
                    <a:pt x="2620" y="1986"/>
                  </a:cubicBezTo>
                  <a:cubicBezTo>
                    <a:pt x="2789" y="1860"/>
                    <a:pt x="2915" y="1733"/>
                    <a:pt x="3042" y="1564"/>
                  </a:cubicBezTo>
                  <a:cubicBezTo>
                    <a:pt x="3169" y="1353"/>
                    <a:pt x="3211" y="1184"/>
                    <a:pt x="3211" y="972"/>
                  </a:cubicBezTo>
                  <a:cubicBezTo>
                    <a:pt x="3211" y="677"/>
                    <a:pt x="3084" y="423"/>
                    <a:pt x="2831" y="254"/>
                  </a:cubicBezTo>
                  <a:cubicBezTo>
                    <a:pt x="2577" y="85"/>
                    <a:pt x="2282" y="1"/>
                    <a:pt x="1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070025" y="2154050"/>
              <a:ext cx="82400" cy="112000"/>
            </a:xfrm>
            <a:custGeom>
              <a:avLst/>
              <a:gdLst/>
              <a:ahLst/>
              <a:cxnLst/>
              <a:rect l="l" t="t" r="r" b="b"/>
              <a:pathLst>
                <a:path w="3296" h="4480" extrusionOk="0">
                  <a:moveTo>
                    <a:pt x="254" y="1"/>
                  </a:moveTo>
                  <a:cubicBezTo>
                    <a:pt x="85" y="1"/>
                    <a:pt x="1" y="128"/>
                    <a:pt x="1" y="423"/>
                  </a:cubicBezTo>
                  <a:cubicBezTo>
                    <a:pt x="1" y="719"/>
                    <a:pt x="85" y="1057"/>
                    <a:pt x="170" y="1353"/>
                  </a:cubicBezTo>
                  <a:cubicBezTo>
                    <a:pt x="296" y="1649"/>
                    <a:pt x="465" y="1944"/>
                    <a:pt x="677" y="2198"/>
                  </a:cubicBezTo>
                  <a:cubicBezTo>
                    <a:pt x="888" y="2451"/>
                    <a:pt x="1099" y="2620"/>
                    <a:pt x="1353" y="2662"/>
                  </a:cubicBezTo>
                  <a:cubicBezTo>
                    <a:pt x="1310" y="2705"/>
                    <a:pt x="1268" y="2789"/>
                    <a:pt x="1226" y="2916"/>
                  </a:cubicBezTo>
                  <a:lnTo>
                    <a:pt x="1099" y="3127"/>
                  </a:lnTo>
                  <a:cubicBezTo>
                    <a:pt x="1099" y="3169"/>
                    <a:pt x="1057" y="3254"/>
                    <a:pt x="1015" y="3338"/>
                  </a:cubicBezTo>
                  <a:cubicBezTo>
                    <a:pt x="972" y="3423"/>
                    <a:pt x="930" y="3465"/>
                    <a:pt x="888" y="3550"/>
                  </a:cubicBezTo>
                  <a:cubicBezTo>
                    <a:pt x="888" y="3592"/>
                    <a:pt x="846" y="3634"/>
                    <a:pt x="803" y="3719"/>
                  </a:cubicBezTo>
                  <a:cubicBezTo>
                    <a:pt x="719" y="3972"/>
                    <a:pt x="634" y="4141"/>
                    <a:pt x="634" y="4268"/>
                  </a:cubicBezTo>
                  <a:cubicBezTo>
                    <a:pt x="634" y="4395"/>
                    <a:pt x="677" y="4479"/>
                    <a:pt x="761" y="4479"/>
                  </a:cubicBezTo>
                  <a:cubicBezTo>
                    <a:pt x="846" y="4479"/>
                    <a:pt x="930" y="4437"/>
                    <a:pt x="1015" y="4310"/>
                  </a:cubicBezTo>
                  <a:cubicBezTo>
                    <a:pt x="1141" y="4183"/>
                    <a:pt x="1310" y="3845"/>
                    <a:pt x="1564" y="3338"/>
                  </a:cubicBezTo>
                  <a:cubicBezTo>
                    <a:pt x="1860" y="2831"/>
                    <a:pt x="2113" y="2367"/>
                    <a:pt x="2409" y="1902"/>
                  </a:cubicBezTo>
                  <a:cubicBezTo>
                    <a:pt x="2662" y="1480"/>
                    <a:pt x="2874" y="1142"/>
                    <a:pt x="3043" y="846"/>
                  </a:cubicBezTo>
                  <a:cubicBezTo>
                    <a:pt x="3212" y="592"/>
                    <a:pt x="3296" y="423"/>
                    <a:pt x="3296" y="339"/>
                  </a:cubicBezTo>
                  <a:cubicBezTo>
                    <a:pt x="3296" y="254"/>
                    <a:pt x="3254" y="170"/>
                    <a:pt x="3212" y="85"/>
                  </a:cubicBezTo>
                  <a:cubicBezTo>
                    <a:pt x="3127" y="43"/>
                    <a:pt x="3085" y="1"/>
                    <a:pt x="3000" y="1"/>
                  </a:cubicBezTo>
                  <a:cubicBezTo>
                    <a:pt x="2916" y="1"/>
                    <a:pt x="2747" y="170"/>
                    <a:pt x="2536" y="550"/>
                  </a:cubicBezTo>
                  <a:cubicBezTo>
                    <a:pt x="2324" y="888"/>
                    <a:pt x="2113" y="1268"/>
                    <a:pt x="1902" y="1649"/>
                  </a:cubicBezTo>
                  <a:cubicBezTo>
                    <a:pt x="1733" y="1987"/>
                    <a:pt x="1564" y="2155"/>
                    <a:pt x="1522" y="2155"/>
                  </a:cubicBezTo>
                  <a:cubicBezTo>
                    <a:pt x="1395" y="2155"/>
                    <a:pt x="1310" y="2113"/>
                    <a:pt x="1184" y="1944"/>
                  </a:cubicBezTo>
                  <a:cubicBezTo>
                    <a:pt x="1015" y="1818"/>
                    <a:pt x="930" y="1649"/>
                    <a:pt x="803" y="1437"/>
                  </a:cubicBezTo>
                  <a:cubicBezTo>
                    <a:pt x="719" y="1226"/>
                    <a:pt x="634" y="1015"/>
                    <a:pt x="592" y="761"/>
                  </a:cubicBezTo>
                  <a:cubicBezTo>
                    <a:pt x="508" y="508"/>
                    <a:pt x="465" y="339"/>
                    <a:pt x="423" y="212"/>
                  </a:cubicBezTo>
                  <a:cubicBezTo>
                    <a:pt x="381" y="85"/>
                    <a:pt x="339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5"/>
            <p:cNvSpPr/>
            <p:nvPr/>
          </p:nvSpPr>
          <p:spPr>
            <a:xfrm>
              <a:off x="5159800" y="2153000"/>
              <a:ext cx="84525" cy="111975"/>
            </a:xfrm>
            <a:custGeom>
              <a:avLst/>
              <a:gdLst/>
              <a:ahLst/>
              <a:cxnLst/>
              <a:rect l="l" t="t" r="r" b="b"/>
              <a:pathLst>
                <a:path w="3381" h="4479" extrusionOk="0">
                  <a:moveTo>
                    <a:pt x="1226" y="719"/>
                  </a:moveTo>
                  <a:lnTo>
                    <a:pt x="1226" y="719"/>
                  </a:lnTo>
                  <a:cubicBezTo>
                    <a:pt x="1648" y="888"/>
                    <a:pt x="1986" y="1099"/>
                    <a:pt x="2324" y="1395"/>
                  </a:cubicBezTo>
                  <a:cubicBezTo>
                    <a:pt x="2620" y="1691"/>
                    <a:pt x="2789" y="1986"/>
                    <a:pt x="2789" y="2240"/>
                  </a:cubicBezTo>
                  <a:cubicBezTo>
                    <a:pt x="2789" y="2409"/>
                    <a:pt x="2662" y="2578"/>
                    <a:pt x="2409" y="2831"/>
                  </a:cubicBezTo>
                  <a:cubicBezTo>
                    <a:pt x="2198" y="3085"/>
                    <a:pt x="1902" y="3338"/>
                    <a:pt x="1522" y="3549"/>
                  </a:cubicBezTo>
                  <a:cubicBezTo>
                    <a:pt x="1184" y="3761"/>
                    <a:pt x="846" y="3887"/>
                    <a:pt x="550" y="3930"/>
                  </a:cubicBezTo>
                  <a:cubicBezTo>
                    <a:pt x="592" y="3592"/>
                    <a:pt x="677" y="3296"/>
                    <a:pt x="761" y="3000"/>
                  </a:cubicBezTo>
                  <a:cubicBezTo>
                    <a:pt x="930" y="2324"/>
                    <a:pt x="1057" y="1860"/>
                    <a:pt x="1141" y="1564"/>
                  </a:cubicBezTo>
                  <a:cubicBezTo>
                    <a:pt x="1226" y="1310"/>
                    <a:pt x="1268" y="1099"/>
                    <a:pt x="1268" y="1015"/>
                  </a:cubicBezTo>
                  <a:cubicBezTo>
                    <a:pt x="1268" y="888"/>
                    <a:pt x="1226" y="803"/>
                    <a:pt x="1226" y="719"/>
                  </a:cubicBezTo>
                  <a:close/>
                  <a:moveTo>
                    <a:pt x="465" y="1"/>
                  </a:moveTo>
                  <a:cubicBezTo>
                    <a:pt x="381" y="1"/>
                    <a:pt x="339" y="43"/>
                    <a:pt x="339" y="127"/>
                  </a:cubicBezTo>
                  <a:cubicBezTo>
                    <a:pt x="339" y="212"/>
                    <a:pt x="339" y="296"/>
                    <a:pt x="423" y="381"/>
                  </a:cubicBezTo>
                  <a:cubicBezTo>
                    <a:pt x="508" y="465"/>
                    <a:pt x="634" y="550"/>
                    <a:pt x="761" y="592"/>
                  </a:cubicBezTo>
                  <a:cubicBezTo>
                    <a:pt x="761" y="888"/>
                    <a:pt x="592" y="1437"/>
                    <a:pt x="381" y="2324"/>
                  </a:cubicBezTo>
                  <a:cubicBezTo>
                    <a:pt x="127" y="3211"/>
                    <a:pt x="1" y="3718"/>
                    <a:pt x="1" y="3887"/>
                  </a:cubicBezTo>
                  <a:cubicBezTo>
                    <a:pt x="1" y="4014"/>
                    <a:pt x="43" y="4141"/>
                    <a:pt x="127" y="4268"/>
                  </a:cubicBezTo>
                  <a:cubicBezTo>
                    <a:pt x="254" y="4437"/>
                    <a:pt x="339" y="4479"/>
                    <a:pt x="423" y="4479"/>
                  </a:cubicBezTo>
                  <a:cubicBezTo>
                    <a:pt x="719" y="4479"/>
                    <a:pt x="1141" y="4352"/>
                    <a:pt x="1606" y="4141"/>
                  </a:cubicBezTo>
                  <a:cubicBezTo>
                    <a:pt x="2071" y="3887"/>
                    <a:pt x="2493" y="3592"/>
                    <a:pt x="2831" y="3211"/>
                  </a:cubicBezTo>
                  <a:cubicBezTo>
                    <a:pt x="3169" y="2873"/>
                    <a:pt x="3381" y="2578"/>
                    <a:pt x="3381" y="2324"/>
                  </a:cubicBezTo>
                  <a:cubicBezTo>
                    <a:pt x="3381" y="1944"/>
                    <a:pt x="3212" y="1564"/>
                    <a:pt x="2874" y="1184"/>
                  </a:cubicBezTo>
                  <a:cubicBezTo>
                    <a:pt x="2536" y="803"/>
                    <a:pt x="2155" y="508"/>
                    <a:pt x="1733" y="339"/>
                  </a:cubicBezTo>
                  <a:cubicBezTo>
                    <a:pt x="1268" y="127"/>
                    <a:pt x="846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5259100" y="21551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2155" y="0"/>
                  </a:moveTo>
                  <a:cubicBezTo>
                    <a:pt x="1310" y="0"/>
                    <a:pt x="845" y="85"/>
                    <a:pt x="803" y="211"/>
                  </a:cubicBezTo>
                  <a:cubicBezTo>
                    <a:pt x="761" y="296"/>
                    <a:pt x="761" y="338"/>
                    <a:pt x="761" y="380"/>
                  </a:cubicBezTo>
                  <a:cubicBezTo>
                    <a:pt x="761" y="718"/>
                    <a:pt x="676" y="1099"/>
                    <a:pt x="549" y="1563"/>
                  </a:cubicBezTo>
                  <a:cubicBezTo>
                    <a:pt x="423" y="2028"/>
                    <a:pt x="296" y="2493"/>
                    <a:pt x="169" y="2915"/>
                  </a:cubicBezTo>
                  <a:cubicBezTo>
                    <a:pt x="85" y="3338"/>
                    <a:pt x="0" y="3633"/>
                    <a:pt x="0" y="3802"/>
                  </a:cubicBezTo>
                  <a:cubicBezTo>
                    <a:pt x="0" y="3971"/>
                    <a:pt x="85" y="4098"/>
                    <a:pt x="211" y="4225"/>
                  </a:cubicBezTo>
                  <a:cubicBezTo>
                    <a:pt x="380" y="4352"/>
                    <a:pt x="549" y="4394"/>
                    <a:pt x="718" y="4394"/>
                  </a:cubicBezTo>
                  <a:cubicBezTo>
                    <a:pt x="1183" y="4394"/>
                    <a:pt x="1605" y="4309"/>
                    <a:pt x="2070" y="4140"/>
                  </a:cubicBezTo>
                  <a:cubicBezTo>
                    <a:pt x="2535" y="4014"/>
                    <a:pt x="2788" y="3845"/>
                    <a:pt x="2788" y="3676"/>
                  </a:cubicBezTo>
                  <a:cubicBezTo>
                    <a:pt x="2788" y="3591"/>
                    <a:pt x="2746" y="3549"/>
                    <a:pt x="2704" y="3549"/>
                  </a:cubicBezTo>
                  <a:cubicBezTo>
                    <a:pt x="2662" y="3549"/>
                    <a:pt x="2535" y="3591"/>
                    <a:pt x="2366" y="3633"/>
                  </a:cubicBezTo>
                  <a:cubicBezTo>
                    <a:pt x="1774" y="3802"/>
                    <a:pt x="1225" y="3887"/>
                    <a:pt x="761" y="3887"/>
                  </a:cubicBezTo>
                  <a:cubicBezTo>
                    <a:pt x="718" y="3887"/>
                    <a:pt x="676" y="3845"/>
                    <a:pt x="634" y="3802"/>
                  </a:cubicBezTo>
                  <a:cubicBezTo>
                    <a:pt x="592" y="3802"/>
                    <a:pt x="592" y="3760"/>
                    <a:pt x="592" y="3676"/>
                  </a:cubicBezTo>
                  <a:cubicBezTo>
                    <a:pt x="592" y="3549"/>
                    <a:pt x="676" y="3126"/>
                    <a:pt x="929" y="2366"/>
                  </a:cubicBezTo>
                  <a:cubicBezTo>
                    <a:pt x="1394" y="2366"/>
                    <a:pt x="1774" y="2366"/>
                    <a:pt x="2112" y="2281"/>
                  </a:cubicBezTo>
                  <a:cubicBezTo>
                    <a:pt x="2493" y="2197"/>
                    <a:pt x="2662" y="2112"/>
                    <a:pt x="2662" y="1944"/>
                  </a:cubicBezTo>
                  <a:cubicBezTo>
                    <a:pt x="2662" y="1901"/>
                    <a:pt x="2577" y="1859"/>
                    <a:pt x="2450" y="1859"/>
                  </a:cubicBezTo>
                  <a:cubicBezTo>
                    <a:pt x="2324" y="1859"/>
                    <a:pt x="2155" y="1859"/>
                    <a:pt x="1901" y="1901"/>
                  </a:cubicBezTo>
                  <a:lnTo>
                    <a:pt x="1056" y="1901"/>
                  </a:lnTo>
                  <a:cubicBezTo>
                    <a:pt x="1225" y="1352"/>
                    <a:pt x="1310" y="887"/>
                    <a:pt x="1310" y="634"/>
                  </a:cubicBezTo>
                  <a:lnTo>
                    <a:pt x="1310" y="592"/>
                  </a:lnTo>
                  <a:cubicBezTo>
                    <a:pt x="1690" y="549"/>
                    <a:pt x="1943" y="507"/>
                    <a:pt x="2028" y="465"/>
                  </a:cubicBezTo>
                  <a:cubicBezTo>
                    <a:pt x="2112" y="465"/>
                    <a:pt x="2324" y="465"/>
                    <a:pt x="2577" y="423"/>
                  </a:cubicBezTo>
                  <a:cubicBezTo>
                    <a:pt x="2831" y="423"/>
                    <a:pt x="3000" y="380"/>
                    <a:pt x="3169" y="338"/>
                  </a:cubicBezTo>
                  <a:cubicBezTo>
                    <a:pt x="3338" y="338"/>
                    <a:pt x="3422" y="254"/>
                    <a:pt x="3422" y="169"/>
                  </a:cubicBezTo>
                  <a:cubicBezTo>
                    <a:pt x="3422" y="42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5352025" y="2132925"/>
              <a:ext cx="13775" cy="46650"/>
            </a:xfrm>
            <a:custGeom>
              <a:avLst/>
              <a:gdLst/>
              <a:ahLst/>
              <a:cxnLst/>
              <a:rect l="l" t="t" r="r" b="b"/>
              <a:pathLst>
                <a:path w="551" h="1866" extrusionOk="0">
                  <a:moveTo>
                    <a:pt x="212" y="1"/>
                  </a:moveTo>
                  <a:cubicBezTo>
                    <a:pt x="170" y="1"/>
                    <a:pt x="128" y="43"/>
                    <a:pt x="128" y="128"/>
                  </a:cubicBezTo>
                  <a:cubicBezTo>
                    <a:pt x="128" y="423"/>
                    <a:pt x="85" y="719"/>
                    <a:pt x="43" y="1099"/>
                  </a:cubicBezTo>
                  <a:cubicBezTo>
                    <a:pt x="1" y="1437"/>
                    <a:pt x="1" y="1649"/>
                    <a:pt x="1" y="1649"/>
                  </a:cubicBezTo>
                  <a:cubicBezTo>
                    <a:pt x="1" y="1691"/>
                    <a:pt x="1" y="1733"/>
                    <a:pt x="43" y="1775"/>
                  </a:cubicBezTo>
                  <a:cubicBezTo>
                    <a:pt x="128" y="1860"/>
                    <a:pt x="170" y="1860"/>
                    <a:pt x="212" y="1860"/>
                  </a:cubicBezTo>
                  <a:cubicBezTo>
                    <a:pt x="219" y="1863"/>
                    <a:pt x="226" y="1865"/>
                    <a:pt x="233" y="1865"/>
                  </a:cubicBezTo>
                  <a:cubicBezTo>
                    <a:pt x="304" y="1865"/>
                    <a:pt x="346" y="1655"/>
                    <a:pt x="423" y="1268"/>
                  </a:cubicBezTo>
                  <a:cubicBezTo>
                    <a:pt x="508" y="804"/>
                    <a:pt x="550" y="508"/>
                    <a:pt x="550" y="297"/>
                  </a:cubicBezTo>
                  <a:cubicBezTo>
                    <a:pt x="550" y="254"/>
                    <a:pt x="508" y="212"/>
                    <a:pt x="423" y="128"/>
                  </a:cubicBezTo>
                  <a:cubicBezTo>
                    <a:pt x="339" y="43"/>
                    <a:pt x="254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5365775" y="2154050"/>
              <a:ext cx="79225" cy="109875"/>
            </a:xfrm>
            <a:custGeom>
              <a:avLst/>
              <a:gdLst/>
              <a:ahLst/>
              <a:cxnLst/>
              <a:rect l="l" t="t" r="r" b="b"/>
              <a:pathLst>
                <a:path w="3169" h="4395" extrusionOk="0">
                  <a:moveTo>
                    <a:pt x="2746" y="1"/>
                  </a:moveTo>
                  <a:cubicBezTo>
                    <a:pt x="2493" y="1"/>
                    <a:pt x="2197" y="43"/>
                    <a:pt x="1859" y="212"/>
                  </a:cubicBezTo>
                  <a:cubicBezTo>
                    <a:pt x="1521" y="381"/>
                    <a:pt x="1268" y="508"/>
                    <a:pt x="1099" y="719"/>
                  </a:cubicBezTo>
                  <a:cubicBezTo>
                    <a:pt x="1056" y="761"/>
                    <a:pt x="1014" y="846"/>
                    <a:pt x="972" y="973"/>
                  </a:cubicBezTo>
                  <a:cubicBezTo>
                    <a:pt x="930" y="1099"/>
                    <a:pt x="887" y="1184"/>
                    <a:pt x="887" y="1311"/>
                  </a:cubicBezTo>
                  <a:cubicBezTo>
                    <a:pt x="887" y="1395"/>
                    <a:pt x="972" y="1564"/>
                    <a:pt x="1141" y="1733"/>
                  </a:cubicBezTo>
                  <a:cubicBezTo>
                    <a:pt x="1268" y="1902"/>
                    <a:pt x="1436" y="2071"/>
                    <a:pt x="1605" y="2240"/>
                  </a:cubicBezTo>
                  <a:cubicBezTo>
                    <a:pt x="1817" y="2409"/>
                    <a:pt x="1986" y="2578"/>
                    <a:pt x="2112" y="2747"/>
                  </a:cubicBezTo>
                  <a:cubicBezTo>
                    <a:pt x="2281" y="2916"/>
                    <a:pt x="2366" y="3085"/>
                    <a:pt x="2366" y="3169"/>
                  </a:cubicBezTo>
                  <a:cubicBezTo>
                    <a:pt x="2366" y="3381"/>
                    <a:pt x="2239" y="3550"/>
                    <a:pt x="2028" y="3676"/>
                  </a:cubicBezTo>
                  <a:cubicBezTo>
                    <a:pt x="1774" y="3845"/>
                    <a:pt x="1521" y="3930"/>
                    <a:pt x="1225" y="3930"/>
                  </a:cubicBezTo>
                  <a:cubicBezTo>
                    <a:pt x="1099" y="3930"/>
                    <a:pt x="930" y="3888"/>
                    <a:pt x="803" y="3803"/>
                  </a:cubicBezTo>
                  <a:cubicBezTo>
                    <a:pt x="676" y="3761"/>
                    <a:pt x="592" y="3676"/>
                    <a:pt x="507" y="3592"/>
                  </a:cubicBezTo>
                  <a:cubicBezTo>
                    <a:pt x="296" y="3423"/>
                    <a:pt x="169" y="3296"/>
                    <a:pt x="127" y="3296"/>
                  </a:cubicBezTo>
                  <a:cubicBezTo>
                    <a:pt x="42" y="3296"/>
                    <a:pt x="0" y="3381"/>
                    <a:pt x="0" y="3507"/>
                  </a:cubicBezTo>
                  <a:cubicBezTo>
                    <a:pt x="0" y="3676"/>
                    <a:pt x="127" y="3888"/>
                    <a:pt x="380" y="4099"/>
                  </a:cubicBezTo>
                  <a:cubicBezTo>
                    <a:pt x="634" y="4310"/>
                    <a:pt x="972" y="4395"/>
                    <a:pt x="1394" y="4395"/>
                  </a:cubicBezTo>
                  <a:cubicBezTo>
                    <a:pt x="1774" y="4395"/>
                    <a:pt x="2155" y="4268"/>
                    <a:pt x="2450" y="4057"/>
                  </a:cubicBezTo>
                  <a:cubicBezTo>
                    <a:pt x="2788" y="3803"/>
                    <a:pt x="2915" y="3507"/>
                    <a:pt x="2915" y="3169"/>
                  </a:cubicBezTo>
                  <a:cubicBezTo>
                    <a:pt x="2915" y="3000"/>
                    <a:pt x="2831" y="2789"/>
                    <a:pt x="2704" y="2578"/>
                  </a:cubicBezTo>
                  <a:cubicBezTo>
                    <a:pt x="2535" y="2367"/>
                    <a:pt x="2366" y="2198"/>
                    <a:pt x="2197" y="2029"/>
                  </a:cubicBezTo>
                  <a:cubicBezTo>
                    <a:pt x="1690" y="1606"/>
                    <a:pt x="1436" y="1311"/>
                    <a:pt x="1436" y="1226"/>
                  </a:cubicBezTo>
                  <a:cubicBezTo>
                    <a:pt x="1436" y="1057"/>
                    <a:pt x="1690" y="888"/>
                    <a:pt x="2155" y="677"/>
                  </a:cubicBezTo>
                  <a:cubicBezTo>
                    <a:pt x="2324" y="635"/>
                    <a:pt x="2450" y="592"/>
                    <a:pt x="2662" y="550"/>
                  </a:cubicBezTo>
                  <a:cubicBezTo>
                    <a:pt x="2831" y="508"/>
                    <a:pt x="2957" y="466"/>
                    <a:pt x="3042" y="466"/>
                  </a:cubicBezTo>
                  <a:cubicBezTo>
                    <a:pt x="3126" y="423"/>
                    <a:pt x="3169" y="381"/>
                    <a:pt x="3169" y="339"/>
                  </a:cubicBezTo>
                  <a:cubicBezTo>
                    <a:pt x="3169" y="254"/>
                    <a:pt x="3126" y="170"/>
                    <a:pt x="3042" y="85"/>
                  </a:cubicBezTo>
                  <a:cubicBezTo>
                    <a:pt x="2957" y="1"/>
                    <a:pt x="2873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5524200" y="2154050"/>
              <a:ext cx="104575" cy="110925"/>
            </a:xfrm>
            <a:custGeom>
              <a:avLst/>
              <a:gdLst/>
              <a:ahLst/>
              <a:cxnLst/>
              <a:rect l="l" t="t" r="r" b="b"/>
              <a:pathLst>
                <a:path w="4183" h="4437" extrusionOk="0">
                  <a:moveTo>
                    <a:pt x="465" y="1"/>
                  </a:moveTo>
                  <a:cubicBezTo>
                    <a:pt x="380" y="1"/>
                    <a:pt x="338" y="85"/>
                    <a:pt x="338" y="212"/>
                  </a:cubicBezTo>
                  <a:cubicBezTo>
                    <a:pt x="338" y="719"/>
                    <a:pt x="254" y="1395"/>
                    <a:pt x="169" y="2282"/>
                  </a:cubicBezTo>
                  <a:cubicBezTo>
                    <a:pt x="42" y="3169"/>
                    <a:pt x="0" y="3676"/>
                    <a:pt x="0" y="3845"/>
                  </a:cubicBezTo>
                  <a:cubicBezTo>
                    <a:pt x="0" y="4014"/>
                    <a:pt x="42" y="4141"/>
                    <a:pt x="127" y="4268"/>
                  </a:cubicBezTo>
                  <a:cubicBezTo>
                    <a:pt x="211" y="4352"/>
                    <a:pt x="296" y="4437"/>
                    <a:pt x="338" y="4437"/>
                  </a:cubicBezTo>
                  <a:cubicBezTo>
                    <a:pt x="549" y="4437"/>
                    <a:pt x="845" y="4099"/>
                    <a:pt x="1268" y="3507"/>
                  </a:cubicBezTo>
                  <a:cubicBezTo>
                    <a:pt x="1521" y="3169"/>
                    <a:pt x="1732" y="2916"/>
                    <a:pt x="1901" y="2662"/>
                  </a:cubicBezTo>
                  <a:cubicBezTo>
                    <a:pt x="1944" y="3212"/>
                    <a:pt x="2028" y="3634"/>
                    <a:pt x="2155" y="3972"/>
                  </a:cubicBezTo>
                  <a:cubicBezTo>
                    <a:pt x="2282" y="4268"/>
                    <a:pt x="2451" y="4395"/>
                    <a:pt x="2746" y="4395"/>
                  </a:cubicBezTo>
                  <a:cubicBezTo>
                    <a:pt x="3127" y="4395"/>
                    <a:pt x="3465" y="4183"/>
                    <a:pt x="3760" y="3676"/>
                  </a:cubicBezTo>
                  <a:cubicBezTo>
                    <a:pt x="4056" y="3212"/>
                    <a:pt x="4183" y="2662"/>
                    <a:pt x="4183" y="2071"/>
                  </a:cubicBezTo>
                  <a:cubicBezTo>
                    <a:pt x="4183" y="1437"/>
                    <a:pt x="4056" y="973"/>
                    <a:pt x="3803" y="550"/>
                  </a:cubicBezTo>
                  <a:cubicBezTo>
                    <a:pt x="3549" y="170"/>
                    <a:pt x="3169" y="1"/>
                    <a:pt x="2704" y="1"/>
                  </a:cubicBezTo>
                  <a:cubicBezTo>
                    <a:pt x="2493" y="1"/>
                    <a:pt x="2366" y="43"/>
                    <a:pt x="2366" y="170"/>
                  </a:cubicBezTo>
                  <a:cubicBezTo>
                    <a:pt x="2366" y="254"/>
                    <a:pt x="2451" y="339"/>
                    <a:pt x="2535" y="423"/>
                  </a:cubicBezTo>
                  <a:cubicBezTo>
                    <a:pt x="2620" y="508"/>
                    <a:pt x="2746" y="550"/>
                    <a:pt x="2873" y="550"/>
                  </a:cubicBezTo>
                  <a:cubicBezTo>
                    <a:pt x="3042" y="550"/>
                    <a:pt x="3169" y="635"/>
                    <a:pt x="3296" y="804"/>
                  </a:cubicBezTo>
                  <a:cubicBezTo>
                    <a:pt x="3507" y="1057"/>
                    <a:pt x="3634" y="1480"/>
                    <a:pt x="3634" y="1987"/>
                  </a:cubicBezTo>
                  <a:cubicBezTo>
                    <a:pt x="3634" y="2451"/>
                    <a:pt x="3549" y="2874"/>
                    <a:pt x="3380" y="3254"/>
                  </a:cubicBezTo>
                  <a:cubicBezTo>
                    <a:pt x="3169" y="3634"/>
                    <a:pt x="3000" y="3803"/>
                    <a:pt x="2746" y="3803"/>
                  </a:cubicBezTo>
                  <a:cubicBezTo>
                    <a:pt x="2620" y="3803"/>
                    <a:pt x="2535" y="3719"/>
                    <a:pt x="2493" y="3507"/>
                  </a:cubicBezTo>
                  <a:cubicBezTo>
                    <a:pt x="2451" y="3338"/>
                    <a:pt x="2408" y="3127"/>
                    <a:pt x="2366" y="2874"/>
                  </a:cubicBezTo>
                  <a:cubicBezTo>
                    <a:pt x="2324" y="2240"/>
                    <a:pt x="2197" y="1902"/>
                    <a:pt x="2070" y="1902"/>
                  </a:cubicBezTo>
                  <a:cubicBezTo>
                    <a:pt x="1944" y="1902"/>
                    <a:pt x="1690" y="2113"/>
                    <a:pt x="1394" y="2493"/>
                  </a:cubicBezTo>
                  <a:cubicBezTo>
                    <a:pt x="1056" y="2831"/>
                    <a:pt x="761" y="3254"/>
                    <a:pt x="507" y="3676"/>
                  </a:cubicBezTo>
                  <a:cubicBezTo>
                    <a:pt x="549" y="3212"/>
                    <a:pt x="634" y="2578"/>
                    <a:pt x="761" y="1775"/>
                  </a:cubicBezTo>
                  <a:cubicBezTo>
                    <a:pt x="930" y="973"/>
                    <a:pt x="972" y="550"/>
                    <a:pt x="972" y="466"/>
                  </a:cubicBezTo>
                  <a:cubicBezTo>
                    <a:pt x="972" y="381"/>
                    <a:pt x="930" y="254"/>
                    <a:pt x="803" y="170"/>
                  </a:cubicBezTo>
                  <a:cubicBezTo>
                    <a:pt x="676" y="43"/>
                    <a:pt x="549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5646700" y="2153000"/>
              <a:ext cx="88750" cy="111975"/>
            </a:xfrm>
            <a:custGeom>
              <a:avLst/>
              <a:gdLst/>
              <a:ahLst/>
              <a:cxnLst/>
              <a:rect l="l" t="t" r="r" b="b"/>
              <a:pathLst>
                <a:path w="3550" h="4479" extrusionOk="0">
                  <a:moveTo>
                    <a:pt x="973" y="1"/>
                  </a:moveTo>
                  <a:cubicBezTo>
                    <a:pt x="930" y="1"/>
                    <a:pt x="888" y="43"/>
                    <a:pt x="846" y="43"/>
                  </a:cubicBezTo>
                  <a:cubicBezTo>
                    <a:pt x="846" y="85"/>
                    <a:pt x="846" y="127"/>
                    <a:pt x="846" y="212"/>
                  </a:cubicBezTo>
                  <a:cubicBezTo>
                    <a:pt x="846" y="465"/>
                    <a:pt x="677" y="1141"/>
                    <a:pt x="423" y="2282"/>
                  </a:cubicBezTo>
                  <a:cubicBezTo>
                    <a:pt x="212" y="2324"/>
                    <a:pt x="85" y="2409"/>
                    <a:pt x="85" y="2451"/>
                  </a:cubicBezTo>
                  <a:cubicBezTo>
                    <a:pt x="85" y="2535"/>
                    <a:pt x="85" y="2578"/>
                    <a:pt x="128" y="2620"/>
                  </a:cubicBezTo>
                  <a:cubicBezTo>
                    <a:pt x="170" y="2704"/>
                    <a:pt x="212" y="2704"/>
                    <a:pt x="297" y="2747"/>
                  </a:cubicBezTo>
                  <a:cubicBezTo>
                    <a:pt x="85" y="3465"/>
                    <a:pt x="1" y="3887"/>
                    <a:pt x="1" y="3972"/>
                  </a:cubicBezTo>
                  <a:cubicBezTo>
                    <a:pt x="1" y="4099"/>
                    <a:pt x="43" y="4183"/>
                    <a:pt x="128" y="4310"/>
                  </a:cubicBezTo>
                  <a:cubicBezTo>
                    <a:pt x="212" y="4437"/>
                    <a:pt x="297" y="4479"/>
                    <a:pt x="339" y="4479"/>
                  </a:cubicBezTo>
                  <a:cubicBezTo>
                    <a:pt x="381" y="4479"/>
                    <a:pt x="423" y="4352"/>
                    <a:pt x="508" y="4141"/>
                  </a:cubicBezTo>
                  <a:cubicBezTo>
                    <a:pt x="550" y="4014"/>
                    <a:pt x="550" y="3887"/>
                    <a:pt x="592" y="3803"/>
                  </a:cubicBezTo>
                  <a:cubicBezTo>
                    <a:pt x="635" y="3676"/>
                    <a:pt x="677" y="3507"/>
                    <a:pt x="719" y="3338"/>
                  </a:cubicBezTo>
                  <a:cubicBezTo>
                    <a:pt x="761" y="3127"/>
                    <a:pt x="846" y="2916"/>
                    <a:pt x="888" y="2662"/>
                  </a:cubicBezTo>
                  <a:cubicBezTo>
                    <a:pt x="1395" y="2578"/>
                    <a:pt x="1944" y="2451"/>
                    <a:pt x="2536" y="2366"/>
                  </a:cubicBezTo>
                  <a:lnTo>
                    <a:pt x="2536" y="2366"/>
                  </a:lnTo>
                  <a:cubicBezTo>
                    <a:pt x="2282" y="3380"/>
                    <a:pt x="2156" y="3930"/>
                    <a:pt x="2156" y="4014"/>
                  </a:cubicBezTo>
                  <a:cubicBezTo>
                    <a:pt x="2156" y="4141"/>
                    <a:pt x="2198" y="4225"/>
                    <a:pt x="2282" y="4310"/>
                  </a:cubicBezTo>
                  <a:cubicBezTo>
                    <a:pt x="2367" y="4437"/>
                    <a:pt x="2451" y="4479"/>
                    <a:pt x="2494" y="4479"/>
                  </a:cubicBezTo>
                  <a:cubicBezTo>
                    <a:pt x="2536" y="4479"/>
                    <a:pt x="2578" y="4352"/>
                    <a:pt x="2663" y="4141"/>
                  </a:cubicBezTo>
                  <a:cubicBezTo>
                    <a:pt x="2705" y="4014"/>
                    <a:pt x="2705" y="3887"/>
                    <a:pt x="2747" y="3803"/>
                  </a:cubicBezTo>
                  <a:cubicBezTo>
                    <a:pt x="2789" y="3676"/>
                    <a:pt x="2832" y="3507"/>
                    <a:pt x="2874" y="3338"/>
                  </a:cubicBezTo>
                  <a:cubicBezTo>
                    <a:pt x="2916" y="3127"/>
                    <a:pt x="3001" y="2789"/>
                    <a:pt x="3127" y="2282"/>
                  </a:cubicBezTo>
                  <a:cubicBezTo>
                    <a:pt x="3423" y="2240"/>
                    <a:pt x="3550" y="2155"/>
                    <a:pt x="3550" y="2071"/>
                  </a:cubicBezTo>
                  <a:cubicBezTo>
                    <a:pt x="3550" y="1986"/>
                    <a:pt x="3423" y="1944"/>
                    <a:pt x="3254" y="1902"/>
                  </a:cubicBezTo>
                  <a:cubicBezTo>
                    <a:pt x="3423" y="1184"/>
                    <a:pt x="3550" y="761"/>
                    <a:pt x="3550" y="634"/>
                  </a:cubicBezTo>
                  <a:cubicBezTo>
                    <a:pt x="3550" y="465"/>
                    <a:pt x="3465" y="339"/>
                    <a:pt x="3381" y="212"/>
                  </a:cubicBezTo>
                  <a:cubicBezTo>
                    <a:pt x="3296" y="85"/>
                    <a:pt x="3212" y="1"/>
                    <a:pt x="3127" y="1"/>
                  </a:cubicBezTo>
                  <a:cubicBezTo>
                    <a:pt x="3043" y="1"/>
                    <a:pt x="3001" y="85"/>
                    <a:pt x="3001" y="212"/>
                  </a:cubicBezTo>
                  <a:cubicBezTo>
                    <a:pt x="3001" y="465"/>
                    <a:pt x="2916" y="1015"/>
                    <a:pt x="2663" y="1902"/>
                  </a:cubicBezTo>
                  <a:cubicBezTo>
                    <a:pt x="2156" y="1944"/>
                    <a:pt x="1606" y="1986"/>
                    <a:pt x="1057" y="2113"/>
                  </a:cubicBezTo>
                  <a:cubicBezTo>
                    <a:pt x="1226" y="1310"/>
                    <a:pt x="1353" y="803"/>
                    <a:pt x="1353" y="677"/>
                  </a:cubicBezTo>
                  <a:cubicBezTo>
                    <a:pt x="1353" y="508"/>
                    <a:pt x="1311" y="339"/>
                    <a:pt x="1184" y="212"/>
                  </a:cubicBezTo>
                  <a:cubicBezTo>
                    <a:pt x="1099" y="85"/>
                    <a:pt x="101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5749175" y="2151950"/>
              <a:ext cx="82400" cy="113025"/>
            </a:xfrm>
            <a:custGeom>
              <a:avLst/>
              <a:gdLst/>
              <a:ahLst/>
              <a:cxnLst/>
              <a:rect l="l" t="t" r="r" b="b"/>
              <a:pathLst>
                <a:path w="3296" h="4521" extrusionOk="0">
                  <a:moveTo>
                    <a:pt x="1986" y="634"/>
                  </a:moveTo>
                  <a:cubicBezTo>
                    <a:pt x="2028" y="972"/>
                    <a:pt x="2112" y="1521"/>
                    <a:pt x="2197" y="2239"/>
                  </a:cubicBezTo>
                  <a:cubicBezTo>
                    <a:pt x="1859" y="2324"/>
                    <a:pt x="1521" y="2366"/>
                    <a:pt x="1225" y="2451"/>
                  </a:cubicBezTo>
                  <a:cubicBezTo>
                    <a:pt x="1521" y="1648"/>
                    <a:pt x="1774" y="1057"/>
                    <a:pt x="1986" y="634"/>
                  </a:cubicBezTo>
                  <a:close/>
                  <a:moveTo>
                    <a:pt x="2112" y="0"/>
                  </a:moveTo>
                  <a:cubicBezTo>
                    <a:pt x="1986" y="0"/>
                    <a:pt x="1901" y="43"/>
                    <a:pt x="1774" y="127"/>
                  </a:cubicBezTo>
                  <a:cubicBezTo>
                    <a:pt x="1648" y="212"/>
                    <a:pt x="1563" y="296"/>
                    <a:pt x="1521" y="423"/>
                  </a:cubicBezTo>
                  <a:cubicBezTo>
                    <a:pt x="1479" y="550"/>
                    <a:pt x="1352" y="803"/>
                    <a:pt x="1183" y="1226"/>
                  </a:cubicBezTo>
                  <a:cubicBezTo>
                    <a:pt x="1014" y="1648"/>
                    <a:pt x="887" y="1986"/>
                    <a:pt x="803" y="2197"/>
                  </a:cubicBezTo>
                  <a:cubicBezTo>
                    <a:pt x="760" y="2324"/>
                    <a:pt x="676" y="2451"/>
                    <a:pt x="634" y="2620"/>
                  </a:cubicBezTo>
                  <a:cubicBezTo>
                    <a:pt x="211" y="2746"/>
                    <a:pt x="0" y="2873"/>
                    <a:pt x="0" y="2958"/>
                  </a:cubicBezTo>
                  <a:cubicBezTo>
                    <a:pt x="0" y="3042"/>
                    <a:pt x="42" y="3084"/>
                    <a:pt x="85" y="3169"/>
                  </a:cubicBezTo>
                  <a:cubicBezTo>
                    <a:pt x="169" y="3211"/>
                    <a:pt x="254" y="3253"/>
                    <a:pt x="338" y="3253"/>
                  </a:cubicBezTo>
                  <a:lnTo>
                    <a:pt x="380" y="3253"/>
                  </a:lnTo>
                  <a:cubicBezTo>
                    <a:pt x="127" y="3803"/>
                    <a:pt x="0" y="4098"/>
                    <a:pt x="0" y="4141"/>
                  </a:cubicBezTo>
                  <a:cubicBezTo>
                    <a:pt x="0" y="4225"/>
                    <a:pt x="42" y="4310"/>
                    <a:pt x="127" y="4394"/>
                  </a:cubicBezTo>
                  <a:cubicBezTo>
                    <a:pt x="211" y="4479"/>
                    <a:pt x="296" y="4521"/>
                    <a:pt x="338" y="4521"/>
                  </a:cubicBezTo>
                  <a:cubicBezTo>
                    <a:pt x="423" y="4521"/>
                    <a:pt x="634" y="4014"/>
                    <a:pt x="1014" y="3042"/>
                  </a:cubicBezTo>
                  <a:cubicBezTo>
                    <a:pt x="1310" y="2958"/>
                    <a:pt x="1563" y="2915"/>
                    <a:pt x="1732" y="2873"/>
                  </a:cubicBezTo>
                  <a:cubicBezTo>
                    <a:pt x="1859" y="2831"/>
                    <a:pt x="2028" y="2789"/>
                    <a:pt x="2239" y="2746"/>
                  </a:cubicBezTo>
                  <a:cubicBezTo>
                    <a:pt x="2281" y="3127"/>
                    <a:pt x="2281" y="3507"/>
                    <a:pt x="2324" y="3929"/>
                  </a:cubicBezTo>
                  <a:cubicBezTo>
                    <a:pt x="2366" y="4141"/>
                    <a:pt x="2366" y="4310"/>
                    <a:pt x="2408" y="4394"/>
                  </a:cubicBezTo>
                  <a:cubicBezTo>
                    <a:pt x="2450" y="4479"/>
                    <a:pt x="2535" y="4521"/>
                    <a:pt x="2619" y="4521"/>
                  </a:cubicBezTo>
                  <a:cubicBezTo>
                    <a:pt x="2746" y="4521"/>
                    <a:pt x="2788" y="4267"/>
                    <a:pt x="2788" y="3718"/>
                  </a:cubicBezTo>
                  <a:cubicBezTo>
                    <a:pt x="2788" y="3422"/>
                    <a:pt x="2788" y="3042"/>
                    <a:pt x="2746" y="2620"/>
                  </a:cubicBezTo>
                  <a:cubicBezTo>
                    <a:pt x="3126" y="2493"/>
                    <a:pt x="3295" y="2408"/>
                    <a:pt x="3295" y="2324"/>
                  </a:cubicBezTo>
                  <a:cubicBezTo>
                    <a:pt x="3295" y="2197"/>
                    <a:pt x="3211" y="2155"/>
                    <a:pt x="3042" y="2155"/>
                  </a:cubicBezTo>
                  <a:lnTo>
                    <a:pt x="2704" y="2155"/>
                  </a:lnTo>
                  <a:cubicBezTo>
                    <a:pt x="2662" y="1564"/>
                    <a:pt x="2577" y="1057"/>
                    <a:pt x="2450" y="634"/>
                  </a:cubicBezTo>
                  <a:cubicBezTo>
                    <a:pt x="2366" y="212"/>
                    <a:pt x="2239" y="0"/>
                    <a:pt x="2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5848450" y="2153000"/>
              <a:ext cx="68675" cy="111975"/>
            </a:xfrm>
            <a:custGeom>
              <a:avLst/>
              <a:gdLst/>
              <a:ahLst/>
              <a:cxnLst/>
              <a:rect l="l" t="t" r="r" b="b"/>
              <a:pathLst>
                <a:path w="2747" h="4479" extrusionOk="0">
                  <a:moveTo>
                    <a:pt x="1014" y="1"/>
                  </a:moveTo>
                  <a:cubicBezTo>
                    <a:pt x="972" y="1"/>
                    <a:pt x="930" y="1"/>
                    <a:pt x="888" y="43"/>
                  </a:cubicBezTo>
                  <a:cubicBezTo>
                    <a:pt x="888" y="43"/>
                    <a:pt x="888" y="127"/>
                    <a:pt x="888" y="170"/>
                  </a:cubicBezTo>
                  <a:cubicBezTo>
                    <a:pt x="888" y="465"/>
                    <a:pt x="719" y="1099"/>
                    <a:pt x="423" y="2113"/>
                  </a:cubicBezTo>
                  <a:cubicBezTo>
                    <a:pt x="169" y="3127"/>
                    <a:pt x="0" y="3718"/>
                    <a:pt x="0" y="3887"/>
                  </a:cubicBezTo>
                  <a:cubicBezTo>
                    <a:pt x="0" y="4056"/>
                    <a:pt x="85" y="4183"/>
                    <a:pt x="212" y="4310"/>
                  </a:cubicBezTo>
                  <a:cubicBezTo>
                    <a:pt x="381" y="4394"/>
                    <a:pt x="550" y="4479"/>
                    <a:pt x="761" y="4479"/>
                  </a:cubicBezTo>
                  <a:cubicBezTo>
                    <a:pt x="1226" y="4479"/>
                    <a:pt x="1648" y="4394"/>
                    <a:pt x="2070" y="4225"/>
                  </a:cubicBezTo>
                  <a:cubicBezTo>
                    <a:pt x="2535" y="4099"/>
                    <a:pt x="2746" y="3930"/>
                    <a:pt x="2746" y="3718"/>
                  </a:cubicBezTo>
                  <a:cubicBezTo>
                    <a:pt x="2746" y="3676"/>
                    <a:pt x="2746" y="3676"/>
                    <a:pt x="2704" y="3634"/>
                  </a:cubicBezTo>
                  <a:lnTo>
                    <a:pt x="2620" y="3634"/>
                  </a:lnTo>
                  <a:cubicBezTo>
                    <a:pt x="2620" y="3634"/>
                    <a:pt x="2493" y="3634"/>
                    <a:pt x="2324" y="3718"/>
                  </a:cubicBezTo>
                  <a:cubicBezTo>
                    <a:pt x="1732" y="3845"/>
                    <a:pt x="1226" y="3930"/>
                    <a:pt x="761" y="3930"/>
                  </a:cubicBezTo>
                  <a:cubicBezTo>
                    <a:pt x="634" y="3930"/>
                    <a:pt x="592" y="3887"/>
                    <a:pt x="592" y="3761"/>
                  </a:cubicBezTo>
                  <a:cubicBezTo>
                    <a:pt x="592" y="3634"/>
                    <a:pt x="676" y="3296"/>
                    <a:pt x="845" y="2704"/>
                  </a:cubicBezTo>
                  <a:cubicBezTo>
                    <a:pt x="1226" y="1522"/>
                    <a:pt x="1395" y="761"/>
                    <a:pt x="1395" y="465"/>
                  </a:cubicBezTo>
                  <a:cubicBezTo>
                    <a:pt x="1395" y="381"/>
                    <a:pt x="1352" y="254"/>
                    <a:pt x="1268" y="127"/>
                  </a:cubicBezTo>
                  <a:cubicBezTo>
                    <a:pt x="1183" y="43"/>
                    <a:pt x="1099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5935050" y="2155125"/>
              <a:ext cx="86625" cy="109850"/>
            </a:xfrm>
            <a:custGeom>
              <a:avLst/>
              <a:gdLst/>
              <a:ahLst/>
              <a:cxnLst/>
              <a:rect l="l" t="t" r="r" b="b"/>
              <a:pathLst>
                <a:path w="3465" h="4394" extrusionOk="0">
                  <a:moveTo>
                    <a:pt x="2155" y="0"/>
                  </a:moveTo>
                  <a:cubicBezTo>
                    <a:pt x="1310" y="0"/>
                    <a:pt x="846" y="85"/>
                    <a:pt x="803" y="211"/>
                  </a:cubicBezTo>
                  <a:cubicBezTo>
                    <a:pt x="761" y="296"/>
                    <a:pt x="761" y="338"/>
                    <a:pt x="761" y="380"/>
                  </a:cubicBezTo>
                  <a:cubicBezTo>
                    <a:pt x="761" y="718"/>
                    <a:pt x="719" y="1099"/>
                    <a:pt x="592" y="1563"/>
                  </a:cubicBezTo>
                  <a:cubicBezTo>
                    <a:pt x="465" y="2028"/>
                    <a:pt x="339" y="2493"/>
                    <a:pt x="212" y="2915"/>
                  </a:cubicBezTo>
                  <a:cubicBezTo>
                    <a:pt x="85" y="3338"/>
                    <a:pt x="1" y="3633"/>
                    <a:pt x="1" y="3802"/>
                  </a:cubicBezTo>
                  <a:cubicBezTo>
                    <a:pt x="1" y="3971"/>
                    <a:pt x="85" y="4098"/>
                    <a:pt x="212" y="4225"/>
                  </a:cubicBezTo>
                  <a:cubicBezTo>
                    <a:pt x="381" y="4352"/>
                    <a:pt x="550" y="4394"/>
                    <a:pt x="761" y="4394"/>
                  </a:cubicBezTo>
                  <a:cubicBezTo>
                    <a:pt x="1184" y="4394"/>
                    <a:pt x="1606" y="4309"/>
                    <a:pt x="2071" y="4140"/>
                  </a:cubicBezTo>
                  <a:cubicBezTo>
                    <a:pt x="2578" y="4014"/>
                    <a:pt x="2789" y="3845"/>
                    <a:pt x="2789" y="3676"/>
                  </a:cubicBezTo>
                  <a:cubicBezTo>
                    <a:pt x="2789" y="3591"/>
                    <a:pt x="2747" y="3549"/>
                    <a:pt x="2705" y="3549"/>
                  </a:cubicBezTo>
                  <a:cubicBezTo>
                    <a:pt x="2662" y="3549"/>
                    <a:pt x="2578" y="3591"/>
                    <a:pt x="2367" y="3633"/>
                  </a:cubicBezTo>
                  <a:cubicBezTo>
                    <a:pt x="1775" y="3802"/>
                    <a:pt x="1226" y="3887"/>
                    <a:pt x="761" y="3887"/>
                  </a:cubicBezTo>
                  <a:cubicBezTo>
                    <a:pt x="719" y="3887"/>
                    <a:pt x="677" y="3845"/>
                    <a:pt x="634" y="3802"/>
                  </a:cubicBezTo>
                  <a:cubicBezTo>
                    <a:pt x="592" y="3802"/>
                    <a:pt x="592" y="3760"/>
                    <a:pt x="592" y="3676"/>
                  </a:cubicBezTo>
                  <a:cubicBezTo>
                    <a:pt x="592" y="3549"/>
                    <a:pt x="719" y="3126"/>
                    <a:pt x="930" y="2366"/>
                  </a:cubicBezTo>
                  <a:cubicBezTo>
                    <a:pt x="1395" y="2366"/>
                    <a:pt x="1775" y="2366"/>
                    <a:pt x="2155" y="2281"/>
                  </a:cubicBezTo>
                  <a:cubicBezTo>
                    <a:pt x="2493" y="2197"/>
                    <a:pt x="2662" y="2112"/>
                    <a:pt x="2662" y="1944"/>
                  </a:cubicBezTo>
                  <a:cubicBezTo>
                    <a:pt x="2662" y="1901"/>
                    <a:pt x="2578" y="1859"/>
                    <a:pt x="2451" y="1859"/>
                  </a:cubicBezTo>
                  <a:cubicBezTo>
                    <a:pt x="2324" y="1859"/>
                    <a:pt x="2155" y="1859"/>
                    <a:pt x="1902" y="1901"/>
                  </a:cubicBezTo>
                  <a:lnTo>
                    <a:pt x="1057" y="1901"/>
                  </a:lnTo>
                  <a:cubicBezTo>
                    <a:pt x="1226" y="1352"/>
                    <a:pt x="1310" y="887"/>
                    <a:pt x="1310" y="634"/>
                  </a:cubicBezTo>
                  <a:lnTo>
                    <a:pt x="1310" y="592"/>
                  </a:lnTo>
                  <a:cubicBezTo>
                    <a:pt x="1691" y="549"/>
                    <a:pt x="1944" y="507"/>
                    <a:pt x="2029" y="465"/>
                  </a:cubicBezTo>
                  <a:cubicBezTo>
                    <a:pt x="2155" y="465"/>
                    <a:pt x="2324" y="465"/>
                    <a:pt x="2578" y="423"/>
                  </a:cubicBezTo>
                  <a:cubicBezTo>
                    <a:pt x="2831" y="423"/>
                    <a:pt x="3042" y="380"/>
                    <a:pt x="3169" y="338"/>
                  </a:cubicBezTo>
                  <a:cubicBezTo>
                    <a:pt x="3338" y="338"/>
                    <a:pt x="3465" y="254"/>
                    <a:pt x="3465" y="169"/>
                  </a:cubicBezTo>
                  <a:cubicBezTo>
                    <a:pt x="3465" y="42"/>
                    <a:pt x="3042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6013200" y="2130825"/>
              <a:ext cx="71850" cy="150000"/>
            </a:xfrm>
            <a:custGeom>
              <a:avLst/>
              <a:gdLst/>
              <a:ahLst/>
              <a:cxnLst/>
              <a:rect l="l" t="t" r="r" b="b"/>
              <a:pathLst>
                <a:path w="2874" h="6000" extrusionOk="0">
                  <a:moveTo>
                    <a:pt x="1649" y="0"/>
                  </a:moveTo>
                  <a:cubicBezTo>
                    <a:pt x="1395" y="0"/>
                    <a:pt x="1268" y="85"/>
                    <a:pt x="1268" y="296"/>
                  </a:cubicBezTo>
                  <a:cubicBezTo>
                    <a:pt x="1268" y="338"/>
                    <a:pt x="1311" y="423"/>
                    <a:pt x="1395" y="465"/>
                  </a:cubicBezTo>
                  <a:cubicBezTo>
                    <a:pt x="1437" y="550"/>
                    <a:pt x="1564" y="592"/>
                    <a:pt x="1649" y="676"/>
                  </a:cubicBezTo>
                  <a:cubicBezTo>
                    <a:pt x="1733" y="761"/>
                    <a:pt x="1860" y="845"/>
                    <a:pt x="1944" y="972"/>
                  </a:cubicBezTo>
                  <a:cubicBezTo>
                    <a:pt x="2029" y="1057"/>
                    <a:pt x="2113" y="1226"/>
                    <a:pt x="2198" y="1395"/>
                  </a:cubicBezTo>
                  <a:cubicBezTo>
                    <a:pt x="2282" y="1606"/>
                    <a:pt x="2325" y="1859"/>
                    <a:pt x="2325" y="2155"/>
                  </a:cubicBezTo>
                  <a:cubicBezTo>
                    <a:pt x="2325" y="2451"/>
                    <a:pt x="2240" y="2747"/>
                    <a:pt x="2113" y="3127"/>
                  </a:cubicBezTo>
                  <a:cubicBezTo>
                    <a:pt x="2029" y="3465"/>
                    <a:pt x="1860" y="3760"/>
                    <a:pt x="1691" y="4014"/>
                  </a:cubicBezTo>
                  <a:cubicBezTo>
                    <a:pt x="1353" y="4521"/>
                    <a:pt x="973" y="4943"/>
                    <a:pt x="592" y="5281"/>
                  </a:cubicBezTo>
                  <a:cubicBezTo>
                    <a:pt x="170" y="5619"/>
                    <a:pt x="1" y="5831"/>
                    <a:pt x="1" y="5915"/>
                  </a:cubicBezTo>
                  <a:cubicBezTo>
                    <a:pt x="1" y="6000"/>
                    <a:pt x="43" y="6000"/>
                    <a:pt x="128" y="6000"/>
                  </a:cubicBezTo>
                  <a:cubicBezTo>
                    <a:pt x="297" y="6000"/>
                    <a:pt x="592" y="5831"/>
                    <a:pt x="1057" y="5493"/>
                  </a:cubicBezTo>
                  <a:cubicBezTo>
                    <a:pt x="1226" y="5324"/>
                    <a:pt x="1437" y="5155"/>
                    <a:pt x="1691" y="4901"/>
                  </a:cubicBezTo>
                  <a:cubicBezTo>
                    <a:pt x="1902" y="4648"/>
                    <a:pt x="2071" y="4352"/>
                    <a:pt x="2282" y="4056"/>
                  </a:cubicBezTo>
                  <a:cubicBezTo>
                    <a:pt x="2451" y="3760"/>
                    <a:pt x="2620" y="3422"/>
                    <a:pt x="2705" y="3042"/>
                  </a:cubicBezTo>
                  <a:cubicBezTo>
                    <a:pt x="2832" y="2662"/>
                    <a:pt x="2874" y="2240"/>
                    <a:pt x="2874" y="1859"/>
                  </a:cubicBezTo>
                  <a:cubicBezTo>
                    <a:pt x="2874" y="1352"/>
                    <a:pt x="2747" y="930"/>
                    <a:pt x="2494" y="550"/>
                  </a:cubicBezTo>
                  <a:cubicBezTo>
                    <a:pt x="2198" y="212"/>
                    <a:pt x="1902" y="0"/>
                    <a:pt x="1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3501575" y="2766650"/>
              <a:ext cx="90850" cy="109875"/>
            </a:xfrm>
            <a:custGeom>
              <a:avLst/>
              <a:gdLst/>
              <a:ahLst/>
              <a:cxnLst/>
              <a:rect l="l" t="t" r="r" b="b"/>
              <a:pathLst>
                <a:path w="3634" h="4395" extrusionOk="0">
                  <a:moveTo>
                    <a:pt x="2282" y="508"/>
                  </a:moveTo>
                  <a:cubicBezTo>
                    <a:pt x="2493" y="508"/>
                    <a:pt x="2662" y="550"/>
                    <a:pt x="2789" y="634"/>
                  </a:cubicBezTo>
                  <a:cubicBezTo>
                    <a:pt x="2958" y="719"/>
                    <a:pt x="3000" y="803"/>
                    <a:pt x="3000" y="972"/>
                  </a:cubicBezTo>
                  <a:cubicBezTo>
                    <a:pt x="3000" y="1057"/>
                    <a:pt x="3000" y="1141"/>
                    <a:pt x="2916" y="1184"/>
                  </a:cubicBezTo>
                  <a:cubicBezTo>
                    <a:pt x="2873" y="1268"/>
                    <a:pt x="2831" y="1353"/>
                    <a:pt x="2789" y="1395"/>
                  </a:cubicBezTo>
                  <a:cubicBezTo>
                    <a:pt x="2705" y="1437"/>
                    <a:pt x="2620" y="1479"/>
                    <a:pt x="2493" y="1564"/>
                  </a:cubicBezTo>
                  <a:cubicBezTo>
                    <a:pt x="2367" y="1606"/>
                    <a:pt x="2198" y="1691"/>
                    <a:pt x="1986" y="1775"/>
                  </a:cubicBezTo>
                  <a:cubicBezTo>
                    <a:pt x="1775" y="1860"/>
                    <a:pt x="1606" y="1944"/>
                    <a:pt x="1522" y="1986"/>
                  </a:cubicBezTo>
                  <a:cubicBezTo>
                    <a:pt x="1648" y="1437"/>
                    <a:pt x="1733" y="1057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071" y="508"/>
                    <a:pt x="2282" y="508"/>
                  </a:cubicBezTo>
                  <a:close/>
                  <a:moveTo>
                    <a:pt x="1437" y="2240"/>
                  </a:moveTo>
                  <a:cubicBezTo>
                    <a:pt x="1522" y="2367"/>
                    <a:pt x="1648" y="2451"/>
                    <a:pt x="1733" y="2451"/>
                  </a:cubicBezTo>
                  <a:cubicBezTo>
                    <a:pt x="2029" y="2451"/>
                    <a:pt x="2324" y="2493"/>
                    <a:pt x="2620" y="2578"/>
                  </a:cubicBezTo>
                  <a:cubicBezTo>
                    <a:pt x="2916" y="2662"/>
                    <a:pt x="3042" y="2747"/>
                    <a:pt x="3042" y="2874"/>
                  </a:cubicBezTo>
                  <a:cubicBezTo>
                    <a:pt x="3042" y="3043"/>
                    <a:pt x="2958" y="3212"/>
                    <a:pt x="2705" y="3338"/>
                  </a:cubicBezTo>
                  <a:cubicBezTo>
                    <a:pt x="2493" y="3507"/>
                    <a:pt x="2198" y="3634"/>
                    <a:pt x="1902" y="3761"/>
                  </a:cubicBezTo>
                  <a:cubicBezTo>
                    <a:pt x="1564" y="3845"/>
                    <a:pt x="1226" y="3887"/>
                    <a:pt x="930" y="3887"/>
                  </a:cubicBezTo>
                  <a:cubicBezTo>
                    <a:pt x="1015" y="3803"/>
                    <a:pt x="1184" y="3254"/>
                    <a:pt x="1437" y="2240"/>
                  </a:cubicBezTo>
                  <a:close/>
                  <a:moveTo>
                    <a:pt x="1733" y="1"/>
                  </a:moveTo>
                  <a:cubicBezTo>
                    <a:pt x="1479" y="1"/>
                    <a:pt x="1268" y="1"/>
                    <a:pt x="1099" y="85"/>
                  </a:cubicBezTo>
                  <a:cubicBezTo>
                    <a:pt x="888" y="127"/>
                    <a:pt x="803" y="170"/>
                    <a:pt x="803" y="254"/>
                  </a:cubicBezTo>
                  <a:cubicBezTo>
                    <a:pt x="803" y="296"/>
                    <a:pt x="846" y="381"/>
                    <a:pt x="930" y="465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41"/>
                    <a:pt x="1057" y="1902"/>
                    <a:pt x="761" y="2916"/>
                  </a:cubicBezTo>
                  <a:cubicBezTo>
                    <a:pt x="634" y="3254"/>
                    <a:pt x="592" y="3423"/>
                    <a:pt x="592" y="3507"/>
                  </a:cubicBezTo>
                  <a:cubicBezTo>
                    <a:pt x="592" y="3592"/>
                    <a:pt x="634" y="3676"/>
                    <a:pt x="677" y="3761"/>
                  </a:cubicBezTo>
                  <a:cubicBezTo>
                    <a:pt x="719" y="3803"/>
                    <a:pt x="761" y="3887"/>
                    <a:pt x="846" y="3887"/>
                  </a:cubicBezTo>
                  <a:cubicBezTo>
                    <a:pt x="677" y="3887"/>
                    <a:pt x="508" y="3845"/>
                    <a:pt x="381" y="3761"/>
                  </a:cubicBezTo>
                  <a:cubicBezTo>
                    <a:pt x="212" y="3676"/>
                    <a:pt x="127" y="3634"/>
                    <a:pt x="127" y="3634"/>
                  </a:cubicBezTo>
                  <a:cubicBezTo>
                    <a:pt x="43" y="3634"/>
                    <a:pt x="1" y="3676"/>
                    <a:pt x="1" y="3803"/>
                  </a:cubicBezTo>
                  <a:cubicBezTo>
                    <a:pt x="1" y="3930"/>
                    <a:pt x="85" y="4056"/>
                    <a:pt x="296" y="4183"/>
                  </a:cubicBezTo>
                  <a:cubicBezTo>
                    <a:pt x="508" y="4352"/>
                    <a:pt x="719" y="4394"/>
                    <a:pt x="972" y="4394"/>
                  </a:cubicBezTo>
                  <a:cubicBezTo>
                    <a:pt x="1395" y="4394"/>
                    <a:pt x="1817" y="4352"/>
                    <a:pt x="2240" y="4183"/>
                  </a:cubicBezTo>
                  <a:cubicBezTo>
                    <a:pt x="2620" y="4056"/>
                    <a:pt x="2958" y="3887"/>
                    <a:pt x="3211" y="3634"/>
                  </a:cubicBezTo>
                  <a:cubicBezTo>
                    <a:pt x="3465" y="3381"/>
                    <a:pt x="3634" y="3169"/>
                    <a:pt x="3634" y="2916"/>
                  </a:cubicBezTo>
                  <a:cubicBezTo>
                    <a:pt x="3634" y="2705"/>
                    <a:pt x="3507" y="2536"/>
                    <a:pt x="3254" y="2367"/>
                  </a:cubicBezTo>
                  <a:cubicBezTo>
                    <a:pt x="3042" y="2240"/>
                    <a:pt x="2747" y="2155"/>
                    <a:pt x="2409" y="2113"/>
                  </a:cubicBezTo>
                  <a:lnTo>
                    <a:pt x="2324" y="2113"/>
                  </a:lnTo>
                  <a:cubicBezTo>
                    <a:pt x="2747" y="1986"/>
                    <a:pt x="3042" y="1817"/>
                    <a:pt x="3254" y="1606"/>
                  </a:cubicBezTo>
                  <a:cubicBezTo>
                    <a:pt x="3465" y="1395"/>
                    <a:pt x="3592" y="1184"/>
                    <a:pt x="3592" y="930"/>
                  </a:cubicBezTo>
                  <a:cubicBezTo>
                    <a:pt x="3592" y="634"/>
                    <a:pt x="3423" y="381"/>
                    <a:pt x="3127" y="212"/>
                  </a:cubicBezTo>
                  <a:cubicBezTo>
                    <a:pt x="2789" y="85"/>
                    <a:pt x="2324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3610375" y="2856425"/>
              <a:ext cx="19025" cy="24325"/>
            </a:xfrm>
            <a:custGeom>
              <a:avLst/>
              <a:gdLst/>
              <a:ahLst/>
              <a:cxnLst/>
              <a:rect l="l" t="t" r="r" b="b"/>
              <a:pathLst>
                <a:path w="761" h="973" extrusionOk="0">
                  <a:moveTo>
                    <a:pt x="338" y="1"/>
                  </a:moveTo>
                  <a:cubicBezTo>
                    <a:pt x="254" y="1"/>
                    <a:pt x="211" y="43"/>
                    <a:pt x="127" y="127"/>
                  </a:cubicBezTo>
                  <a:cubicBezTo>
                    <a:pt x="42" y="254"/>
                    <a:pt x="0" y="339"/>
                    <a:pt x="0" y="423"/>
                  </a:cubicBezTo>
                  <a:cubicBezTo>
                    <a:pt x="0" y="508"/>
                    <a:pt x="85" y="634"/>
                    <a:pt x="211" y="761"/>
                  </a:cubicBezTo>
                  <a:cubicBezTo>
                    <a:pt x="338" y="888"/>
                    <a:pt x="465" y="972"/>
                    <a:pt x="592" y="972"/>
                  </a:cubicBezTo>
                  <a:cubicBezTo>
                    <a:pt x="634" y="972"/>
                    <a:pt x="676" y="930"/>
                    <a:pt x="718" y="888"/>
                  </a:cubicBezTo>
                  <a:cubicBezTo>
                    <a:pt x="761" y="846"/>
                    <a:pt x="761" y="803"/>
                    <a:pt x="761" y="803"/>
                  </a:cubicBezTo>
                  <a:cubicBezTo>
                    <a:pt x="761" y="677"/>
                    <a:pt x="718" y="508"/>
                    <a:pt x="634" y="296"/>
                  </a:cubicBezTo>
                  <a:cubicBezTo>
                    <a:pt x="507" y="127"/>
                    <a:pt x="4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3703300" y="2766650"/>
              <a:ext cx="90875" cy="109875"/>
            </a:xfrm>
            <a:custGeom>
              <a:avLst/>
              <a:gdLst/>
              <a:ahLst/>
              <a:cxnLst/>
              <a:rect l="l" t="t" r="r" b="b"/>
              <a:pathLst>
                <a:path w="3635" h="4395" extrusionOk="0">
                  <a:moveTo>
                    <a:pt x="2282" y="508"/>
                  </a:moveTo>
                  <a:cubicBezTo>
                    <a:pt x="2494" y="508"/>
                    <a:pt x="2663" y="550"/>
                    <a:pt x="2832" y="634"/>
                  </a:cubicBezTo>
                  <a:cubicBezTo>
                    <a:pt x="2958" y="719"/>
                    <a:pt x="3043" y="803"/>
                    <a:pt x="3043" y="972"/>
                  </a:cubicBezTo>
                  <a:cubicBezTo>
                    <a:pt x="3043" y="1057"/>
                    <a:pt x="3001" y="1141"/>
                    <a:pt x="2958" y="1184"/>
                  </a:cubicBezTo>
                  <a:cubicBezTo>
                    <a:pt x="2874" y="1268"/>
                    <a:pt x="2832" y="1353"/>
                    <a:pt x="2789" y="1395"/>
                  </a:cubicBezTo>
                  <a:cubicBezTo>
                    <a:pt x="2705" y="1437"/>
                    <a:pt x="2620" y="1479"/>
                    <a:pt x="2494" y="1564"/>
                  </a:cubicBezTo>
                  <a:cubicBezTo>
                    <a:pt x="2367" y="1606"/>
                    <a:pt x="2198" y="1691"/>
                    <a:pt x="1987" y="1775"/>
                  </a:cubicBezTo>
                  <a:cubicBezTo>
                    <a:pt x="1775" y="1860"/>
                    <a:pt x="1606" y="1944"/>
                    <a:pt x="1522" y="1986"/>
                  </a:cubicBezTo>
                  <a:cubicBezTo>
                    <a:pt x="1691" y="1437"/>
                    <a:pt x="1733" y="1057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113" y="508"/>
                    <a:pt x="2282" y="508"/>
                  </a:cubicBezTo>
                  <a:close/>
                  <a:moveTo>
                    <a:pt x="1437" y="2240"/>
                  </a:moveTo>
                  <a:cubicBezTo>
                    <a:pt x="1522" y="2367"/>
                    <a:pt x="1649" y="2451"/>
                    <a:pt x="1733" y="2451"/>
                  </a:cubicBezTo>
                  <a:cubicBezTo>
                    <a:pt x="2029" y="2451"/>
                    <a:pt x="2325" y="2493"/>
                    <a:pt x="2620" y="2578"/>
                  </a:cubicBezTo>
                  <a:cubicBezTo>
                    <a:pt x="2916" y="2662"/>
                    <a:pt x="3085" y="2747"/>
                    <a:pt x="3085" y="2874"/>
                  </a:cubicBezTo>
                  <a:cubicBezTo>
                    <a:pt x="3085" y="3043"/>
                    <a:pt x="2958" y="3212"/>
                    <a:pt x="2747" y="3338"/>
                  </a:cubicBezTo>
                  <a:cubicBezTo>
                    <a:pt x="2494" y="3507"/>
                    <a:pt x="2240" y="3634"/>
                    <a:pt x="1902" y="3761"/>
                  </a:cubicBezTo>
                  <a:cubicBezTo>
                    <a:pt x="1564" y="3845"/>
                    <a:pt x="1268" y="3887"/>
                    <a:pt x="930" y="3887"/>
                  </a:cubicBezTo>
                  <a:cubicBezTo>
                    <a:pt x="1015" y="3803"/>
                    <a:pt x="1184" y="3254"/>
                    <a:pt x="1437" y="2240"/>
                  </a:cubicBezTo>
                  <a:close/>
                  <a:moveTo>
                    <a:pt x="1733" y="1"/>
                  </a:moveTo>
                  <a:cubicBezTo>
                    <a:pt x="1480" y="1"/>
                    <a:pt x="1268" y="1"/>
                    <a:pt x="1099" y="85"/>
                  </a:cubicBezTo>
                  <a:cubicBezTo>
                    <a:pt x="930" y="127"/>
                    <a:pt x="846" y="170"/>
                    <a:pt x="846" y="254"/>
                  </a:cubicBezTo>
                  <a:cubicBezTo>
                    <a:pt x="846" y="296"/>
                    <a:pt x="888" y="381"/>
                    <a:pt x="930" y="465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41"/>
                    <a:pt x="1057" y="1902"/>
                    <a:pt x="761" y="2916"/>
                  </a:cubicBezTo>
                  <a:cubicBezTo>
                    <a:pt x="635" y="3254"/>
                    <a:pt x="592" y="3423"/>
                    <a:pt x="592" y="3507"/>
                  </a:cubicBezTo>
                  <a:cubicBezTo>
                    <a:pt x="592" y="3592"/>
                    <a:pt x="635" y="3676"/>
                    <a:pt x="677" y="3761"/>
                  </a:cubicBezTo>
                  <a:cubicBezTo>
                    <a:pt x="719" y="3803"/>
                    <a:pt x="804" y="3887"/>
                    <a:pt x="846" y="3887"/>
                  </a:cubicBezTo>
                  <a:cubicBezTo>
                    <a:pt x="677" y="3887"/>
                    <a:pt x="508" y="3845"/>
                    <a:pt x="381" y="3761"/>
                  </a:cubicBezTo>
                  <a:cubicBezTo>
                    <a:pt x="212" y="3676"/>
                    <a:pt x="128" y="3634"/>
                    <a:pt x="128" y="3634"/>
                  </a:cubicBezTo>
                  <a:cubicBezTo>
                    <a:pt x="43" y="3634"/>
                    <a:pt x="1" y="3676"/>
                    <a:pt x="1" y="3803"/>
                  </a:cubicBezTo>
                  <a:cubicBezTo>
                    <a:pt x="1" y="3930"/>
                    <a:pt x="128" y="4056"/>
                    <a:pt x="297" y="4183"/>
                  </a:cubicBezTo>
                  <a:cubicBezTo>
                    <a:pt x="508" y="4352"/>
                    <a:pt x="719" y="4394"/>
                    <a:pt x="973" y="4394"/>
                  </a:cubicBezTo>
                  <a:cubicBezTo>
                    <a:pt x="1395" y="4394"/>
                    <a:pt x="1818" y="4352"/>
                    <a:pt x="2240" y="4183"/>
                  </a:cubicBezTo>
                  <a:cubicBezTo>
                    <a:pt x="2663" y="4056"/>
                    <a:pt x="2958" y="3887"/>
                    <a:pt x="3254" y="3634"/>
                  </a:cubicBezTo>
                  <a:cubicBezTo>
                    <a:pt x="3508" y="3381"/>
                    <a:pt x="3634" y="3169"/>
                    <a:pt x="3634" y="2916"/>
                  </a:cubicBezTo>
                  <a:cubicBezTo>
                    <a:pt x="3634" y="2705"/>
                    <a:pt x="3508" y="2536"/>
                    <a:pt x="3254" y="2367"/>
                  </a:cubicBezTo>
                  <a:cubicBezTo>
                    <a:pt x="3043" y="2240"/>
                    <a:pt x="2747" y="2155"/>
                    <a:pt x="2409" y="2113"/>
                  </a:cubicBezTo>
                  <a:lnTo>
                    <a:pt x="2325" y="2113"/>
                  </a:lnTo>
                  <a:cubicBezTo>
                    <a:pt x="2747" y="1986"/>
                    <a:pt x="3043" y="1817"/>
                    <a:pt x="3254" y="1606"/>
                  </a:cubicBezTo>
                  <a:cubicBezTo>
                    <a:pt x="3508" y="1395"/>
                    <a:pt x="3592" y="1184"/>
                    <a:pt x="3592" y="930"/>
                  </a:cubicBezTo>
                  <a:cubicBezTo>
                    <a:pt x="3592" y="634"/>
                    <a:pt x="3423" y="381"/>
                    <a:pt x="3127" y="212"/>
                  </a:cubicBezTo>
                  <a:cubicBezTo>
                    <a:pt x="2789" y="85"/>
                    <a:pt x="232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3812100" y="2765600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2197" y="507"/>
                  </a:moveTo>
                  <a:cubicBezTo>
                    <a:pt x="2366" y="507"/>
                    <a:pt x="2535" y="634"/>
                    <a:pt x="2662" y="845"/>
                  </a:cubicBezTo>
                  <a:cubicBezTo>
                    <a:pt x="2789" y="1014"/>
                    <a:pt x="2831" y="1310"/>
                    <a:pt x="2831" y="1606"/>
                  </a:cubicBezTo>
                  <a:cubicBezTo>
                    <a:pt x="2831" y="1944"/>
                    <a:pt x="2747" y="2282"/>
                    <a:pt x="2535" y="2662"/>
                  </a:cubicBezTo>
                  <a:cubicBezTo>
                    <a:pt x="2324" y="3000"/>
                    <a:pt x="2113" y="3338"/>
                    <a:pt x="1817" y="3592"/>
                  </a:cubicBezTo>
                  <a:cubicBezTo>
                    <a:pt x="1564" y="3845"/>
                    <a:pt x="1310" y="3929"/>
                    <a:pt x="1099" y="3929"/>
                  </a:cubicBezTo>
                  <a:cubicBezTo>
                    <a:pt x="972" y="3929"/>
                    <a:pt x="845" y="3887"/>
                    <a:pt x="719" y="3718"/>
                  </a:cubicBezTo>
                  <a:cubicBezTo>
                    <a:pt x="634" y="3592"/>
                    <a:pt x="592" y="3380"/>
                    <a:pt x="592" y="3169"/>
                  </a:cubicBezTo>
                  <a:cubicBezTo>
                    <a:pt x="592" y="2789"/>
                    <a:pt x="676" y="2366"/>
                    <a:pt x="888" y="1944"/>
                  </a:cubicBezTo>
                  <a:cubicBezTo>
                    <a:pt x="1099" y="1521"/>
                    <a:pt x="1310" y="1183"/>
                    <a:pt x="1564" y="930"/>
                  </a:cubicBezTo>
                  <a:cubicBezTo>
                    <a:pt x="1817" y="634"/>
                    <a:pt x="2028" y="507"/>
                    <a:pt x="2197" y="507"/>
                  </a:cubicBezTo>
                  <a:close/>
                  <a:moveTo>
                    <a:pt x="2155" y="0"/>
                  </a:moveTo>
                  <a:cubicBezTo>
                    <a:pt x="1944" y="0"/>
                    <a:pt x="1733" y="85"/>
                    <a:pt x="1437" y="254"/>
                  </a:cubicBezTo>
                  <a:cubicBezTo>
                    <a:pt x="1183" y="465"/>
                    <a:pt x="972" y="676"/>
                    <a:pt x="761" y="972"/>
                  </a:cubicBezTo>
                  <a:cubicBezTo>
                    <a:pt x="550" y="1268"/>
                    <a:pt x="338" y="1648"/>
                    <a:pt x="212" y="2028"/>
                  </a:cubicBezTo>
                  <a:cubicBezTo>
                    <a:pt x="85" y="2409"/>
                    <a:pt x="1" y="2831"/>
                    <a:pt x="1" y="3211"/>
                  </a:cubicBezTo>
                  <a:cubicBezTo>
                    <a:pt x="1" y="3465"/>
                    <a:pt x="127" y="3760"/>
                    <a:pt x="296" y="4056"/>
                  </a:cubicBezTo>
                  <a:cubicBezTo>
                    <a:pt x="507" y="4310"/>
                    <a:pt x="761" y="4436"/>
                    <a:pt x="1057" y="4436"/>
                  </a:cubicBezTo>
                  <a:cubicBezTo>
                    <a:pt x="1437" y="4436"/>
                    <a:pt x="1817" y="4310"/>
                    <a:pt x="2197" y="3972"/>
                  </a:cubicBezTo>
                  <a:cubicBezTo>
                    <a:pt x="2535" y="3676"/>
                    <a:pt x="2873" y="3296"/>
                    <a:pt x="3085" y="2831"/>
                  </a:cubicBezTo>
                  <a:cubicBezTo>
                    <a:pt x="3296" y="2409"/>
                    <a:pt x="3423" y="1986"/>
                    <a:pt x="3423" y="1564"/>
                  </a:cubicBezTo>
                  <a:cubicBezTo>
                    <a:pt x="3423" y="1141"/>
                    <a:pt x="3296" y="803"/>
                    <a:pt x="3042" y="465"/>
                  </a:cubicBezTo>
                  <a:cubicBezTo>
                    <a:pt x="2831" y="127"/>
                    <a:pt x="2535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3908225" y="2765600"/>
              <a:ext cx="80275" cy="110925"/>
            </a:xfrm>
            <a:custGeom>
              <a:avLst/>
              <a:gdLst/>
              <a:ahLst/>
              <a:cxnLst/>
              <a:rect l="l" t="t" r="r" b="b"/>
              <a:pathLst>
                <a:path w="3211" h="4437" extrusionOk="0">
                  <a:moveTo>
                    <a:pt x="1943" y="550"/>
                  </a:moveTo>
                  <a:cubicBezTo>
                    <a:pt x="2408" y="550"/>
                    <a:pt x="2619" y="676"/>
                    <a:pt x="2619" y="930"/>
                  </a:cubicBezTo>
                  <a:cubicBezTo>
                    <a:pt x="2619" y="1099"/>
                    <a:pt x="2577" y="1268"/>
                    <a:pt x="2450" y="1437"/>
                  </a:cubicBezTo>
                  <a:cubicBezTo>
                    <a:pt x="2281" y="1564"/>
                    <a:pt x="2155" y="1690"/>
                    <a:pt x="1986" y="1775"/>
                  </a:cubicBezTo>
                  <a:cubicBezTo>
                    <a:pt x="1817" y="1859"/>
                    <a:pt x="1648" y="1986"/>
                    <a:pt x="1436" y="2071"/>
                  </a:cubicBezTo>
                  <a:cubicBezTo>
                    <a:pt x="1225" y="2197"/>
                    <a:pt x="1099" y="2282"/>
                    <a:pt x="1014" y="2324"/>
                  </a:cubicBezTo>
                  <a:cubicBezTo>
                    <a:pt x="1225" y="1690"/>
                    <a:pt x="1310" y="1226"/>
                    <a:pt x="1310" y="972"/>
                  </a:cubicBezTo>
                  <a:cubicBezTo>
                    <a:pt x="1310" y="888"/>
                    <a:pt x="1267" y="803"/>
                    <a:pt x="1225" y="719"/>
                  </a:cubicBezTo>
                  <a:cubicBezTo>
                    <a:pt x="1521" y="592"/>
                    <a:pt x="1732" y="550"/>
                    <a:pt x="1943" y="550"/>
                  </a:cubicBezTo>
                  <a:close/>
                  <a:moveTo>
                    <a:pt x="1901" y="0"/>
                  </a:moveTo>
                  <a:cubicBezTo>
                    <a:pt x="1563" y="0"/>
                    <a:pt x="1267" y="43"/>
                    <a:pt x="972" y="127"/>
                  </a:cubicBezTo>
                  <a:cubicBezTo>
                    <a:pt x="676" y="254"/>
                    <a:pt x="549" y="338"/>
                    <a:pt x="549" y="465"/>
                  </a:cubicBezTo>
                  <a:cubicBezTo>
                    <a:pt x="549" y="507"/>
                    <a:pt x="549" y="550"/>
                    <a:pt x="592" y="634"/>
                  </a:cubicBezTo>
                  <a:cubicBezTo>
                    <a:pt x="634" y="719"/>
                    <a:pt x="676" y="761"/>
                    <a:pt x="761" y="803"/>
                  </a:cubicBezTo>
                  <a:cubicBezTo>
                    <a:pt x="718" y="1226"/>
                    <a:pt x="592" y="1859"/>
                    <a:pt x="338" y="2662"/>
                  </a:cubicBezTo>
                  <a:cubicBezTo>
                    <a:pt x="127" y="3465"/>
                    <a:pt x="0" y="3929"/>
                    <a:pt x="0" y="4056"/>
                  </a:cubicBezTo>
                  <a:cubicBezTo>
                    <a:pt x="0" y="4141"/>
                    <a:pt x="42" y="4225"/>
                    <a:pt x="127" y="4310"/>
                  </a:cubicBezTo>
                  <a:cubicBezTo>
                    <a:pt x="211" y="4394"/>
                    <a:pt x="254" y="4436"/>
                    <a:pt x="338" y="4436"/>
                  </a:cubicBezTo>
                  <a:cubicBezTo>
                    <a:pt x="380" y="4436"/>
                    <a:pt x="423" y="4352"/>
                    <a:pt x="507" y="4141"/>
                  </a:cubicBezTo>
                  <a:cubicBezTo>
                    <a:pt x="507" y="4014"/>
                    <a:pt x="549" y="3929"/>
                    <a:pt x="592" y="3803"/>
                  </a:cubicBezTo>
                  <a:cubicBezTo>
                    <a:pt x="634" y="3718"/>
                    <a:pt x="718" y="3338"/>
                    <a:pt x="930" y="2662"/>
                  </a:cubicBezTo>
                  <a:cubicBezTo>
                    <a:pt x="1056" y="2958"/>
                    <a:pt x="1310" y="3338"/>
                    <a:pt x="1774" y="3803"/>
                  </a:cubicBezTo>
                  <a:cubicBezTo>
                    <a:pt x="2281" y="4225"/>
                    <a:pt x="2619" y="4436"/>
                    <a:pt x="2873" y="4436"/>
                  </a:cubicBezTo>
                  <a:cubicBezTo>
                    <a:pt x="3000" y="4436"/>
                    <a:pt x="3084" y="4394"/>
                    <a:pt x="3084" y="4310"/>
                  </a:cubicBezTo>
                  <a:cubicBezTo>
                    <a:pt x="3084" y="4225"/>
                    <a:pt x="3042" y="4141"/>
                    <a:pt x="2915" y="4056"/>
                  </a:cubicBezTo>
                  <a:cubicBezTo>
                    <a:pt x="2873" y="4014"/>
                    <a:pt x="2831" y="3972"/>
                    <a:pt x="2746" y="3929"/>
                  </a:cubicBezTo>
                  <a:cubicBezTo>
                    <a:pt x="2704" y="3887"/>
                    <a:pt x="2662" y="3803"/>
                    <a:pt x="2535" y="3760"/>
                  </a:cubicBezTo>
                  <a:cubicBezTo>
                    <a:pt x="2450" y="3676"/>
                    <a:pt x="2366" y="3592"/>
                    <a:pt x="2281" y="3507"/>
                  </a:cubicBezTo>
                  <a:cubicBezTo>
                    <a:pt x="2197" y="3423"/>
                    <a:pt x="2112" y="3338"/>
                    <a:pt x="2028" y="3296"/>
                  </a:cubicBezTo>
                  <a:cubicBezTo>
                    <a:pt x="1986" y="3211"/>
                    <a:pt x="1901" y="3127"/>
                    <a:pt x="1732" y="2958"/>
                  </a:cubicBezTo>
                  <a:cubicBezTo>
                    <a:pt x="1605" y="2831"/>
                    <a:pt x="1521" y="2704"/>
                    <a:pt x="1521" y="2620"/>
                  </a:cubicBezTo>
                  <a:cubicBezTo>
                    <a:pt x="1521" y="2578"/>
                    <a:pt x="1563" y="2535"/>
                    <a:pt x="1690" y="2493"/>
                  </a:cubicBezTo>
                  <a:cubicBezTo>
                    <a:pt x="1817" y="2451"/>
                    <a:pt x="1943" y="2366"/>
                    <a:pt x="2112" y="2282"/>
                  </a:cubicBezTo>
                  <a:cubicBezTo>
                    <a:pt x="2281" y="2197"/>
                    <a:pt x="2450" y="2071"/>
                    <a:pt x="2619" y="1986"/>
                  </a:cubicBezTo>
                  <a:cubicBezTo>
                    <a:pt x="2788" y="1859"/>
                    <a:pt x="2915" y="1690"/>
                    <a:pt x="3042" y="1521"/>
                  </a:cubicBezTo>
                  <a:cubicBezTo>
                    <a:pt x="3169" y="1352"/>
                    <a:pt x="3211" y="1141"/>
                    <a:pt x="3211" y="930"/>
                  </a:cubicBezTo>
                  <a:cubicBezTo>
                    <a:pt x="3211" y="634"/>
                    <a:pt x="3084" y="423"/>
                    <a:pt x="2831" y="254"/>
                  </a:cubicBezTo>
                  <a:cubicBezTo>
                    <a:pt x="2577" y="85"/>
                    <a:pt x="2281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4003275" y="2766650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2155" y="1"/>
                  </a:moveTo>
                  <a:cubicBezTo>
                    <a:pt x="1310" y="1"/>
                    <a:pt x="845" y="85"/>
                    <a:pt x="761" y="254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6" y="1141"/>
                    <a:pt x="550" y="1606"/>
                  </a:cubicBezTo>
                  <a:cubicBezTo>
                    <a:pt x="423" y="2071"/>
                    <a:pt x="296" y="2493"/>
                    <a:pt x="169" y="2916"/>
                  </a:cubicBezTo>
                  <a:cubicBezTo>
                    <a:pt x="43" y="3338"/>
                    <a:pt x="0" y="3634"/>
                    <a:pt x="0" y="3803"/>
                  </a:cubicBezTo>
                  <a:cubicBezTo>
                    <a:pt x="0" y="3972"/>
                    <a:pt x="85" y="4141"/>
                    <a:pt x="212" y="4268"/>
                  </a:cubicBezTo>
                  <a:cubicBezTo>
                    <a:pt x="381" y="4352"/>
                    <a:pt x="550" y="4437"/>
                    <a:pt x="719" y="4437"/>
                  </a:cubicBezTo>
                  <a:cubicBezTo>
                    <a:pt x="1183" y="4437"/>
                    <a:pt x="1606" y="4352"/>
                    <a:pt x="2071" y="4183"/>
                  </a:cubicBezTo>
                  <a:cubicBezTo>
                    <a:pt x="2535" y="4014"/>
                    <a:pt x="2789" y="3845"/>
                    <a:pt x="2789" y="3718"/>
                  </a:cubicBezTo>
                  <a:cubicBezTo>
                    <a:pt x="2789" y="3634"/>
                    <a:pt x="2746" y="3592"/>
                    <a:pt x="2704" y="3592"/>
                  </a:cubicBezTo>
                  <a:cubicBezTo>
                    <a:pt x="2662" y="3592"/>
                    <a:pt x="2535" y="3592"/>
                    <a:pt x="2366" y="3634"/>
                  </a:cubicBezTo>
                  <a:cubicBezTo>
                    <a:pt x="1775" y="3803"/>
                    <a:pt x="1226" y="3887"/>
                    <a:pt x="761" y="3887"/>
                  </a:cubicBezTo>
                  <a:cubicBezTo>
                    <a:pt x="719" y="3887"/>
                    <a:pt x="676" y="3887"/>
                    <a:pt x="634" y="3845"/>
                  </a:cubicBezTo>
                  <a:cubicBezTo>
                    <a:pt x="592" y="3803"/>
                    <a:pt x="592" y="3761"/>
                    <a:pt x="592" y="3718"/>
                  </a:cubicBezTo>
                  <a:cubicBezTo>
                    <a:pt x="592" y="3550"/>
                    <a:pt x="676" y="3127"/>
                    <a:pt x="930" y="2409"/>
                  </a:cubicBezTo>
                  <a:cubicBezTo>
                    <a:pt x="1395" y="2409"/>
                    <a:pt x="1775" y="2367"/>
                    <a:pt x="2113" y="2282"/>
                  </a:cubicBezTo>
                  <a:cubicBezTo>
                    <a:pt x="2451" y="2240"/>
                    <a:pt x="2662" y="2113"/>
                    <a:pt x="2662" y="1986"/>
                  </a:cubicBezTo>
                  <a:cubicBezTo>
                    <a:pt x="2662" y="1902"/>
                    <a:pt x="2577" y="1860"/>
                    <a:pt x="2451" y="1860"/>
                  </a:cubicBezTo>
                  <a:cubicBezTo>
                    <a:pt x="2324" y="1860"/>
                    <a:pt x="2155" y="1902"/>
                    <a:pt x="1902" y="1902"/>
                  </a:cubicBezTo>
                  <a:cubicBezTo>
                    <a:pt x="1648" y="1944"/>
                    <a:pt x="1479" y="1944"/>
                    <a:pt x="1310" y="1944"/>
                  </a:cubicBezTo>
                  <a:lnTo>
                    <a:pt x="1057" y="1944"/>
                  </a:lnTo>
                  <a:cubicBezTo>
                    <a:pt x="1226" y="1353"/>
                    <a:pt x="1310" y="930"/>
                    <a:pt x="1310" y="634"/>
                  </a:cubicBezTo>
                  <a:cubicBezTo>
                    <a:pt x="1690" y="550"/>
                    <a:pt x="1944" y="508"/>
                    <a:pt x="2028" y="508"/>
                  </a:cubicBezTo>
                  <a:cubicBezTo>
                    <a:pt x="2113" y="508"/>
                    <a:pt x="2324" y="465"/>
                    <a:pt x="2535" y="465"/>
                  </a:cubicBezTo>
                  <a:cubicBezTo>
                    <a:pt x="2789" y="423"/>
                    <a:pt x="3000" y="381"/>
                    <a:pt x="3169" y="381"/>
                  </a:cubicBezTo>
                  <a:cubicBezTo>
                    <a:pt x="3338" y="339"/>
                    <a:pt x="3422" y="296"/>
                    <a:pt x="3422" y="212"/>
                  </a:cubicBezTo>
                  <a:cubicBezTo>
                    <a:pt x="3422" y="85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4093050" y="2763475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44" y="635"/>
                  </a:moveTo>
                  <a:cubicBezTo>
                    <a:pt x="2028" y="1015"/>
                    <a:pt x="2113" y="1564"/>
                    <a:pt x="2155" y="2282"/>
                  </a:cubicBezTo>
                  <a:cubicBezTo>
                    <a:pt x="1817" y="2325"/>
                    <a:pt x="1521" y="2409"/>
                    <a:pt x="1226" y="2494"/>
                  </a:cubicBezTo>
                  <a:cubicBezTo>
                    <a:pt x="1521" y="1691"/>
                    <a:pt x="1775" y="1099"/>
                    <a:pt x="1944" y="635"/>
                  </a:cubicBezTo>
                  <a:close/>
                  <a:moveTo>
                    <a:pt x="2113" y="1"/>
                  </a:moveTo>
                  <a:cubicBezTo>
                    <a:pt x="1986" y="1"/>
                    <a:pt x="1859" y="43"/>
                    <a:pt x="1733" y="128"/>
                  </a:cubicBezTo>
                  <a:cubicBezTo>
                    <a:pt x="1648" y="212"/>
                    <a:pt x="1564" y="339"/>
                    <a:pt x="1521" y="423"/>
                  </a:cubicBezTo>
                  <a:cubicBezTo>
                    <a:pt x="1479" y="550"/>
                    <a:pt x="1352" y="804"/>
                    <a:pt x="1183" y="1226"/>
                  </a:cubicBezTo>
                  <a:cubicBezTo>
                    <a:pt x="1014" y="1649"/>
                    <a:pt x="888" y="1987"/>
                    <a:pt x="761" y="2240"/>
                  </a:cubicBezTo>
                  <a:cubicBezTo>
                    <a:pt x="719" y="2367"/>
                    <a:pt x="676" y="2494"/>
                    <a:pt x="592" y="2620"/>
                  </a:cubicBezTo>
                  <a:cubicBezTo>
                    <a:pt x="212" y="2789"/>
                    <a:pt x="0" y="2874"/>
                    <a:pt x="0" y="2958"/>
                  </a:cubicBezTo>
                  <a:cubicBezTo>
                    <a:pt x="0" y="3043"/>
                    <a:pt x="0" y="3127"/>
                    <a:pt x="85" y="3170"/>
                  </a:cubicBezTo>
                  <a:cubicBezTo>
                    <a:pt x="127" y="3212"/>
                    <a:pt x="212" y="3254"/>
                    <a:pt x="296" y="3254"/>
                  </a:cubicBezTo>
                  <a:lnTo>
                    <a:pt x="338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68"/>
                    <a:pt x="43" y="4352"/>
                    <a:pt x="85" y="4437"/>
                  </a:cubicBezTo>
                  <a:cubicBezTo>
                    <a:pt x="169" y="4521"/>
                    <a:pt x="254" y="4521"/>
                    <a:pt x="338" y="4521"/>
                  </a:cubicBezTo>
                  <a:cubicBezTo>
                    <a:pt x="381" y="4521"/>
                    <a:pt x="634" y="4057"/>
                    <a:pt x="972" y="3085"/>
                  </a:cubicBezTo>
                  <a:cubicBezTo>
                    <a:pt x="1310" y="3001"/>
                    <a:pt x="1521" y="2916"/>
                    <a:pt x="1690" y="2874"/>
                  </a:cubicBezTo>
                  <a:cubicBezTo>
                    <a:pt x="1859" y="2832"/>
                    <a:pt x="2028" y="2789"/>
                    <a:pt x="2197" y="2747"/>
                  </a:cubicBezTo>
                  <a:cubicBezTo>
                    <a:pt x="2240" y="3127"/>
                    <a:pt x="2282" y="3550"/>
                    <a:pt x="2324" y="3930"/>
                  </a:cubicBezTo>
                  <a:cubicBezTo>
                    <a:pt x="2324" y="4183"/>
                    <a:pt x="2366" y="4310"/>
                    <a:pt x="2409" y="4395"/>
                  </a:cubicBezTo>
                  <a:cubicBezTo>
                    <a:pt x="2451" y="4479"/>
                    <a:pt x="2493" y="4521"/>
                    <a:pt x="2578" y="4521"/>
                  </a:cubicBezTo>
                  <a:cubicBezTo>
                    <a:pt x="2704" y="4521"/>
                    <a:pt x="2789" y="4268"/>
                    <a:pt x="2789" y="3761"/>
                  </a:cubicBezTo>
                  <a:cubicBezTo>
                    <a:pt x="2789" y="3423"/>
                    <a:pt x="2789" y="3043"/>
                    <a:pt x="2747" y="2620"/>
                  </a:cubicBezTo>
                  <a:cubicBezTo>
                    <a:pt x="3127" y="2536"/>
                    <a:pt x="3296" y="2409"/>
                    <a:pt x="3296" y="2325"/>
                  </a:cubicBezTo>
                  <a:cubicBezTo>
                    <a:pt x="3296" y="2240"/>
                    <a:pt x="3211" y="2198"/>
                    <a:pt x="3000" y="2198"/>
                  </a:cubicBezTo>
                  <a:lnTo>
                    <a:pt x="2704" y="2198"/>
                  </a:lnTo>
                  <a:cubicBezTo>
                    <a:pt x="2620" y="1564"/>
                    <a:pt x="2535" y="1057"/>
                    <a:pt x="2451" y="635"/>
                  </a:cubicBezTo>
                  <a:cubicBezTo>
                    <a:pt x="2324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192325" y="2764550"/>
              <a:ext cx="67625" cy="111975"/>
            </a:xfrm>
            <a:custGeom>
              <a:avLst/>
              <a:gdLst/>
              <a:ahLst/>
              <a:cxnLst/>
              <a:rect l="l" t="t" r="r" b="b"/>
              <a:pathLst>
                <a:path w="2705" h="4479" extrusionOk="0">
                  <a:moveTo>
                    <a:pt x="1015" y="0"/>
                  </a:moveTo>
                  <a:cubicBezTo>
                    <a:pt x="930" y="0"/>
                    <a:pt x="888" y="0"/>
                    <a:pt x="888" y="42"/>
                  </a:cubicBezTo>
                  <a:cubicBezTo>
                    <a:pt x="888" y="85"/>
                    <a:pt x="846" y="127"/>
                    <a:pt x="846" y="211"/>
                  </a:cubicBezTo>
                  <a:cubicBezTo>
                    <a:pt x="846" y="507"/>
                    <a:pt x="719" y="1141"/>
                    <a:pt x="423" y="2155"/>
                  </a:cubicBezTo>
                  <a:cubicBezTo>
                    <a:pt x="127" y="3127"/>
                    <a:pt x="1" y="3718"/>
                    <a:pt x="1" y="3887"/>
                  </a:cubicBezTo>
                  <a:cubicBezTo>
                    <a:pt x="1" y="4056"/>
                    <a:pt x="85" y="4183"/>
                    <a:pt x="212" y="4309"/>
                  </a:cubicBezTo>
                  <a:cubicBezTo>
                    <a:pt x="381" y="4436"/>
                    <a:pt x="550" y="4478"/>
                    <a:pt x="761" y="4478"/>
                  </a:cubicBezTo>
                  <a:cubicBezTo>
                    <a:pt x="1184" y="4478"/>
                    <a:pt x="1648" y="4394"/>
                    <a:pt x="2071" y="4267"/>
                  </a:cubicBezTo>
                  <a:cubicBezTo>
                    <a:pt x="2493" y="4098"/>
                    <a:pt x="2705" y="3929"/>
                    <a:pt x="2705" y="3760"/>
                  </a:cubicBezTo>
                  <a:cubicBezTo>
                    <a:pt x="2705" y="3718"/>
                    <a:pt x="2705" y="3676"/>
                    <a:pt x="2705" y="3676"/>
                  </a:cubicBezTo>
                  <a:cubicBezTo>
                    <a:pt x="2705" y="3676"/>
                    <a:pt x="2662" y="3634"/>
                    <a:pt x="2620" y="3634"/>
                  </a:cubicBezTo>
                  <a:cubicBezTo>
                    <a:pt x="2578" y="3634"/>
                    <a:pt x="2493" y="3676"/>
                    <a:pt x="2282" y="3718"/>
                  </a:cubicBezTo>
                  <a:cubicBezTo>
                    <a:pt x="1733" y="3887"/>
                    <a:pt x="1226" y="3971"/>
                    <a:pt x="719" y="3971"/>
                  </a:cubicBezTo>
                  <a:cubicBezTo>
                    <a:pt x="634" y="3971"/>
                    <a:pt x="550" y="3887"/>
                    <a:pt x="550" y="3802"/>
                  </a:cubicBezTo>
                  <a:cubicBezTo>
                    <a:pt x="550" y="3676"/>
                    <a:pt x="634" y="3338"/>
                    <a:pt x="846" y="2746"/>
                  </a:cubicBezTo>
                  <a:cubicBezTo>
                    <a:pt x="1184" y="1563"/>
                    <a:pt x="1395" y="803"/>
                    <a:pt x="1395" y="507"/>
                  </a:cubicBezTo>
                  <a:cubicBezTo>
                    <a:pt x="1395" y="380"/>
                    <a:pt x="1353" y="254"/>
                    <a:pt x="1226" y="169"/>
                  </a:cubicBezTo>
                  <a:cubicBezTo>
                    <a:pt x="1141" y="42"/>
                    <a:pt x="1057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4278950" y="2766650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2155" y="1"/>
                  </a:moveTo>
                  <a:cubicBezTo>
                    <a:pt x="1310" y="1"/>
                    <a:pt x="845" y="85"/>
                    <a:pt x="761" y="254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6" y="1141"/>
                    <a:pt x="549" y="1606"/>
                  </a:cubicBezTo>
                  <a:cubicBezTo>
                    <a:pt x="423" y="2071"/>
                    <a:pt x="296" y="2493"/>
                    <a:pt x="169" y="2916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85" y="4141"/>
                    <a:pt x="211" y="4268"/>
                  </a:cubicBezTo>
                  <a:cubicBezTo>
                    <a:pt x="338" y="4352"/>
                    <a:pt x="549" y="4437"/>
                    <a:pt x="718" y="4437"/>
                  </a:cubicBezTo>
                  <a:cubicBezTo>
                    <a:pt x="1141" y="4437"/>
                    <a:pt x="1605" y="4352"/>
                    <a:pt x="2070" y="4183"/>
                  </a:cubicBezTo>
                  <a:cubicBezTo>
                    <a:pt x="2535" y="4014"/>
                    <a:pt x="2788" y="3845"/>
                    <a:pt x="2788" y="3718"/>
                  </a:cubicBezTo>
                  <a:cubicBezTo>
                    <a:pt x="2788" y="3634"/>
                    <a:pt x="2746" y="3592"/>
                    <a:pt x="2662" y="3592"/>
                  </a:cubicBezTo>
                  <a:cubicBezTo>
                    <a:pt x="2662" y="3592"/>
                    <a:pt x="2535" y="3592"/>
                    <a:pt x="2366" y="3634"/>
                  </a:cubicBezTo>
                  <a:cubicBezTo>
                    <a:pt x="1774" y="3803"/>
                    <a:pt x="1225" y="3887"/>
                    <a:pt x="761" y="3887"/>
                  </a:cubicBezTo>
                  <a:cubicBezTo>
                    <a:pt x="676" y="3887"/>
                    <a:pt x="634" y="3887"/>
                    <a:pt x="634" y="3845"/>
                  </a:cubicBezTo>
                  <a:cubicBezTo>
                    <a:pt x="592" y="3803"/>
                    <a:pt x="592" y="3761"/>
                    <a:pt x="592" y="3718"/>
                  </a:cubicBezTo>
                  <a:cubicBezTo>
                    <a:pt x="592" y="3550"/>
                    <a:pt x="676" y="3127"/>
                    <a:pt x="929" y="2409"/>
                  </a:cubicBezTo>
                  <a:cubicBezTo>
                    <a:pt x="1352" y="2409"/>
                    <a:pt x="1774" y="2367"/>
                    <a:pt x="2112" y="2282"/>
                  </a:cubicBezTo>
                  <a:cubicBezTo>
                    <a:pt x="2450" y="2240"/>
                    <a:pt x="2619" y="2113"/>
                    <a:pt x="2619" y="1986"/>
                  </a:cubicBezTo>
                  <a:cubicBezTo>
                    <a:pt x="2619" y="1902"/>
                    <a:pt x="2577" y="1860"/>
                    <a:pt x="2450" y="1860"/>
                  </a:cubicBezTo>
                  <a:cubicBezTo>
                    <a:pt x="2324" y="1860"/>
                    <a:pt x="2155" y="1902"/>
                    <a:pt x="1901" y="1902"/>
                  </a:cubicBezTo>
                  <a:cubicBezTo>
                    <a:pt x="1648" y="1944"/>
                    <a:pt x="1436" y="1944"/>
                    <a:pt x="1310" y="1944"/>
                  </a:cubicBezTo>
                  <a:lnTo>
                    <a:pt x="1056" y="1944"/>
                  </a:lnTo>
                  <a:cubicBezTo>
                    <a:pt x="1225" y="1353"/>
                    <a:pt x="1267" y="930"/>
                    <a:pt x="1267" y="634"/>
                  </a:cubicBezTo>
                  <a:cubicBezTo>
                    <a:pt x="1690" y="550"/>
                    <a:pt x="1901" y="508"/>
                    <a:pt x="2028" y="508"/>
                  </a:cubicBezTo>
                  <a:cubicBezTo>
                    <a:pt x="2112" y="508"/>
                    <a:pt x="2281" y="465"/>
                    <a:pt x="2535" y="465"/>
                  </a:cubicBezTo>
                  <a:cubicBezTo>
                    <a:pt x="2788" y="423"/>
                    <a:pt x="3000" y="381"/>
                    <a:pt x="3169" y="381"/>
                  </a:cubicBezTo>
                  <a:cubicBezTo>
                    <a:pt x="3338" y="339"/>
                    <a:pt x="3422" y="296"/>
                    <a:pt x="3422" y="212"/>
                  </a:cubicBezTo>
                  <a:cubicBezTo>
                    <a:pt x="3422" y="85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4362375" y="2765600"/>
              <a:ext cx="79250" cy="110925"/>
            </a:xfrm>
            <a:custGeom>
              <a:avLst/>
              <a:gdLst/>
              <a:ahLst/>
              <a:cxnLst/>
              <a:rect l="l" t="t" r="r" b="b"/>
              <a:pathLst>
                <a:path w="3170" h="4437" extrusionOk="0">
                  <a:moveTo>
                    <a:pt x="2747" y="0"/>
                  </a:moveTo>
                  <a:cubicBezTo>
                    <a:pt x="2493" y="0"/>
                    <a:pt x="2198" y="85"/>
                    <a:pt x="1860" y="212"/>
                  </a:cubicBezTo>
                  <a:cubicBezTo>
                    <a:pt x="1522" y="381"/>
                    <a:pt x="1268" y="550"/>
                    <a:pt x="1099" y="719"/>
                  </a:cubicBezTo>
                  <a:cubicBezTo>
                    <a:pt x="1057" y="803"/>
                    <a:pt x="1015" y="888"/>
                    <a:pt x="972" y="972"/>
                  </a:cubicBezTo>
                  <a:cubicBezTo>
                    <a:pt x="930" y="1099"/>
                    <a:pt x="888" y="1226"/>
                    <a:pt x="888" y="1310"/>
                  </a:cubicBezTo>
                  <a:cubicBezTo>
                    <a:pt x="888" y="1437"/>
                    <a:pt x="972" y="1564"/>
                    <a:pt x="1141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09"/>
                    <a:pt x="1986" y="2578"/>
                    <a:pt x="2113" y="2789"/>
                  </a:cubicBezTo>
                  <a:cubicBezTo>
                    <a:pt x="2282" y="2958"/>
                    <a:pt x="2367" y="3085"/>
                    <a:pt x="2367" y="3211"/>
                  </a:cubicBezTo>
                  <a:cubicBezTo>
                    <a:pt x="2367" y="3380"/>
                    <a:pt x="2240" y="3549"/>
                    <a:pt x="2029" y="3718"/>
                  </a:cubicBezTo>
                  <a:cubicBezTo>
                    <a:pt x="1775" y="3845"/>
                    <a:pt x="1522" y="3929"/>
                    <a:pt x="1226" y="3929"/>
                  </a:cubicBezTo>
                  <a:cubicBezTo>
                    <a:pt x="1099" y="3929"/>
                    <a:pt x="930" y="3887"/>
                    <a:pt x="803" y="3845"/>
                  </a:cubicBezTo>
                  <a:cubicBezTo>
                    <a:pt x="677" y="3760"/>
                    <a:pt x="592" y="3718"/>
                    <a:pt x="508" y="3634"/>
                  </a:cubicBezTo>
                  <a:cubicBezTo>
                    <a:pt x="296" y="3423"/>
                    <a:pt x="170" y="3338"/>
                    <a:pt x="127" y="3338"/>
                  </a:cubicBezTo>
                  <a:cubicBezTo>
                    <a:pt x="43" y="3338"/>
                    <a:pt x="1" y="3380"/>
                    <a:pt x="1" y="3507"/>
                  </a:cubicBezTo>
                  <a:cubicBezTo>
                    <a:pt x="1" y="3718"/>
                    <a:pt x="127" y="3887"/>
                    <a:pt x="381" y="4098"/>
                  </a:cubicBezTo>
                  <a:cubicBezTo>
                    <a:pt x="634" y="4310"/>
                    <a:pt x="972" y="4436"/>
                    <a:pt x="1395" y="4436"/>
                  </a:cubicBezTo>
                  <a:cubicBezTo>
                    <a:pt x="1775" y="4436"/>
                    <a:pt x="2155" y="4310"/>
                    <a:pt x="2451" y="4056"/>
                  </a:cubicBezTo>
                  <a:cubicBezTo>
                    <a:pt x="2789" y="3845"/>
                    <a:pt x="2916" y="3549"/>
                    <a:pt x="2916" y="3211"/>
                  </a:cubicBezTo>
                  <a:cubicBezTo>
                    <a:pt x="2916" y="3042"/>
                    <a:pt x="2873" y="2831"/>
                    <a:pt x="2704" y="2620"/>
                  </a:cubicBezTo>
                  <a:cubicBezTo>
                    <a:pt x="2535" y="2409"/>
                    <a:pt x="2367" y="2197"/>
                    <a:pt x="2198" y="2028"/>
                  </a:cubicBezTo>
                  <a:cubicBezTo>
                    <a:pt x="1691" y="1606"/>
                    <a:pt x="1437" y="1352"/>
                    <a:pt x="1437" y="1268"/>
                  </a:cubicBezTo>
                  <a:cubicBezTo>
                    <a:pt x="1437" y="1099"/>
                    <a:pt x="1691" y="888"/>
                    <a:pt x="2155" y="719"/>
                  </a:cubicBezTo>
                  <a:cubicBezTo>
                    <a:pt x="2324" y="676"/>
                    <a:pt x="2451" y="634"/>
                    <a:pt x="2662" y="592"/>
                  </a:cubicBezTo>
                  <a:cubicBezTo>
                    <a:pt x="2831" y="550"/>
                    <a:pt x="2958" y="507"/>
                    <a:pt x="3042" y="465"/>
                  </a:cubicBezTo>
                  <a:cubicBezTo>
                    <a:pt x="3127" y="465"/>
                    <a:pt x="3169" y="423"/>
                    <a:pt x="3169" y="381"/>
                  </a:cubicBezTo>
                  <a:cubicBezTo>
                    <a:pt x="3169" y="296"/>
                    <a:pt x="3127" y="212"/>
                    <a:pt x="3042" y="127"/>
                  </a:cubicBezTo>
                  <a:cubicBezTo>
                    <a:pt x="2958" y="43"/>
                    <a:pt x="2873" y="0"/>
                    <a:pt x="2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4512350" y="2741300"/>
              <a:ext cx="75025" cy="154225"/>
            </a:xfrm>
            <a:custGeom>
              <a:avLst/>
              <a:gdLst/>
              <a:ahLst/>
              <a:cxnLst/>
              <a:rect l="l" t="t" r="r" b="b"/>
              <a:pathLst>
                <a:path w="3001" h="6169" extrusionOk="0">
                  <a:moveTo>
                    <a:pt x="2662" y="1"/>
                  </a:moveTo>
                  <a:cubicBezTo>
                    <a:pt x="2578" y="1"/>
                    <a:pt x="2451" y="43"/>
                    <a:pt x="2240" y="170"/>
                  </a:cubicBezTo>
                  <a:cubicBezTo>
                    <a:pt x="2029" y="254"/>
                    <a:pt x="1817" y="423"/>
                    <a:pt x="1564" y="677"/>
                  </a:cubicBezTo>
                  <a:cubicBezTo>
                    <a:pt x="1311" y="888"/>
                    <a:pt x="1057" y="1184"/>
                    <a:pt x="804" y="1479"/>
                  </a:cubicBezTo>
                  <a:cubicBezTo>
                    <a:pt x="592" y="1775"/>
                    <a:pt x="381" y="2113"/>
                    <a:pt x="254" y="2536"/>
                  </a:cubicBezTo>
                  <a:cubicBezTo>
                    <a:pt x="85" y="2958"/>
                    <a:pt x="1" y="3381"/>
                    <a:pt x="1" y="3761"/>
                  </a:cubicBezTo>
                  <a:cubicBezTo>
                    <a:pt x="1" y="4141"/>
                    <a:pt x="85" y="4521"/>
                    <a:pt x="254" y="4817"/>
                  </a:cubicBezTo>
                  <a:cubicBezTo>
                    <a:pt x="381" y="5155"/>
                    <a:pt x="550" y="5366"/>
                    <a:pt x="804" y="5577"/>
                  </a:cubicBezTo>
                  <a:cubicBezTo>
                    <a:pt x="1015" y="5746"/>
                    <a:pt x="1226" y="5915"/>
                    <a:pt x="1479" y="6000"/>
                  </a:cubicBezTo>
                  <a:cubicBezTo>
                    <a:pt x="1733" y="6084"/>
                    <a:pt x="1944" y="6169"/>
                    <a:pt x="2155" y="6169"/>
                  </a:cubicBezTo>
                  <a:cubicBezTo>
                    <a:pt x="2282" y="6169"/>
                    <a:pt x="2324" y="6127"/>
                    <a:pt x="2324" y="6000"/>
                  </a:cubicBezTo>
                  <a:cubicBezTo>
                    <a:pt x="2324" y="5915"/>
                    <a:pt x="2155" y="5831"/>
                    <a:pt x="1860" y="5662"/>
                  </a:cubicBezTo>
                  <a:cubicBezTo>
                    <a:pt x="1733" y="5620"/>
                    <a:pt x="1606" y="5535"/>
                    <a:pt x="1437" y="5408"/>
                  </a:cubicBezTo>
                  <a:cubicBezTo>
                    <a:pt x="1311" y="5324"/>
                    <a:pt x="1142" y="5197"/>
                    <a:pt x="1015" y="5070"/>
                  </a:cubicBezTo>
                  <a:cubicBezTo>
                    <a:pt x="888" y="4944"/>
                    <a:pt x="804" y="4775"/>
                    <a:pt x="719" y="4564"/>
                  </a:cubicBezTo>
                  <a:cubicBezTo>
                    <a:pt x="635" y="4352"/>
                    <a:pt x="592" y="4099"/>
                    <a:pt x="592" y="3803"/>
                  </a:cubicBezTo>
                  <a:cubicBezTo>
                    <a:pt x="592" y="3507"/>
                    <a:pt x="635" y="3169"/>
                    <a:pt x="761" y="2831"/>
                  </a:cubicBezTo>
                  <a:cubicBezTo>
                    <a:pt x="888" y="2493"/>
                    <a:pt x="1015" y="2198"/>
                    <a:pt x="1184" y="1986"/>
                  </a:cubicBezTo>
                  <a:cubicBezTo>
                    <a:pt x="1395" y="1775"/>
                    <a:pt x="1564" y="1564"/>
                    <a:pt x="1775" y="1353"/>
                  </a:cubicBezTo>
                  <a:cubicBezTo>
                    <a:pt x="1986" y="1141"/>
                    <a:pt x="2198" y="972"/>
                    <a:pt x="2367" y="846"/>
                  </a:cubicBezTo>
                  <a:cubicBezTo>
                    <a:pt x="2536" y="719"/>
                    <a:pt x="2705" y="592"/>
                    <a:pt x="2831" y="508"/>
                  </a:cubicBezTo>
                  <a:cubicBezTo>
                    <a:pt x="2916" y="423"/>
                    <a:pt x="3000" y="339"/>
                    <a:pt x="3000" y="254"/>
                  </a:cubicBezTo>
                  <a:cubicBezTo>
                    <a:pt x="3000" y="212"/>
                    <a:pt x="2958" y="127"/>
                    <a:pt x="2916" y="85"/>
                  </a:cubicBezTo>
                  <a:cubicBezTo>
                    <a:pt x="2831" y="1"/>
                    <a:pt x="2747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4577850" y="2765600"/>
              <a:ext cx="79225" cy="110925"/>
            </a:xfrm>
            <a:custGeom>
              <a:avLst/>
              <a:gdLst/>
              <a:ahLst/>
              <a:cxnLst/>
              <a:rect l="l" t="t" r="r" b="b"/>
              <a:pathLst>
                <a:path w="3169" h="4437" extrusionOk="0">
                  <a:moveTo>
                    <a:pt x="2746" y="0"/>
                  </a:moveTo>
                  <a:cubicBezTo>
                    <a:pt x="2493" y="0"/>
                    <a:pt x="2197" y="85"/>
                    <a:pt x="1859" y="212"/>
                  </a:cubicBezTo>
                  <a:cubicBezTo>
                    <a:pt x="1521" y="381"/>
                    <a:pt x="1268" y="550"/>
                    <a:pt x="1099" y="719"/>
                  </a:cubicBezTo>
                  <a:cubicBezTo>
                    <a:pt x="1056" y="803"/>
                    <a:pt x="1014" y="888"/>
                    <a:pt x="972" y="972"/>
                  </a:cubicBezTo>
                  <a:cubicBezTo>
                    <a:pt x="930" y="1099"/>
                    <a:pt x="887" y="1226"/>
                    <a:pt x="887" y="1310"/>
                  </a:cubicBezTo>
                  <a:cubicBezTo>
                    <a:pt x="887" y="1437"/>
                    <a:pt x="972" y="1564"/>
                    <a:pt x="1099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09"/>
                    <a:pt x="1986" y="2578"/>
                    <a:pt x="2113" y="2789"/>
                  </a:cubicBezTo>
                  <a:cubicBezTo>
                    <a:pt x="2282" y="2958"/>
                    <a:pt x="2366" y="3085"/>
                    <a:pt x="2366" y="3211"/>
                  </a:cubicBezTo>
                  <a:cubicBezTo>
                    <a:pt x="2366" y="3380"/>
                    <a:pt x="2239" y="3549"/>
                    <a:pt x="1986" y="3718"/>
                  </a:cubicBezTo>
                  <a:cubicBezTo>
                    <a:pt x="1775" y="3845"/>
                    <a:pt x="1521" y="3929"/>
                    <a:pt x="1225" y="3929"/>
                  </a:cubicBezTo>
                  <a:cubicBezTo>
                    <a:pt x="1056" y="3929"/>
                    <a:pt x="930" y="3887"/>
                    <a:pt x="803" y="3845"/>
                  </a:cubicBezTo>
                  <a:cubicBezTo>
                    <a:pt x="676" y="3760"/>
                    <a:pt x="592" y="3718"/>
                    <a:pt x="507" y="3634"/>
                  </a:cubicBezTo>
                  <a:cubicBezTo>
                    <a:pt x="296" y="3423"/>
                    <a:pt x="169" y="3338"/>
                    <a:pt x="85" y="3338"/>
                  </a:cubicBezTo>
                  <a:cubicBezTo>
                    <a:pt x="42" y="3338"/>
                    <a:pt x="0" y="3380"/>
                    <a:pt x="0" y="3507"/>
                  </a:cubicBezTo>
                  <a:cubicBezTo>
                    <a:pt x="0" y="3718"/>
                    <a:pt x="127" y="3887"/>
                    <a:pt x="380" y="4098"/>
                  </a:cubicBezTo>
                  <a:cubicBezTo>
                    <a:pt x="634" y="4310"/>
                    <a:pt x="972" y="4436"/>
                    <a:pt x="1394" y="4436"/>
                  </a:cubicBezTo>
                  <a:cubicBezTo>
                    <a:pt x="1775" y="4436"/>
                    <a:pt x="2155" y="4310"/>
                    <a:pt x="2451" y="4056"/>
                  </a:cubicBezTo>
                  <a:cubicBezTo>
                    <a:pt x="2746" y="3845"/>
                    <a:pt x="2915" y="3549"/>
                    <a:pt x="2915" y="3211"/>
                  </a:cubicBezTo>
                  <a:cubicBezTo>
                    <a:pt x="2915" y="3042"/>
                    <a:pt x="2831" y="2831"/>
                    <a:pt x="2704" y="2620"/>
                  </a:cubicBezTo>
                  <a:cubicBezTo>
                    <a:pt x="2535" y="2409"/>
                    <a:pt x="2366" y="2197"/>
                    <a:pt x="2155" y="2028"/>
                  </a:cubicBezTo>
                  <a:cubicBezTo>
                    <a:pt x="1690" y="1606"/>
                    <a:pt x="1437" y="1352"/>
                    <a:pt x="1437" y="1268"/>
                  </a:cubicBezTo>
                  <a:cubicBezTo>
                    <a:pt x="1437" y="1099"/>
                    <a:pt x="1690" y="888"/>
                    <a:pt x="2155" y="719"/>
                  </a:cubicBezTo>
                  <a:cubicBezTo>
                    <a:pt x="2282" y="676"/>
                    <a:pt x="2451" y="634"/>
                    <a:pt x="2620" y="592"/>
                  </a:cubicBezTo>
                  <a:cubicBezTo>
                    <a:pt x="2831" y="550"/>
                    <a:pt x="2958" y="507"/>
                    <a:pt x="3042" y="465"/>
                  </a:cubicBezTo>
                  <a:cubicBezTo>
                    <a:pt x="3127" y="465"/>
                    <a:pt x="3169" y="423"/>
                    <a:pt x="3169" y="381"/>
                  </a:cubicBezTo>
                  <a:cubicBezTo>
                    <a:pt x="3169" y="296"/>
                    <a:pt x="3127" y="212"/>
                    <a:pt x="3042" y="127"/>
                  </a:cubicBezTo>
                  <a:cubicBezTo>
                    <a:pt x="2958" y="43"/>
                    <a:pt x="2873" y="0"/>
                    <a:pt x="2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4670775" y="2766650"/>
              <a:ext cx="85600" cy="110925"/>
            </a:xfrm>
            <a:custGeom>
              <a:avLst/>
              <a:gdLst/>
              <a:ahLst/>
              <a:cxnLst/>
              <a:rect l="l" t="t" r="r" b="b"/>
              <a:pathLst>
                <a:path w="3424" h="4437" extrusionOk="0">
                  <a:moveTo>
                    <a:pt x="2156" y="1"/>
                  </a:moveTo>
                  <a:cubicBezTo>
                    <a:pt x="1311" y="1"/>
                    <a:pt x="846" y="85"/>
                    <a:pt x="804" y="254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677" y="1141"/>
                    <a:pt x="550" y="1606"/>
                  </a:cubicBezTo>
                  <a:cubicBezTo>
                    <a:pt x="423" y="2071"/>
                    <a:pt x="297" y="2493"/>
                    <a:pt x="170" y="2916"/>
                  </a:cubicBezTo>
                  <a:cubicBezTo>
                    <a:pt x="85" y="3338"/>
                    <a:pt x="1" y="3634"/>
                    <a:pt x="1" y="3803"/>
                  </a:cubicBezTo>
                  <a:cubicBezTo>
                    <a:pt x="1" y="3972"/>
                    <a:pt x="85" y="4141"/>
                    <a:pt x="212" y="4268"/>
                  </a:cubicBezTo>
                  <a:cubicBezTo>
                    <a:pt x="381" y="4352"/>
                    <a:pt x="550" y="4437"/>
                    <a:pt x="719" y="4437"/>
                  </a:cubicBezTo>
                  <a:cubicBezTo>
                    <a:pt x="1184" y="4437"/>
                    <a:pt x="1606" y="4352"/>
                    <a:pt x="2071" y="4183"/>
                  </a:cubicBezTo>
                  <a:cubicBezTo>
                    <a:pt x="2536" y="4014"/>
                    <a:pt x="2789" y="3845"/>
                    <a:pt x="2789" y="3718"/>
                  </a:cubicBezTo>
                  <a:cubicBezTo>
                    <a:pt x="2789" y="3634"/>
                    <a:pt x="2747" y="3592"/>
                    <a:pt x="2705" y="3592"/>
                  </a:cubicBezTo>
                  <a:cubicBezTo>
                    <a:pt x="2663" y="3592"/>
                    <a:pt x="2536" y="3592"/>
                    <a:pt x="2367" y="3634"/>
                  </a:cubicBezTo>
                  <a:cubicBezTo>
                    <a:pt x="1775" y="3803"/>
                    <a:pt x="1226" y="3887"/>
                    <a:pt x="761" y="3887"/>
                  </a:cubicBezTo>
                  <a:cubicBezTo>
                    <a:pt x="719" y="3887"/>
                    <a:pt x="677" y="3887"/>
                    <a:pt x="635" y="3845"/>
                  </a:cubicBezTo>
                  <a:cubicBezTo>
                    <a:pt x="592" y="3803"/>
                    <a:pt x="592" y="3761"/>
                    <a:pt x="592" y="3718"/>
                  </a:cubicBezTo>
                  <a:cubicBezTo>
                    <a:pt x="592" y="3550"/>
                    <a:pt x="677" y="3127"/>
                    <a:pt x="930" y="2409"/>
                  </a:cubicBezTo>
                  <a:cubicBezTo>
                    <a:pt x="1395" y="2409"/>
                    <a:pt x="1775" y="2367"/>
                    <a:pt x="2113" y="2282"/>
                  </a:cubicBezTo>
                  <a:cubicBezTo>
                    <a:pt x="2494" y="2240"/>
                    <a:pt x="2663" y="2113"/>
                    <a:pt x="2663" y="1986"/>
                  </a:cubicBezTo>
                  <a:cubicBezTo>
                    <a:pt x="2663" y="1902"/>
                    <a:pt x="2578" y="1860"/>
                    <a:pt x="2451" y="1860"/>
                  </a:cubicBezTo>
                  <a:cubicBezTo>
                    <a:pt x="2325" y="1860"/>
                    <a:pt x="2156" y="1902"/>
                    <a:pt x="1902" y="1902"/>
                  </a:cubicBezTo>
                  <a:cubicBezTo>
                    <a:pt x="1649" y="1944"/>
                    <a:pt x="1480" y="1944"/>
                    <a:pt x="1311" y="1944"/>
                  </a:cubicBezTo>
                  <a:lnTo>
                    <a:pt x="1057" y="1944"/>
                  </a:lnTo>
                  <a:cubicBezTo>
                    <a:pt x="1226" y="1353"/>
                    <a:pt x="1311" y="930"/>
                    <a:pt x="1311" y="634"/>
                  </a:cubicBezTo>
                  <a:cubicBezTo>
                    <a:pt x="1691" y="550"/>
                    <a:pt x="1944" y="508"/>
                    <a:pt x="2029" y="508"/>
                  </a:cubicBezTo>
                  <a:cubicBezTo>
                    <a:pt x="2113" y="508"/>
                    <a:pt x="2325" y="465"/>
                    <a:pt x="2578" y="465"/>
                  </a:cubicBezTo>
                  <a:cubicBezTo>
                    <a:pt x="2832" y="423"/>
                    <a:pt x="3001" y="381"/>
                    <a:pt x="3170" y="381"/>
                  </a:cubicBezTo>
                  <a:cubicBezTo>
                    <a:pt x="3339" y="339"/>
                    <a:pt x="3423" y="296"/>
                    <a:pt x="3423" y="212"/>
                  </a:cubicBezTo>
                  <a:cubicBezTo>
                    <a:pt x="3423" y="85"/>
                    <a:pt x="300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4764800" y="2765600"/>
              <a:ext cx="31700" cy="110925"/>
            </a:xfrm>
            <a:custGeom>
              <a:avLst/>
              <a:gdLst/>
              <a:ahLst/>
              <a:cxnLst/>
              <a:rect l="l" t="t" r="r" b="b"/>
              <a:pathLst>
                <a:path w="1268" h="4437" extrusionOk="0">
                  <a:moveTo>
                    <a:pt x="887" y="0"/>
                  </a:moveTo>
                  <a:cubicBezTo>
                    <a:pt x="845" y="0"/>
                    <a:pt x="803" y="43"/>
                    <a:pt x="761" y="43"/>
                  </a:cubicBezTo>
                  <a:cubicBezTo>
                    <a:pt x="761" y="85"/>
                    <a:pt x="761" y="127"/>
                    <a:pt x="761" y="212"/>
                  </a:cubicBezTo>
                  <a:cubicBezTo>
                    <a:pt x="718" y="465"/>
                    <a:pt x="592" y="1141"/>
                    <a:pt x="338" y="2240"/>
                  </a:cubicBezTo>
                  <a:cubicBezTo>
                    <a:pt x="127" y="3338"/>
                    <a:pt x="0" y="3929"/>
                    <a:pt x="0" y="4014"/>
                  </a:cubicBezTo>
                  <a:cubicBezTo>
                    <a:pt x="0" y="4098"/>
                    <a:pt x="42" y="4183"/>
                    <a:pt x="85" y="4267"/>
                  </a:cubicBezTo>
                  <a:cubicBezTo>
                    <a:pt x="169" y="4394"/>
                    <a:pt x="254" y="4436"/>
                    <a:pt x="296" y="4436"/>
                  </a:cubicBezTo>
                  <a:cubicBezTo>
                    <a:pt x="338" y="4436"/>
                    <a:pt x="423" y="4310"/>
                    <a:pt x="507" y="4056"/>
                  </a:cubicBezTo>
                  <a:cubicBezTo>
                    <a:pt x="507" y="3929"/>
                    <a:pt x="549" y="3803"/>
                    <a:pt x="592" y="3676"/>
                  </a:cubicBezTo>
                  <a:cubicBezTo>
                    <a:pt x="634" y="3592"/>
                    <a:pt x="634" y="3423"/>
                    <a:pt x="718" y="3211"/>
                  </a:cubicBezTo>
                  <a:cubicBezTo>
                    <a:pt x="761" y="3000"/>
                    <a:pt x="803" y="2831"/>
                    <a:pt x="845" y="2704"/>
                  </a:cubicBezTo>
                  <a:cubicBezTo>
                    <a:pt x="1141" y="1479"/>
                    <a:pt x="1267" y="761"/>
                    <a:pt x="1267" y="634"/>
                  </a:cubicBezTo>
                  <a:cubicBezTo>
                    <a:pt x="1267" y="465"/>
                    <a:pt x="1225" y="338"/>
                    <a:pt x="1141" y="212"/>
                  </a:cubicBezTo>
                  <a:cubicBezTo>
                    <a:pt x="1014" y="85"/>
                    <a:pt x="972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4877800" y="2765600"/>
              <a:ext cx="104600" cy="110925"/>
            </a:xfrm>
            <a:custGeom>
              <a:avLst/>
              <a:gdLst/>
              <a:ahLst/>
              <a:cxnLst/>
              <a:rect l="l" t="t" r="r" b="b"/>
              <a:pathLst>
                <a:path w="4184" h="4437" extrusionOk="0">
                  <a:moveTo>
                    <a:pt x="465" y="0"/>
                  </a:moveTo>
                  <a:cubicBezTo>
                    <a:pt x="381" y="0"/>
                    <a:pt x="339" y="85"/>
                    <a:pt x="339" y="254"/>
                  </a:cubicBezTo>
                  <a:cubicBezTo>
                    <a:pt x="339" y="719"/>
                    <a:pt x="296" y="1437"/>
                    <a:pt x="170" y="2282"/>
                  </a:cubicBezTo>
                  <a:cubicBezTo>
                    <a:pt x="43" y="3169"/>
                    <a:pt x="1" y="3676"/>
                    <a:pt x="1" y="3845"/>
                  </a:cubicBezTo>
                  <a:cubicBezTo>
                    <a:pt x="1" y="4014"/>
                    <a:pt x="43" y="4183"/>
                    <a:pt x="127" y="4267"/>
                  </a:cubicBezTo>
                  <a:cubicBezTo>
                    <a:pt x="212" y="4394"/>
                    <a:pt x="296" y="4436"/>
                    <a:pt x="381" y="4436"/>
                  </a:cubicBezTo>
                  <a:cubicBezTo>
                    <a:pt x="550" y="4436"/>
                    <a:pt x="846" y="4141"/>
                    <a:pt x="1268" y="3507"/>
                  </a:cubicBezTo>
                  <a:cubicBezTo>
                    <a:pt x="1521" y="3211"/>
                    <a:pt x="1733" y="2916"/>
                    <a:pt x="1902" y="2662"/>
                  </a:cubicBezTo>
                  <a:cubicBezTo>
                    <a:pt x="1944" y="3254"/>
                    <a:pt x="2028" y="3676"/>
                    <a:pt x="2155" y="3972"/>
                  </a:cubicBezTo>
                  <a:cubicBezTo>
                    <a:pt x="2282" y="4267"/>
                    <a:pt x="2451" y="4436"/>
                    <a:pt x="2747" y="4436"/>
                  </a:cubicBezTo>
                  <a:cubicBezTo>
                    <a:pt x="3127" y="4436"/>
                    <a:pt x="3465" y="4183"/>
                    <a:pt x="3761" y="3718"/>
                  </a:cubicBezTo>
                  <a:cubicBezTo>
                    <a:pt x="4056" y="3211"/>
                    <a:pt x="4183" y="2662"/>
                    <a:pt x="4183" y="2071"/>
                  </a:cubicBezTo>
                  <a:cubicBezTo>
                    <a:pt x="4183" y="1479"/>
                    <a:pt x="4056" y="972"/>
                    <a:pt x="3803" y="592"/>
                  </a:cubicBezTo>
                  <a:cubicBezTo>
                    <a:pt x="3549" y="212"/>
                    <a:pt x="3169" y="0"/>
                    <a:pt x="2704" y="0"/>
                  </a:cubicBezTo>
                  <a:cubicBezTo>
                    <a:pt x="2493" y="0"/>
                    <a:pt x="2409" y="43"/>
                    <a:pt x="2409" y="169"/>
                  </a:cubicBezTo>
                  <a:cubicBezTo>
                    <a:pt x="2409" y="254"/>
                    <a:pt x="2451" y="338"/>
                    <a:pt x="2535" y="423"/>
                  </a:cubicBezTo>
                  <a:cubicBezTo>
                    <a:pt x="2620" y="550"/>
                    <a:pt x="2747" y="592"/>
                    <a:pt x="2916" y="592"/>
                  </a:cubicBezTo>
                  <a:cubicBezTo>
                    <a:pt x="3042" y="592"/>
                    <a:pt x="3169" y="676"/>
                    <a:pt x="3296" y="803"/>
                  </a:cubicBezTo>
                  <a:cubicBezTo>
                    <a:pt x="3507" y="1099"/>
                    <a:pt x="3634" y="1479"/>
                    <a:pt x="3634" y="1986"/>
                  </a:cubicBezTo>
                  <a:cubicBezTo>
                    <a:pt x="3634" y="2451"/>
                    <a:pt x="3549" y="2873"/>
                    <a:pt x="3380" y="3254"/>
                  </a:cubicBezTo>
                  <a:cubicBezTo>
                    <a:pt x="3211" y="3634"/>
                    <a:pt x="3000" y="3845"/>
                    <a:pt x="2747" y="3845"/>
                  </a:cubicBezTo>
                  <a:cubicBezTo>
                    <a:pt x="2662" y="3845"/>
                    <a:pt x="2578" y="3760"/>
                    <a:pt x="2493" y="3549"/>
                  </a:cubicBezTo>
                  <a:cubicBezTo>
                    <a:pt x="2451" y="3338"/>
                    <a:pt x="2409" y="3127"/>
                    <a:pt x="2366" y="2873"/>
                  </a:cubicBezTo>
                  <a:cubicBezTo>
                    <a:pt x="2324" y="2240"/>
                    <a:pt x="2240" y="1944"/>
                    <a:pt x="2071" y="1944"/>
                  </a:cubicBezTo>
                  <a:cubicBezTo>
                    <a:pt x="1944" y="1944"/>
                    <a:pt x="1690" y="2113"/>
                    <a:pt x="1395" y="2493"/>
                  </a:cubicBezTo>
                  <a:cubicBezTo>
                    <a:pt x="1057" y="2873"/>
                    <a:pt x="761" y="3254"/>
                    <a:pt x="508" y="3718"/>
                  </a:cubicBezTo>
                  <a:cubicBezTo>
                    <a:pt x="550" y="3254"/>
                    <a:pt x="634" y="2620"/>
                    <a:pt x="761" y="1817"/>
                  </a:cubicBezTo>
                  <a:cubicBezTo>
                    <a:pt x="930" y="1014"/>
                    <a:pt x="972" y="550"/>
                    <a:pt x="972" y="465"/>
                  </a:cubicBezTo>
                  <a:cubicBezTo>
                    <a:pt x="972" y="381"/>
                    <a:pt x="930" y="296"/>
                    <a:pt x="803" y="169"/>
                  </a:cubicBezTo>
                  <a:cubicBezTo>
                    <a:pt x="677" y="43"/>
                    <a:pt x="550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5000325" y="2765600"/>
              <a:ext cx="88750" cy="110925"/>
            </a:xfrm>
            <a:custGeom>
              <a:avLst/>
              <a:gdLst/>
              <a:ahLst/>
              <a:cxnLst/>
              <a:rect l="l" t="t" r="r" b="b"/>
              <a:pathLst>
                <a:path w="3550" h="4437" extrusionOk="0">
                  <a:moveTo>
                    <a:pt x="972" y="0"/>
                  </a:moveTo>
                  <a:cubicBezTo>
                    <a:pt x="930" y="0"/>
                    <a:pt x="888" y="0"/>
                    <a:pt x="845" y="43"/>
                  </a:cubicBezTo>
                  <a:cubicBezTo>
                    <a:pt x="845" y="85"/>
                    <a:pt x="845" y="127"/>
                    <a:pt x="845" y="169"/>
                  </a:cubicBezTo>
                  <a:cubicBezTo>
                    <a:pt x="845" y="465"/>
                    <a:pt x="719" y="1141"/>
                    <a:pt x="423" y="2240"/>
                  </a:cubicBezTo>
                  <a:cubicBezTo>
                    <a:pt x="212" y="2324"/>
                    <a:pt x="85" y="2366"/>
                    <a:pt x="85" y="2409"/>
                  </a:cubicBezTo>
                  <a:cubicBezTo>
                    <a:pt x="85" y="2493"/>
                    <a:pt x="85" y="2578"/>
                    <a:pt x="127" y="2620"/>
                  </a:cubicBezTo>
                  <a:cubicBezTo>
                    <a:pt x="169" y="2662"/>
                    <a:pt x="254" y="2704"/>
                    <a:pt x="296" y="2704"/>
                  </a:cubicBezTo>
                  <a:cubicBezTo>
                    <a:pt x="85" y="3465"/>
                    <a:pt x="0" y="3845"/>
                    <a:pt x="0" y="3972"/>
                  </a:cubicBezTo>
                  <a:cubicBezTo>
                    <a:pt x="0" y="4056"/>
                    <a:pt x="43" y="4183"/>
                    <a:pt x="127" y="4267"/>
                  </a:cubicBezTo>
                  <a:cubicBezTo>
                    <a:pt x="212" y="4394"/>
                    <a:pt x="296" y="4436"/>
                    <a:pt x="338" y="4436"/>
                  </a:cubicBezTo>
                  <a:cubicBezTo>
                    <a:pt x="381" y="4436"/>
                    <a:pt x="465" y="4352"/>
                    <a:pt x="507" y="4098"/>
                  </a:cubicBezTo>
                  <a:cubicBezTo>
                    <a:pt x="550" y="4014"/>
                    <a:pt x="550" y="3887"/>
                    <a:pt x="592" y="3760"/>
                  </a:cubicBezTo>
                  <a:cubicBezTo>
                    <a:pt x="634" y="3676"/>
                    <a:pt x="676" y="3507"/>
                    <a:pt x="719" y="3296"/>
                  </a:cubicBezTo>
                  <a:cubicBezTo>
                    <a:pt x="761" y="3085"/>
                    <a:pt x="845" y="2873"/>
                    <a:pt x="888" y="2662"/>
                  </a:cubicBezTo>
                  <a:cubicBezTo>
                    <a:pt x="1394" y="2535"/>
                    <a:pt x="1944" y="2451"/>
                    <a:pt x="2577" y="2366"/>
                  </a:cubicBezTo>
                  <a:lnTo>
                    <a:pt x="2577" y="2366"/>
                  </a:lnTo>
                  <a:cubicBezTo>
                    <a:pt x="2324" y="3338"/>
                    <a:pt x="2197" y="3887"/>
                    <a:pt x="2197" y="4014"/>
                  </a:cubicBezTo>
                  <a:cubicBezTo>
                    <a:pt x="2197" y="4098"/>
                    <a:pt x="2197" y="4183"/>
                    <a:pt x="2282" y="4310"/>
                  </a:cubicBezTo>
                  <a:cubicBezTo>
                    <a:pt x="2366" y="4394"/>
                    <a:pt x="2451" y="4436"/>
                    <a:pt x="2493" y="4436"/>
                  </a:cubicBezTo>
                  <a:cubicBezTo>
                    <a:pt x="2535" y="4436"/>
                    <a:pt x="2620" y="4352"/>
                    <a:pt x="2662" y="4098"/>
                  </a:cubicBezTo>
                  <a:cubicBezTo>
                    <a:pt x="2704" y="4014"/>
                    <a:pt x="2704" y="3887"/>
                    <a:pt x="2746" y="3760"/>
                  </a:cubicBezTo>
                  <a:cubicBezTo>
                    <a:pt x="2789" y="3676"/>
                    <a:pt x="2831" y="3507"/>
                    <a:pt x="2873" y="3296"/>
                  </a:cubicBezTo>
                  <a:cubicBezTo>
                    <a:pt x="2915" y="3127"/>
                    <a:pt x="3000" y="2789"/>
                    <a:pt x="3127" y="2282"/>
                  </a:cubicBezTo>
                  <a:cubicBezTo>
                    <a:pt x="3422" y="2240"/>
                    <a:pt x="3549" y="2155"/>
                    <a:pt x="3549" y="2071"/>
                  </a:cubicBezTo>
                  <a:cubicBezTo>
                    <a:pt x="3549" y="1986"/>
                    <a:pt x="3422" y="1902"/>
                    <a:pt x="3253" y="1902"/>
                  </a:cubicBezTo>
                  <a:cubicBezTo>
                    <a:pt x="3422" y="1183"/>
                    <a:pt x="3549" y="761"/>
                    <a:pt x="3549" y="592"/>
                  </a:cubicBezTo>
                  <a:cubicBezTo>
                    <a:pt x="3549" y="465"/>
                    <a:pt x="3465" y="338"/>
                    <a:pt x="3380" y="212"/>
                  </a:cubicBezTo>
                  <a:cubicBezTo>
                    <a:pt x="3296" y="43"/>
                    <a:pt x="3211" y="0"/>
                    <a:pt x="3127" y="0"/>
                  </a:cubicBezTo>
                  <a:cubicBezTo>
                    <a:pt x="3042" y="0"/>
                    <a:pt x="3000" y="43"/>
                    <a:pt x="3000" y="169"/>
                  </a:cubicBezTo>
                  <a:cubicBezTo>
                    <a:pt x="3000" y="423"/>
                    <a:pt x="2915" y="1014"/>
                    <a:pt x="2704" y="1859"/>
                  </a:cubicBezTo>
                  <a:cubicBezTo>
                    <a:pt x="2155" y="1902"/>
                    <a:pt x="1606" y="1986"/>
                    <a:pt x="1057" y="2113"/>
                  </a:cubicBezTo>
                  <a:cubicBezTo>
                    <a:pt x="1268" y="1268"/>
                    <a:pt x="1352" y="803"/>
                    <a:pt x="1352" y="634"/>
                  </a:cubicBezTo>
                  <a:cubicBezTo>
                    <a:pt x="1352" y="465"/>
                    <a:pt x="1310" y="338"/>
                    <a:pt x="1226" y="212"/>
                  </a:cubicBezTo>
                  <a:cubicBezTo>
                    <a:pt x="1099" y="43"/>
                    <a:pt x="1057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5102775" y="2763475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86" y="635"/>
                  </a:moveTo>
                  <a:cubicBezTo>
                    <a:pt x="2028" y="1015"/>
                    <a:pt x="2113" y="1564"/>
                    <a:pt x="2197" y="2282"/>
                  </a:cubicBezTo>
                  <a:cubicBezTo>
                    <a:pt x="1859" y="2325"/>
                    <a:pt x="1521" y="2409"/>
                    <a:pt x="1226" y="2494"/>
                  </a:cubicBezTo>
                  <a:cubicBezTo>
                    <a:pt x="1521" y="1691"/>
                    <a:pt x="1775" y="1099"/>
                    <a:pt x="1986" y="635"/>
                  </a:cubicBezTo>
                  <a:close/>
                  <a:moveTo>
                    <a:pt x="2113" y="1"/>
                  </a:moveTo>
                  <a:cubicBezTo>
                    <a:pt x="1986" y="1"/>
                    <a:pt x="1902" y="43"/>
                    <a:pt x="1775" y="128"/>
                  </a:cubicBezTo>
                  <a:cubicBezTo>
                    <a:pt x="1648" y="212"/>
                    <a:pt x="1564" y="339"/>
                    <a:pt x="1521" y="423"/>
                  </a:cubicBezTo>
                  <a:cubicBezTo>
                    <a:pt x="1479" y="550"/>
                    <a:pt x="1395" y="804"/>
                    <a:pt x="1183" y="1226"/>
                  </a:cubicBezTo>
                  <a:cubicBezTo>
                    <a:pt x="1014" y="1649"/>
                    <a:pt x="888" y="1987"/>
                    <a:pt x="803" y="2240"/>
                  </a:cubicBezTo>
                  <a:cubicBezTo>
                    <a:pt x="761" y="2367"/>
                    <a:pt x="719" y="2494"/>
                    <a:pt x="634" y="2620"/>
                  </a:cubicBezTo>
                  <a:cubicBezTo>
                    <a:pt x="212" y="2789"/>
                    <a:pt x="0" y="2874"/>
                    <a:pt x="0" y="2958"/>
                  </a:cubicBezTo>
                  <a:cubicBezTo>
                    <a:pt x="0" y="3043"/>
                    <a:pt x="43" y="3127"/>
                    <a:pt x="85" y="3170"/>
                  </a:cubicBezTo>
                  <a:cubicBezTo>
                    <a:pt x="169" y="3212"/>
                    <a:pt x="254" y="3254"/>
                    <a:pt x="338" y="3254"/>
                  </a:cubicBezTo>
                  <a:lnTo>
                    <a:pt x="381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68"/>
                    <a:pt x="43" y="4352"/>
                    <a:pt x="127" y="4437"/>
                  </a:cubicBezTo>
                  <a:cubicBezTo>
                    <a:pt x="212" y="4521"/>
                    <a:pt x="296" y="4521"/>
                    <a:pt x="338" y="4521"/>
                  </a:cubicBezTo>
                  <a:cubicBezTo>
                    <a:pt x="423" y="4521"/>
                    <a:pt x="634" y="4057"/>
                    <a:pt x="1014" y="3085"/>
                  </a:cubicBezTo>
                  <a:cubicBezTo>
                    <a:pt x="1310" y="3001"/>
                    <a:pt x="1564" y="2916"/>
                    <a:pt x="1733" y="2874"/>
                  </a:cubicBezTo>
                  <a:cubicBezTo>
                    <a:pt x="1859" y="2832"/>
                    <a:pt x="2028" y="2789"/>
                    <a:pt x="2239" y="2747"/>
                  </a:cubicBezTo>
                  <a:cubicBezTo>
                    <a:pt x="2282" y="3127"/>
                    <a:pt x="2282" y="3550"/>
                    <a:pt x="2324" y="3930"/>
                  </a:cubicBezTo>
                  <a:cubicBezTo>
                    <a:pt x="2366" y="4183"/>
                    <a:pt x="2408" y="4310"/>
                    <a:pt x="2451" y="4395"/>
                  </a:cubicBezTo>
                  <a:cubicBezTo>
                    <a:pt x="2493" y="4479"/>
                    <a:pt x="2535" y="4521"/>
                    <a:pt x="2620" y="4521"/>
                  </a:cubicBezTo>
                  <a:cubicBezTo>
                    <a:pt x="2746" y="4521"/>
                    <a:pt x="2789" y="4268"/>
                    <a:pt x="2789" y="3761"/>
                  </a:cubicBezTo>
                  <a:cubicBezTo>
                    <a:pt x="2789" y="3423"/>
                    <a:pt x="2789" y="3043"/>
                    <a:pt x="2746" y="2620"/>
                  </a:cubicBezTo>
                  <a:cubicBezTo>
                    <a:pt x="3127" y="2536"/>
                    <a:pt x="3296" y="2409"/>
                    <a:pt x="3296" y="2325"/>
                  </a:cubicBezTo>
                  <a:cubicBezTo>
                    <a:pt x="3296" y="2240"/>
                    <a:pt x="3211" y="2198"/>
                    <a:pt x="3042" y="2198"/>
                  </a:cubicBezTo>
                  <a:lnTo>
                    <a:pt x="2704" y="2198"/>
                  </a:lnTo>
                  <a:cubicBezTo>
                    <a:pt x="2662" y="1564"/>
                    <a:pt x="2577" y="1057"/>
                    <a:pt x="2451" y="635"/>
                  </a:cubicBezTo>
                  <a:cubicBezTo>
                    <a:pt x="2366" y="212"/>
                    <a:pt x="2239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5202050" y="2764550"/>
              <a:ext cx="68675" cy="111975"/>
            </a:xfrm>
            <a:custGeom>
              <a:avLst/>
              <a:gdLst/>
              <a:ahLst/>
              <a:cxnLst/>
              <a:rect l="l" t="t" r="r" b="b"/>
              <a:pathLst>
                <a:path w="2747" h="4479" extrusionOk="0">
                  <a:moveTo>
                    <a:pt x="1015" y="0"/>
                  </a:moveTo>
                  <a:cubicBezTo>
                    <a:pt x="972" y="0"/>
                    <a:pt x="930" y="0"/>
                    <a:pt x="888" y="42"/>
                  </a:cubicBezTo>
                  <a:cubicBezTo>
                    <a:pt x="888" y="85"/>
                    <a:pt x="888" y="127"/>
                    <a:pt x="888" y="211"/>
                  </a:cubicBezTo>
                  <a:cubicBezTo>
                    <a:pt x="888" y="507"/>
                    <a:pt x="719" y="1141"/>
                    <a:pt x="465" y="2155"/>
                  </a:cubicBezTo>
                  <a:cubicBezTo>
                    <a:pt x="170" y="3127"/>
                    <a:pt x="1" y="3718"/>
                    <a:pt x="1" y="3887"/>
                  </a:cubicBezTo>
                  <a:cubicBezTo>
                    <a:pt x="1" y="4056"/>
                    <a:pt x="85" y="4183"/>
                    <a:pt x="254" y="4309"/>
                  </a:cubicBezTo>
                  <a:cubicBezTo>
                    <a:pt x="381" y="4436"/>
                    <a:pt x="550" y="4478"/>
                    <a:pt x="761" y="4478"/>
                  </a:cubicBezTo>
                  <a:cubicBezTo>
                    <a:pt x="1226" y="4478"/>
                    <a:pt x="1648" y="4394"/>
                    <a:pt x="2071" y="4267"/>
                  </a:cubicBezTo>
                  <a:cubicBezTo>
                    <a:pt x="2536" y="4098"/>
                    <a:pt x="2747" y="3929"/>
                    <a:pt x="2747" y="3760"/>
                  </a:cubicBezTo>
                  <a:cubicBezTo>
                    <a:pt x="2747" y="3718"/>
                    <a:pt x="2747" y="3676"/>
                    <a:pt x="2705" y="3676"/>
                  </a:cubicBezTo>
                  <a:cubicBezTo>
                    <a:pt x="2705" y="3676"/>
                    <a:pt x="2662" y="3634"/>
                    <a:pt x="2662" y="3634"/>
                  </a:cubicBezTo>
                  <a:cubicBezTo>
                    <a:pt x="2620" y="3634"/>
                    <a:pt x="2493" y="3676"/>
                    <a:pt x="2324" y="3718"/>
                  </a:cubicBezTo>
                  <a:cubicBezTo>
                    <a:pt x="1733" y="3887"/>
                    <a:pt x="1226" y="3971"/>
                    <a:pt x="761" y="3971"/>
                  </a:cubicBezTo>
                  <a:cubicBezTo>
                    <a:pt x="634" y="3971"/>
                    <a:pt x="592" y="3887"/>
                    <a:pt x="592" y="3802"/>
                  </a:cubicBezTo>
                  <a:cubicBezTo>
                    <a:pt x="592" y="3676"/>
                    <a:pt x="677" y="3338"/>
                    <a:pt x="846" y="2746"/>
                  </a:cubicBezTo>
                  <a:cubicBezTo>
                    <a:pt x="1226" y="1563"/>
                    <a:pt x="1395" y="803"/>
                    <a:pt x="1395" y="507"/>
                  </a:cubicBezTo>
                  <a:cubicBezTo>
                    <a:pt x="1395" y="380"/>
                    <a:pt x="1353" y="254"/>
                    <a:pt x="1268" y="169"/>
                  </a:cubicBezTo>
                  <a:cubicBezTo>
                    <a:pt x="1184" y="42"/>
                    <a:pt x="1099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5288650" y="2766650"/>
              <a:ext cx="86650" cy="110925"/>
            </a:xfrm>
            <a:custGeom>
              <a:avLst/>
              <a:gdLst/>
              <a:ahLst/>
              <a:cxnLst/>
              <a:rect l="l" t="t" r="r" b="b"/>
              <a:pathLst>
                <a:path w="3466" h="4437" extrusionOk="0">
                  <a:moveTo>
                    <a:pt x="2198" y="1"/>
                  </a:moveTo>
                  <a:cubicBezTo>
                    <a:pt x="1311" y="1"/>
                    <a:pt x="888" y="85"/>
                    <a:pt x="804" y="254"/>
                  </a:cubicBezTo>
                  <a:cubicBezTo>
                    <a:pt x="761" y="296"/>
                    <a:pt x="761" y="339"/>
                    <a:pt x="761" y="381"/>
                  </a:cubicBezTo>
                  <a:cubicBezTo>
                    <a:pt x="761" y="719"/>
                    <a:pt x="719" y="1141"/>
                    <a:pt x="592" y="1606"/>
                  </a:cubicBezTo>
                  <a:cubicBezTo>
                    <a:pt x="466" y="2071"/>
                    <a:pt x="339" y="2493"/>
                    <a:pt x="212" y="2916"/>
                  </a:cubicBezTo>
                  <a:cubicBezTo>
                    <a:pt x="85" y="3338"/>
                    <a:pt x="1" y="3634"/>
                    <a:pt x="1" y="3803"/>
                  </a:cubicBezTo>
                  <a:cubicBezTo>
                    <a:pt x="1" y="3972"/>
                    <a:pt x="85" y="4141"/>
                    <a:pt x="212" y="4268"/>
                  </a:cubicBezTo>
                  <a:cubicBezTo>
                    <a:pt x="381" y="4352"/>
                    <a:pt x="550" y="4437"/>
                    <a:pt x="761" y="4437"/>
                  </a:cubicBezTo>
                  <a:cubicBezTo>
                    <a:pt x="1184" y="4437"/>
                    <a:pt x="1649" y="4352"/>
                    <a:pt x="2113" y="4183"/>
                  </a:cubicBezTo>
                  <a:cubicBezTo>
                    <a:pt x="2578" y="4014"/>
                    <a:pt x="2789" y="3845"/>
                    <a:pt x="2789" y="3718"/>
                  </a:cubicBezTo>
                  <a:cubicBezTo>
                    <a:pt x="2789" y="3634"/>
                    <a:pt x="2747" y="3592"/>
                    <a:pt x="2705" y="3592"/>
                  </a:cubicBezTo>
                  <a:cubicBezTo>
                    <a:pt x="2663" y="3592"/>
                    <a:pt x="2578" y="3592"/>
                    <a:pt x="2367" y="3634"/>
                  </a:cubicBezTo>
                  <a:cubicBezTo>
                    <a:pt x="1775" y="3803"/>
                    <a:pt x="1268" y="3887"/>
                    <a:pt x="761" y="3887"/>
                  </a:cubicBezTo>
                  <a:cubicBezTo>
                    <a:pt x="719" y="3887"/>
                    <a:pt x="677" y="3887"/>
                    <a:pt x="635" y="3845"/>
                  </a:cubicBezTo>
                  <a:cubicBezTo>
                    <a:pt x="592" y="3803"/>
                    <a:pt x="592" y="3761"/>
                    <a:pt x="592" y="3718"/>
                  </a:cubicBezTo>
                  <a:cubicBezTo>
                    <a:pt x="592" y="3550"/>
                    <a:pt x="719" y="3127"/>
                    <a:pt x="930" y="2409"/>
                  </a:cubicBezTo>
                  <a:cubicBezTo>
                    <a:pt x="1395" y="2409"/>
                    <a:pt x="1775" y="2367"/>
                    <a:pt x="2156" y="2282"/>
                  </a:cubicBezTo>
                  <a:cubicBezTo>
                    <a:pt x="2494" y="2240"/>
                    <a:pt x="2663" y="2113"/>
                    <a:pt x="2663" y="1986"/>
                  </a:cubicBezTo>
                  <a:cubicBezTo>
                    <a:pt x="2663" y="1902"/>
                    <a:pt x="2578" y="1860"/>
                    <a:pt x="2451" y="1860"/>
                  </a:cubicBezTo>
                  <a:cubicBezTo>
                    <a:pt x="2367" y="1860"/>
                    <a:pt x="2156" y="1902"/>
                    <a:pt x="1902" y="1902"/>
                  </a:cubicBezTo>
                  <a:cubicBezTo>
                    <a:pt x="1691" y="1944"/>
                    <a:pt x="1480" y="1944"/>
                    <a:pt x="1311" y="1944"/>
                  </a:cubicBezTo>
                  <a:lnTo>
                    <a:pt x="1057" y="1944"/>
                  </a:lnTo>
                  <a:cubicBezTo>
                    <a:pt x="1226" y="1353"/>
                    <a:pt x="1311" y="930"/>
                    <a:pt x="1311" y="634"/>
                  </a:cubicBezTo>
                  <a:cubicBezTo>
                    <a:pt x="1691" y="550"/>
                    <a:pt x="1944" y="508"/>
                    <a:pt x="2029" y="508"/>
                  </a:cubicBezTo>
                  <a:cubicBezTo>
                    <a:pt x="2156" y="508"/>
                    <a:pt x="2325" y="465"/>
                    <a:pt x="2578" y="465"/>
                  </a:cubicBezTo>
                  <a:cubicBezTo>
                    <a:pt x="2832" y="423"/>
                    <a:pt x="3043" y="381"/>
                    <a:pt x="3170" y="381"/>
                  </a:cubicBezTo>
                  <a:cubicBezTo>
                    <a:pt x="3381" y="339"/>
                    <a:pt x="3465" y="296"/>
                    <a:pt x="3465" y="212"/>
                  </a:cubicBezTo>
                  <a:cubicBezTo>
                    <a:pt x="3465" y="85"/>
                    <a:pt x="3043" y="1"/>
                    <a:pt x="2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5366825" y="274342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0"/>
                  </a:moveTo>
                  <a:cubicBezTo>
                    <a:pt x="1394" y="0"/>
                    <a:pt x="1268" y="85"/>
                    <a:pt x="1268" y="254"/>
                  </a:cubicBezTo>
                  <a:cubicBezTo>
                    <a:pt x="1268" y="338"/>
                    <a:pt x="1310" y="380"/>
                    <a:pt x="1394" y="465"/>
                  </a:cubicBezTo>
                  <a:cubicBezTo>
                    <a:pt x="1479" y="507"/>
                    <a:pt x="1563" y="592"/>
                    <a:pt x="1648" y="676"/>
                  </a:cubicBezTo>
                  <a:cubicBezTo>
                    <a:pt x="1732" y="761"/>
                    <a:pt x="1859" y="845"/>
                    <a:pt x="1944" y="930"/>
                  </a:cubicBezTo>
                  <a:cubicBezTo>
                    <a:pt x="2028" y="1056"/>
                    <a:pt x="2113" y="1183"/>
                    <a:pt x="2197" y="1394"/>
                  </a:cubicBezTo>
                  <a:cubicBezTo>
                    <a:pt x="2282" y="1563"/>
                    <a:pt x="2324" y="1817"/>
                    <a:pt x="2324" y="2113"/>
                  </a:cubicBezTo>
                  <a:cubicBezTo>
                    <a:pt x="2324" y="2408"/>
                    <a:pt x="2239" y="2746"/>
                    <a:pt x="2155" y="3084"/>
                  </a:cubicBezTo>
                  <a:cubicBezTo>
                    <a:pt x="2028" y="3422"/>
                    <a:pt x="1859" y="3718"/>
                    <a:pt x="1690" y="3972"/>
                  </a:cubicBezTo>
                  <a:cubicBezTo>
                    <a:pt x="1352" y="4479"/>
                    <a:pt x="972" y="4901"/>
                    <a:pt x="592" y="5239"/>
                  </a:cubicBezTo>
                  <a:cubicBezTo>
                    <a:pt x="212" y="5619"/>
                    <a:pt x="0" y="5830"/>
                    <a:pt x="0" y="5873"/>
                  </a:cubicBezTo>
                  <a:cubicBezTo>
                    <a:pt x="0" y="5957"/>
                    <a:pt x="43" y="5999"/>
                    <a:pt x="127" y="5999"/>
                  </a:cubicBezTo>
                  <a:cubicBezTo>
                    <a:pt x="296" y="5999"/>
                    <a:pt x="592" y="5830"/>
                    <a:pt x="1057" y="5492"/>
                  </a:cubicBezTo>
                  <a:cubicBezTo>
                    <a:pt x="1268" y="5323"/>
                    <a:pt x="1479" y="5112"/>
                    <a:pt x="1690" y="4859"/>
                  </a:cubicBezTo>
                  <a:cubicBezTo>
                    <a:pt x="1901" y="4605"/>
                    <a:pt x="2113" y="4352"/>
                    <a:pt x="2282" y="4056"/>
                  </a:cubicBezTo>
                  <a:cubicBezTo>
                    <a:pt x="2451" y="3760"/>
                    <a:pt x="2620" y="3422"/>
                    <a:pt x="2704" y="3042"/>
                  </a:cubicBezTo>
                  <a:cubicBezTo>
                    <a:pt x="2831" y="2620"/>
                    <a:pt x="2915" y="2239"/>
                    <a:pt x="2915" y="1817"/>
                  </a:cubicBezTo>
                  <a:cubicBezTo>
                    <a:pt x="2915" y="1310"/>
                    <a:pt x="2746" y="887"/>
                    <a:pt x="2493" y="549"/>
                  </a:cubicBezTo>
                  <a:cubicBezTo>
                    <a:pt x="2197" y="169"/>
                    <a:pt x="1944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3501575" y="3388750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08"/>
                  </a:moveTo>
                  <a:cubicBezTo>
                    <a:pt x="2493" y="508"/>
                    <a:pt x="2662" y="550"/>
                    <a:pt x="2789" y="634"/>
                  </a:cubicBezTo>
                  <a:cubicBezTo>
                    <a:pt x="2958" y="719"/>
                    <a:pt x="3000" y="846"/>
                    <a:pt x="3000" y="972"/>
                  </a:cubicBezTo>
                  <a:cubicBezTo>
                    <a:pt x="3000" y="1057"/>
                    <a:pt x="3000" y="1141"/>
                    <a:pt x="2916" y="1226"/>
                  </a:cubicBezTo>
                  <a:cubicBezTo>
                    <a:pt x="2873" y="1310"/>
                    <a:pt x="2831" y="1353"/>
                    <a:pt x="2789" y="1395"/>
                  </a:cubicBezTo>
                  <a:cubicBezTo>
                    <a:pt x="2705" y="1437"/>
                    <a:pt x="2620" y="1522"/>
                    <a:pt x="2493" y="1564"/>
                  </a:cubicBezTo>
                  <a:cubicBezTo>
                    <a:pt x="2367" y="1648"/>
                    <a:pt x="2198" y="1691"/>
                    <a:pt x="1986" y="1775"/>
                  </a:cubicBezTo>
                  <a:cubicBezTo>
                    <a:pt x="1775" y="1860"/>
                    <a:pt x="1606" y="1944"/>
                    <a:pt x="1522" y="2029"/>
                  </a:cubicBezTo>
                  <a:cubicBezTo>
                    <a:pt x="1648" y="1437"/>
                    <a:pt x="1733" y="1099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071" y="508"/>
                    <a:pt x="2282" y="508"/>
                  </a:cubicBezTo>
                  <a:close/>
                  <a:moveTo>
                    <a:pt x="1437" y="2282"/>
                  </a:moveTo>
                  <a:cubicBezTo>
                    <a:pt x="1522" y="2367"/>
                    <a:pt x="1648" y="2451"/>
                    <a:pt x="1733" y="2451"/>
                  </a:cubicBezTo>
                  <a:cubicBezTo>
                    <a:pt x="2029" y="2451"/>
                    <a:pt x="2324" y="2493"/>
                    <a:pt x="2620" y="2578"/>
                  </a:cubicBezTo>
                  <a:cubicBezTo>
                    <a:pt x="2916" y="2662"/>
                    <a:pt x="3042" y="2747"/>
                    <a:pt x="3042" y="2874"/>
                  </a:cubicBezTo>
                  <a:cubicBezTo>
                    <a:pt x="3042" y="3043"/>
                    <a:pt x="2958" y="3212"/>
                    <a:pt x="2705" y="3381"/>
                  </a:cubicBezTo>
                  <a:cubicBezTo>
                    <a:pt x="2493" y="3507"/>
                    <a:pt x="2198" y="3676"/>
                    <a:pt x="1902" y="3761"/>
                  </a:cubicBezTo>
                  <a:cubicBezTo>
                    <a:pt x="1564" y="3845"/>
                    <a:pt x="1226" y="3930"/>
                    <a:pt x="930" y="3930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79" y="1"/>
                    <a:pt x="1268" y="43"/>
                    <a:pt x="1099" y="85"/>
                  </a:cubicBezTo>
                  <a:cubicBezTo>
                    <a:pt x="888" y="127"/>
                    <a:pt x="803" y="170"/>
                    <a:pt x="803" y="254"/>
                  </a:cubicBezTo>
                  <a:cubicBezTo>
                    <a:pt x="803" y="339"/>
                    <a:pt x="846" y="381"/>
                    <a:pt x="930" y="508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4"/>
                    <a:pt x="1057" y="1944"/>
                    <a:pt x="761" y="2916"/>
                  </a:cubicBezTo>
                  <a:cubicBezTo>
                    <a:pt x="634" y="3254"/>
                    <a:pt x="592" y="3465"/>
                    <a:pt x="592" y="3507"/>
                  </a:cubicBezTo>
                  <a:cubicBezTo>
                    <a:pt x="592" y="3592"/>
                    <a:pt x="634" y="3676"/>
                    <a:pt x="677" y="3761"/>
                  </a:cubicBezTo>
                  <a:cubicBezTo>
                    <a:pt x="719" y="3845"/>
                    <a:pt x="761" y="3888"/>
                    <a:pt x="846" y="3930"/>
                  </a:cubicBezTo>
                  <a:cubicBezTo>
                    <a:pt x="677" y="3930"/>
                    <a:pt x="508" y="3888"/>
                    <a:pt x="381" y="3761"/>
                  </a:cubicBezTo>
                  <a:cubicBezTo>
                    <a:pt x="212" y="3676"/>
                    <a:pt x="127" y="3634"/>
                    <a:pt x="127" y="3634"/>
                  </a:cubicBezTo>
                  <a:cubicBezTo>
                    <a:pt x="43" y="3634"/>
                    <a:pt x="1" y="3719"/>
                    <a:pt x="1" y="3803"/>
                  </a:cubicBezTo>
                  <a:cubicBezTo>
                    <a:pt x="1" y="3930"/>
                    <a:pt x="85" y="4057"/>
                    <a:pt x="296" y="4226"/>
                  </a:cubicBezTo>
                  <a:cubicBezTo>
                    <a:pt x="508" y="4352"/>
                    <a:pt x="719" y="4437"/>
                    <a:pt x="972" y="4437"/>
                  </a:cubicBezTo>
                  <a:cubicBezTo>
                    <a:pt x="1395" y="4437"/>
                    <a:pt x="1817" y="4352"/>
                    <a:pt x="2240" y="4226"/>
                  </a:cubicBezTo>
                  <a:cubicBezTo>
                    <a:pt x="2620" y="4057"/>
                    <a:pt x="2958" y="3888"/>
                    <a:pt x="3211" y="3634"/>
                  </a:cubicBezTo>
                  <a:cubicBezTo>
                    <a:pt x="3465" y="3423"/>
                    <a:pt x="3634" y="3169"/>
                    <a:pt x="3634" y="2916"/>
                  </a:cubicBezTo>
                  <a:cubicBezTo>
                    <a:pt x="3634" y="2705"/>
                    <a:pt x="3507" y="2536"/>
                    <a:pt x="3254" y="2409"/>
                  </a:cubicBezTo>
                  <a:cubicBezTo>
                    <a:pt x="3042" y="2240"/>
                    <a:pt x="2747" y="2155"/>
                    <a:pt x="2409" y="2113"/>
                  </a:cubicBezTo>
                  <a:lnTo>
                    <a:pt x="2324" y="2113"/>
                  </a:lnTo>
                  <a:cubicBezTo>
                    <a:pt x="2747" y="1986"/>
                    <a:pt x="3042" y="1817"/>
                    <a:pt x="3254" y="1606"/>
                  </a:cubicBezTo>
                  <a:cubicBezTo>
                    <a:pt x="3465" y="1437"/>
                    <a:pt x="3592" y="1184"/>
                    <a:pt x="3592" y="930"/>
                  </a:cubicBezTo>
                  <a:cubicBezTo>
                    <a:pt x="3592" y="634"/>
                    <a:pt x="3423" y="381"/>
                    <a:pt x="3127" y="254"/>
                  </a:cubicBezTo>
                  <a:cubicBezTo>
                    <a:pt x="2789" y="85"/>
                    <a:pt x="2324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3610375" y="3478525"/>
              <a:ext cx="19025" cy="24325"/>
            </a:xfrm>
            <a:custGeom>
              <a:avLst/>
              <a:gdLst/>
              <a:ahLst/>
              <a:cxnLst/>
              <a:rect l="l" t="t" r="r" b="b"/>
              <a:pathLst>
                <a:path w="761" h="973" extrusionOk="0">
                  <a:moveTo>
                    <a:pt x="338" y="1"/>
                  </a:moveTo>
                  <a:cubicBezTo>
                    <a:pt x="254" y="1"/>
                    <a:pt x="211" y="43"/>
                    <a:pt x="127" y="170"/>
                  </a:cubicBezTo>
                  <a:cubicBezTo>
                    <a:pt x="42" y="254"/>
                    <a:pt x="0" y="339"/>
                    <a:pt x="0" y="423"/>
                  </a:cubicBezTo>
                  <a:cubicBezTo>
                    <a:pt x="0" y="508"/>
                    <a:pt x="85" y="635"/>
                    <a:pt x="211" y="761"/>
                  </a:cubicBezTo>
                  <a:cubicBezTo>
                    <a:pt x="338" y="888"/>
                    <a:pt x="465" y="973"/>
                    <a:pt x="592" y="973"/>
                  </a:cubicBezTo>
                  <a:cubicBezTo>
                    <a:pt x="634" y="973"/>
                    <a:pt x="676" y="973"/>
                    <a:pt x="718" y="930"/>
                  </a:cubicBezTo>
                  <a:cubicBezTo>
                    <a:pt x="761" y="888"/>
                    <a:pt x="761" y="846"/>
                    <a:pt x="761" y="804"/>
                  </a:cubicBezTo>
                  <a:cubicBezTo>
                    <a:pt x="761" y="677"/>
                    <a:pt x="718" y="550"/>
                    <a:pt x="634" y="339"/>
                  </a:cubicBezTo>
                  <a:cubicBezTo>
                    <a:pt x="507" y="128"/>
                    <a:pt x="4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3703300" y="3388750"/>
              <a:ext cx="90875" cy="110925"/>
            </a:xfrm>
            <a:custGeom>
              <a:avLst/>
              <a:gdLst/>
              <a:ahLst/>
              <a:cxnLst/>
              <a:rect l="l" t="t" r="r" b="b"/>
              <a:pathLst>
                <a:path w="3635" h="4437" extrusionOk="0">
                  <a:moveTo>
                    <a:pt x="2282" y="508"/>
                  </a:moveTo>
                  <a:cubicBezTo>
                    <a:pt x="2494" y="508"/>
                    <a:pt x="2663" y="550"/>
                    <a:pt x="2832" y="634"/>
                  </a:cubicBezTo>
                  <a:cubicBezTo>
                    <a:pt x="2958" y="719"/>
                    <a:pt x="3043" y="846"/>
                    <a:pt x="3043" y="972"/>
                  </a:cubicBezTo>
                  <a:cubicBezTo>
                    <a:pt x="3043" y="1057"/>
                    <a:pt x="3001" y="1141"/>
                    <a:pt x="2958" y="1226"/>
                  </a:cubicBezTo>
                  <a:cubicBezTo>
                    <a:pt x="2874" y="1310"/>
                    <a:pt x="2832" y="1353"/>
                    <a:pt x="2789" y="1395"/>
                  </a:cubicBezTo>
                  <a:cubicBezTo>
                    <a:pt x="2705" y="1437"/>
                    <a:pt x="2620" y="1522"/>
                    <a:pt x="2494" y="1564"/>
                  </a:cubicBezTo>
                  <a:cubicBezTo>
                    <a:pt x="2367" y="1648"/>
                    <a:pt x="2198" y="1691"/>
                    <a:pt x="1987" y="1775"/>
                  </a:cubicBezTo>
                  <a:cubicBezTo>
                    <a:pt x="1775" y="1860"/>
                    <a:pt x="1606" y="1944"/>
                    <a:pt x="1522" y="2029"/>
                  </a:cubicBezTo>
                  <a:cubicBezTo>
                    <a:pt x="1691" y="1437"/>
                    <a:pt x="1733" y="1099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113" y="508"/>
                    <a:pt x="2282" y="508"/>
                  </a:cubicBezTo>
                  <a:close/>
                  <a:moveTo>
                    <a:pt x="1437" y="2282"/>
                  </a:moveTo>
                  <a:cubicBezTo>
                    <a:pt x="1522" y="2367"/>
                    <a:pt x="1649" y="2451"/>
                    <a:pt x="1733" y="2451"/>
                  </a:cubicBezTo>
                  <a:cubicBezTo>
                    <a:pt x="2029" y="2451"/>
                    <a:pt x="2325" y="2493"/>
                    <a:pt x="2620" y="2578"/>
                  </a:cubicBezTo>
                  <a:cubicBezTo>
                    <a:pt x="2916" y="2662"/>
                    <a:pt x="3085" y="2747"/>
                    <a:pt x="3085" y="2874"/>
                  </a:cubicBezTo>
                  <a:cubicBezTo>
                    <a:pt x="3085" y="3043"/>
                    <a:pt x="2958" y="3212"/>
                    <a:pt x="2747" y="3381"/>
                  </a:cubicBezTo>
                  <a:cubicBezTo>
                    <a:pt x="2494" y="3507"/>
                    <a:pt x="2240" y="3676"/>
                    <a:pt x="1902" y="3761"/>
                  </a:cubicBezTo>
                  <a:cubicBezTo>
                    <a:pt x="1564" y="3845"/>
                    <a:pt x="1268" y="3930"/>
                    <a:pt x="930" y="3930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80" y="1"/>
                    <a:pt x="1268" y="43"/>
                    <a:pt x="1099" y="85"/>
                  </a:cubicBezTo>
                  <a:cubicBezTo>
                    <a:pt x="930" y="127"/>
                    <a:pt x="846" y="170"/>
                    <a:pt x="846" y="254"/>
                  </a:cubicBezTo>
                  <a:cubicBezTo>
                    <a:pt x="846" y="339"/>
                    <a:pt x="888" y="381"/>
                    <a:pt x="930" y="508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4"/>
                    <a:pt x="1057" y="1944"/>
                    <a:pt x="761" y="2916"/>
                  </a:cubicBezTo>
                  <a:cubicBezTo>
                    <a:pt x="635" y="3254"/>
                    <a:pt x="592" y="3465"/>
                    <a:pt x="592" y="3507"/>
                  </a:cubicBezTo>
                  <a:cubicBezTo>
                    <a:pt x="592" y="3592"/>
                    <a:pt x="635" y="3676"/>
                    <a:pt x="677" y="3761"/>
                  </a:cubicBezTo>
                  <a:cubicBezTo>
                    <a:pt x="719" y="3845"/>
                    <a:pt x="804" y="3888"/>
                    <a:pt x="846" y="3930"/>
                  </a:cubicBezTo>
                  <a:cubicBezTo>
                    <a:pt x="677" y="3930"/>
                    <a:pt x="508" y="3888"/>
                    <a:pt x="381" y="3761"/>
                  </a:cubicBezTo>
                  <a:cubicBezTo>
                    <a:pt x="212" y="3676"/>
                    <a:pt x="128" y="3634"/>
                    <a:pt x="128" y="3634"/>
                  </a:cubicBezTo>
                  <a:cubicBezTo>
                    <a:pt x="43" y="3634"/>
                    <a:pt x="1" y="3719"/>
                    <a:pt x="1" y="3803"/>
                  </a:cubicBezTo>
                  <a:cubicBezTo>
                    <a:pt x="1" y="3930"/>
                    <a:pt x="128" y="4057"/>
                    <a:pt x="297" y="4226"/>
                  </a:cubicBezTo>
                  <a:cubicBezTo>
                    <a:pt x="508" y="4352"/>
                    <a:pt x="719" y="4437"/>
                    <a:pt x="973" y="4437"/>
                  </a:cubicBezTo>
                  <a:cubicBezTo>
                    <a:pt x="1395" y="4437"/>
                    <a:pt x="1818" y="4352"/>
                    <a:pt x="2240" y="4226"/>
                  </a:cubicBezTo>
                  <a:cubicBezTo>
                    <a:pt x="2663" y="4057"/>
                    <a:pt x="2958" y="3888"/>
                    <a:pt x="3254" y="3634"/>
                  </a:cubicBezTo>
                  <a:cubicBezTo>
                    <a:pt x="3508" y="3423"/>
                    <a:pt x="3634" y="3169"/>
                    <a:pt x="3634" y="2916"/>
                  </a:cubicBezTo>
                  <a:cubicBezTo>
                    <a:pt x="3634" y="2705"/>
                    <a:pt x="3508" y="2536"/>
                    <a:pt x="3254" y="2409"/>
                  </a:cubicBezTo>
                  <a:cubicBezTo>
                    <a:pt x="3043" y="2240"/>
                    <a:pt x="2747" y="2155"/>
                    <a:pt x="2409" y="2113"/>
                  </a:cubicBezTo>
                  <a:lnTo>
                    <a:pt x="2325" y="2113"/>
                  </a:lnTo>
                  <a:cubicBezTo>
                    <a:pt x="2747" y="1986"/>
                    <a:pt x="3043" y="1817"/>
                    <a:pt x="3254" y="1606"/>
                  </a:cubicBezTo>
                  <a:cubicBezTo>
                    <a:pt x="3508" y="1437"/>
                    <a:pt x="3592" y="1184"/>
                    <a:pt x="3592" y="930"/>
                  </a:cubicBezTo>
                  <a:cubicBezTo>
                    <a:pt x="3592" y="634"/>
                    <a:pt x="3423" y="381"/>
                    <a:pt x="3127" y="254"/>
                  </a:cubicBezTo>
                  <a:cubicBezTo>
                    <a:pt x="2789" y="85"/>
                    <a:pt x="2325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3811050" y="3387700"/>
              <a:ext cx="80300" cy="111975"/>
            </a:xfrm>
            <a:custGeom>
              <a:avLst/>
              <a:gdLst/>
              <a:ahLst/>
              <a:cxnLst/>
              <a:rect l="l" t="t" r="r" b="b"/>
              <a:pathLst>
                <a:path w="3212" h="4479" extrusionOk="0">
                  <a:moveTo>
                    <a:pt x="1944" y="550"/>
                  </a:moveTo>
                  <a:cubicBezTo>
                    <a:pt x="2408" y="550"/>
                    <a:pt x="2620" y="676"/>
                    <a:pt x="2620" y="972"/>
                  </a:cubicBezTo>
                  <a:cubicBezTo>
                    <a:pt x="2620" y="1141"/>
                    <a:pt x="2577" y="1268"/>
                    <a:pt x="2451" y="1437"/>
                  </a:cubicBezTo>
                  <a:cubicBezTo>
                    <a:pt x="2282" y="1564"/>
                    <a:pt x="2155" y="1690"/>
                    <a:pt x="1986" y="1817"/>
                  </a:cubicBezTo>
                  <a:cubicBezTo>
                    <a:pt x="1817" y="1902"/>
                    <a:pt x="1648" y="1986"/>
                    <a:pt x="1437" y="2113"/>
                  </a:cubicBezTo>
                  <a:cubicBezTo>
                    <a:pt x="1225" y="2197"/>
                    <a:pt x="1099" y="2282"/>
                    <a:pt x="1014" y="2324"/>
                  </a:cubicBezTo>
                  <a:cubicBezTo>
                    <a:pt x="1225" y="1690"/>
                    <a:pt x="1310" y="1268"/>
                    <a:pt x="1310" y="972"/>
                  </a:cubicBezTo>
                  <a:cubicBezTo>
                    <a:pt x="1310" y="888"/>
                    <a:pt x="1268" y="803"/>
                    <a:pt x="1225" y="719"/>
                  </a:cubicBezTo>
                  <a:cubicBezTo>
                    <a:pt x="1521" y="634"/>
                    <a:pt x="1732" y="550"/>
                    <a:pt x="1944" y="550"/>
                  </a:cubicBezTo>
                  <a:close/>
                  <a:moveTo>
                    <a:pt x="1944" y="0"/>
                  </a:moveTo>
                  <a:cubicBezTo>
                    <a:pt x="1563" y="0"/>
                    <a:pt x="1268" y="43"/>
                    <a:pt x="972" y="169"/>
                  </a:cubicBezTo>
                  <a:cubicBezTo>
                    <a:pt x="676" y="254"/>
                    <a:pt x="549" y="338"/>
                    <a:pt x="549" y="465"/>
                  </a:cubicBezTo>
                  <a:cubicBezTo>
                    <a:pt x="549" y="507"/>
                    <a:pt x="549" y="592"/>
                    <a:pt x="592" y="634"/>
                  </a:cubicBezTo>
                  <a:cubicBezTo>
                    <a:pt x="634" y="719"/>
                    <a:pt x="676" y="761"/>
                    <a:pt x="761" y="803"/>
                  </a:cubicBezTo>
                  <a:cubicBezTo>
                    <a:pt x="718" y="1226"/>
                    <a:pt x="592" y="1859"/>
                    <a:pt x="338" y="2662"/>
                  </a:cubicBezTo>
                  <a:cubicBezTo>
                    <a:pt x="127" y="3507"/>
                    <a:pt x="0" y="3972"/>
                    <a:pt x="0" y="4056"/>
                  </a:cubicBezTo>
                  <a:cubicBezTo>
                    <a:pt x="0" y="4141"/>
                    <a:pt x="43" y="4225"/>
                    <a:pt x="127" y="4310"/>
                  </a:cubicBezTo>
                  <a:cubicBezTo>
                    <a:pt x="211" y="4437"/>
                    <a:pt x="296" y="4479"/>
                    <a:pt x="338" y="4479"/>
                  </a:cubicBezTo>
                  <a:cubicBezTo>
                    <a:pt x="380" y="4479"/>
                    <a:pt x="423" y="4352"/>
                    <a:pt x="507" y="4141"/>
                  </a:cubicBezTo>
                  <a:cubicBezTo>
                    <a:pt x="549" y="4014"/>
                    <a:pt x="549" y="3930"/>
                    <a:pt x="592" y="3803"/>
                  </a:cubicBezTo>
                  <a:cubicBezTo>
                    <a:pt x="634" y="3718"/>
                    <a:pt x="718" y="3338"/>
                    <a:pt x="930" y="2662"/>
                  </a:cubicBezTo>
                  <a:cubicBezTo>
                    <a:pt x="1056" y="3000"/>
                    <a:pt x="1310" y="3338"/>
                    <a:pt x="1817" y="3803"/>
                  </a:cubicBezTo>
                  <a:cubicBezTo>
                    <a:pt x="2282" y="4225"/>
                    <a:pt x="2620" y="4479"/>
                    <a:pt x="2873" y="4479"/>
                  </a:cubicBezTo>
                  <a:cubicBezTo>
                    <a:pt x="3000" y="4479"/>
                    <a:pt x="3084" y="4394"/>
                    <a:pt x="3084" y="4310"/>
                  </a:cubicBezTo>
                  <a:cubicBezTo>
                    <a:pt x="3084" y="4268"/>
                    <a:pt x="3042" y="4183"/>
                    <a:pt x="2915" y="4056"/>
                  </a:cubicBezTo>
                  <a:cubicBezTo>
                    <a:pt x="2873" y="4014"/>
                    <a:pt x="2831" y="3972"/>
                    <a:pt x="2746" y="3930"/>
                  </a:cubicBezTo>
                  <a:cubicBezTo>
                    <a:pt x="2704" y="3887"/>
                    <a:pt x="2662" y="3803"/>
                    <a:pt x="2577" y="3761"/>
                  </a:cubicBezTo>
                  <a:cubicBezTo>
                    <a:pt x="2493" y="3676"/>
                    <a:pt x="2366" y="3592"/>
                    <a:pt x="2282" y="3507"/>
                  </a:cubicBezTo>
                  <a:cubicBezTo>
                    <a:pt x="2197" y="3423"/>
                    <a:pt x="2113" y="3338"/>
                    <a:pt x="2070" y="3296"/>
                  </a:cubicBezTo>
                  <a:cubicBezTo>
                    <a:pt x="1986" y="3254"/>
                    <a:pt x="1901" y="3127"/>
                    <a:pt x="1732" y="3000"/>
                  </a:cubicBezTo>
                  <a:cubicBezTo>
                    <a:pt x="1606" y="2831"/>
                    <a:pt x="1521" y="2704"/>
                    <a:pt x="1521" y="2620"/>
                  </a:cubicBezTo>
                  <a:cubicBezTo>
                    <a:pt x="1521" y="2578"/>
                    <a:pt x="1563" y="2578"/>
                    <a:pt x="1690" y="2493"/>
                  </a:cubicBezTo>
                  <a:cubicBezTo>
                    <a:pt x="1817" y="2451"/>
                    <a:pt x="1944" y="2366"/>
                    <a:pt x="2113" y="2282"/>
                  </a:cubicBezTo>
                  <a:cubicBezTo>
                    <a:pt x="2282" y="2197"/>
                    <a:pt x="2451" y="2071"/>
                    <a:pt x="2620" y="1986"/>
                  </a:cubicBezTo>
                  <a:cubicBezTo>
                    <a:pt x="2789" y="1859"/>
                    <a:pt x="2915" y="1733"/>
                    <a:pt x="3042" y="1521"/>
                  </a:cubicBezTo>
                  <a:cubicBezTo>
                    <a:pt x="3169" y="1352"/>
                    <a:pt x="3211" y="1183"/>
                    <a:pt x="3211" y="972"/>
                  </a:cubicBezTo>
                  <a:cubicBezTo>
                    <a:pt x="3211" y="634"/>
                    <a:pt x="3084" y="423"/>
                    <a:pt x="2831" y="254"/>
                  </a:cubicBezTo>
                  <a:cubicBezTo>
                    <a:pt x="2577" y="85"/>
                    <a:pt x="2282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3910325" y="3388750"/>
              <a:ext cx="82400" cy="112000"/>
            </a:xfrm>
            <a:custGeom>
              <a:avLst/>
              <a:gdLst/>
              <a:ahLst/>
              <a:cxnLst/>
              <a:rect l="l" t="t" r="r" b="b"/>
              <a:pathLst>
                <a:path w="3296" h="4480" extrusionOk="0">
                  <a:moveTo>
                    <a:pt x="254" y="1"/>
                  </a:moveTo>
                  <a:cubicBezTo>
                    <a:pt x="85" y="1"/>
                    <a:pt x="1" y="127"/>
                    <a:pt x="1" y="423"/>
                  </a:cubicBezTo>
                  <a:cubicBezTo>
                    <a:pt x="1" y="719"/>
                    <a:pt x="85" y="1015"/>
                    <a:pt x="170" y="1353"/>
                  </a:cubicBezTo>
                  <a:cubicBezTo>
                    <a:pt x="296" y="1648"/>
                    <a:pt x="465" y="1944"/>
                    <a:pt x="677" y="2198"/>
                  </a:cubicBezTo>
                  <a:cubicBezTo>
                    <a:pt x="888" y="2451"/>
                    <a:pt x="1099" y="2578"/>
                    <a:pt x="1352" y="2662"/>
                  </a:cubicBezTo>
                  <a:cubicBezTo>
                    <a:pt x="1310" y="2705"/>
                    <a:pt x="1268" y="2789"/>
                    <a:pt x="1226" y="2874"/>
                  </a:cubicBezTo>
                  <a:lnTo>
                    <a:pt x="1099" y="3127"/>
                  </a:lnTo>
                  <a:cubicBezTo>
                    <a:pt x="1099" y="3169"/>
                    <a:pt x="1057" y="3212"/>
                    <a:pt x="1015" y="3296"/>
                  </a:cubicBezTo>
                  <a:cubicBezTo>
                    <a:pt x="972" y="3423"/>
                    <a:pt x="930" y="3465"/>
                    <a:pt x="888" y="3507"/>
                  </a:cubicBezTo>
                  <a:cubicBezTo>
                    <a:pt x="888" y="3592"/>
                    <a:pt x="846" y="3634"/>
                    <a:pt x="803" y="3719"/>
                  </a:cubicBezTo>
                  <a:cubicBezTo>
                    <a:pt x="719" y="3930"/>
                    <a:pt x="634" y="4141"/>
                    <a:pt x="634" y="4226"/>
                  </a:cubicBezTo>
                  <a:cubicBezTo>
                    <a:pt x="634" y="4395"/>
                    <a:pt x="677" y="4479"/>
                    <a:pt x="761" y="4479"/>
                  </a:cubicBezTo>
                  <a:cubicBezTo>
                    <a:pt x="846" y="4479"/>
                    <a:pt x="930" y="4395"/>
                    <a:pt x="1015" y="4268"/>
                  </a:cubicBezTo>
                  <a:cubicBezTo>
                    <a:pt x="1141" y="4141"/>
                    <a:pt x="1310" y="3845"/>
                    <a:pt x="1564" y="3338"/>
                  </a:cubicBezTo>
                  <a:cubicBezTo>
                    <a:pt x="1859" y="2831"/>
                    <a:pt x="2113" y="2324"/>
                    <a:pt x="2409" y="1902"/>
                  </a:cubicBezTo>
                  <a:cubicBezTo>
                    <a:pt x="2662" y="1479"/>
                    <a:pt x="2873" y="1099"/>
                    <a:pt x="3042" y="846"/>
                  </a:cubicBezTo>
                  <a:cubicBezTo>
                    <a:pt x="3211" y="592"/>
                    <a:pt x="3296" y="381"/>
                    <a:pt x="3296" y="296"/>
                  </a:cubicBezTo>
                  <a:cubicBezTo>
                    <a:pt x="3296" y="212"/>
                    <a:pt x="3254" y="127"/>
                    <a:pt x="3211" y="85"/>
                  </a:cubicBezTo>
                  <a:cubicBezTo>
                    <a:pt x="3127" y="1"/>
                    <a:pt x="3085" y="1"/>
                    <a:pt x="3000" y="1"/>
                  </a:cubicBezTo>
                  <a:cubicBezTo>
                    <a:pt x="2916" y="1"/>
                    <a:pt x="2747" y="170"/>
                    <a:pt x="2535" y="550"/>
                  </a:cubicBezTo>
                  <a:cubicBezTo>
                    <a:pt x="2324" y="888"/>
                    <a:pt x="2113" y="1268"/>
                    <a:pt x="1902" y="1606"/>
                  </a:cubicBezTo>
                  <a:cubicBezTo>
                    <a:pt x="1733" y="1986"/>
                    <a:pt x="1564" y="2155"/>
                    <a:pt x="1521" y="2155"/>
                  </a:cubicBezTo>
                  <a:cubicBezTo>
                    <a:pt x="1395" y="2155"/>
                    <a:pt x="1310" y="2071"/>
                    <a:pt x="1183" y="1944"/>
                  </a:cubicBezTo>
                  <a:cubicBezTo>
                    <a:pt x="1015" y="1817"/>
                    <a:pt x="930" y="1648"/>
                    <a:pt x="803" y="1437"/>
                  </a:cubicBezTo>
                  <a:cubicBezTo>
                    <a:pt x="719" y="1226"/>
                    <a:pt x="634" y="1015"/>
                    <a:pt x="592" y="761"/>
                  </a:cubicBezTo>
                  <a:cubicBezTo>
                    <a:pt x="508" y="508"/>
                    <a:pt x="465" y="296"/>
                    <a:pt x="423" y="170"/>
                  </a:cubicBezTo>
                  <a:cubicBezTo>
                    <a:pt x="381" y="43"/>
                    <a:pt x="339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4000100" y="3387700"/>
              <a:ext cx="84525" cy="111975"/>
            </a:xfrm>
            <a:custGeom>
              <a:avLst/>
              <a:gdLst/>
              <a:ahLst/>
              <a:cxnLst/>
              <a:rect l="l" t="t" r="r" b="b"/>
              <a:pathLst>
                <a:path w="3381" h="4479" extrusionOk="0">
                  <a:moveTo>
                    <a:pt x="1226" y="719"/>
                  </a:moveTo>
                  <a:lnTo>
                    <a:pt x="1226" y="719"/>
                  </a:lnTo>
                  <a:cubicBezTo>
                    <a:pt x="1648" y="845"/>
                    <a:pt x="1986" y="1099"/>
                    <a:pt x="2324" y="1395"/>
                  </a:cubicBezTo>
                  <a:cubicBezTo>
                    <a:pt x="2620" y="1690"/>
                    <a:pt x="2789" y="1986"/>
                    <a:pt x="2789" y="2240"/>
                  </a:cubicBezTo>
                  <a:cubicBezTo>
                    <a:pt x="2789" y="2366"/>
                    <a:pt x="2662" y="2578"/>
                    <a:pt x="2409" y="2831"/>
                  </a:cubicBezTo>
                  <a:cubicBezTo>
                    <a:pt x="2198" y="3085"/>
                    <a:pt x="1902" y="3296"/>
                    <a:pt x="1522" y="3549"/>
                  </a:cubicBezTo>
                  <a:cubicBezTo>
                    <a:pt x="1184" y="3761"/>
                    <a:pt x="846" y="3887"/>
                    <a:pt x="550" y="3930"/>
                  </a:cubicBezTo>
                  <a:cubicBezTo>
                    <a:pt x="592" y="3592"/>
                    <a:pt x="677" y="3254"/>
                    <a:pt x="761" y="3000"/>
                  </a:cubicBezTo>
                  <a:cubicBezTo>
                    <a:pt x="930" y="2324"/>
                    <a:pt x="1057" y="1859"/>
                    <a:pt x="1141" y="1564"/>
                  </a:cubicBezTo>
                  <a:cubicBezTo>
                    <a:pt x="1226" y="1268"/>
                    <a:pt x="1268" y="1099"/>
                    <a:pt x="1268" y="1014"/>
                  </a:cubicBezTo>
                  <a:cubicBezTo>
                    <a:pt x="1268" y="888"/>
                    <a:pt x="1226" y="803"/>
                    <a:pt x="1226" y="719"/>
                  </a:cubicBezTo>
                  <a:close/>
                  <a:moveTo>
                    <a:pt x="465" y="0"/>
                  </a:moveTo>
                  <a:cubicBezTo>
                    <a:pt x="381" y="0"/>
                    <a:pt x="339" y="43"/>
                    <a:pt x="339" y="127"/>
                  </a:cubicBezTo>
                  <a:cubicBezTo>
                    <a:pt x="339" y="212"/>
                    <a:pt x="339" y="296"/>
                    <a:pt x="423" y="381"/>
                  </a:cubicBezTo>
                  <a:cubicBezTo>
                    <a:pt x="508" y="465"/>
                    <a:pt x="634" y="550"/>
                    <a:pt x="761" y="592"/>
                  </a:cubicBezTo>
                  <a:cubicBezTo>
                    <a:pt x="761" y="888"/>
                    <a:pt x="592" y="1437"/>
                    <a:pt x="381" y="2324"/>
                  </a:cubicBezTo>
                  <a:cubicBezTo>
                    <a:pt x="127" y="3211"/>
                    <a:pt x="1" y="3718"/>
                    <a:pt x="1" y="3845"/>
                  </a:cubicBezTo>
                  <a:cubicBezTo>
                    <a:pt x="1" y="4014"/>
                    <a:pt x="43" y="4141"/>
                    <a:pt x="127" y="4268"/>
                  </a:cubicBezTo>
                  <a:cubicBezTo>
                    <a:pt x="254" y="4394"/>
                    <a:pt x="339" y="4479"/>
                    <a:pt x="423" y="4479"/>
                  </a:cubicBezTo>
                  <a:cubicBezTo>
                    <a:pt x="719" y="4479"/>
                    <a:pt x="1141" y="4352"/>
                    <a:pt x="1606" y="4099"/>
                  </a:cubicBezTo>
                  <a:cubicBezTo>
                    <a:pt x="2071" y="3845"/>
                    <a:pt x="2493" y="3549"/>
                    <a:pt x="2831" y="3211"/>
                  </a:cubicBezTo>
                  <a:cubicBezTo>
                    <a:pt x="3169" y="2873"/>
                    <a:pt x="3380" y="2578"/>
                    <a:pt x="3380" y="2324"/>
                  </a:cubicBezTo>
                  <a:cubicBezTo>
                    <a:pt x="3380" y="1902"/>
                    <a:pt x="3211" y="1521"/>
                    <a:pt x="2873" y="1183"/>
                  </a:cubicBezTo>
                  <a:cubicBezTo>
                    <a:pt x="2535" y="803"/>
                    <a:pt x="2155" y="507"/>
                    <a:pt x="1733" y="296"/>
                  </a:cubicBezTo>
                  <a:cubicBezTo>
                    <a:pt x="1268" y="85"/>
                    <a:pt x="846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4099375" y="338980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6" y="1"/>
                  </a:moveTo>
                  <a:cubicBezTo>
                    <a:pt x="1311" y="1"/>
                    <a:pt x="846" y="43"/>
                    <a:pt x="804" y="212"/>
                  </a:cubicBezTo>
                  <a:cubicBezTo>
                    <a:pt x="761" y="254"/>
                    <a:pt x="761" y="339"/>
                    <a:pt x="761" y="381"/>
                  </a:cubicBezTo>
                  <a:cubicBezTo>
                    <a:pt x="761" y="677"/>
                    <a:pt x="677" y="1099"/>
                    <a:pt x="550" y="1564"/>
                  </a:cubicBezTo>
                  <a:cubicBezTo>
                    <a:pt x="423" y="2029"/>
                    <a:pt x="297" y="2494"/>
                    <a:pt x="170" y="2916"/>
                  </a:cubicBezTo>
                  <a:cubicBezTo>
                    <a:pt x="85" y="3339"/>
                    <a:pt x="1" y="3634"/>
                    <a:pt x="1" y="3803"/>
                  </a:cubicBezTo>
                  <a:cubicBezTo>
                    <a:pt x="1" y="3972"/>
                    <a:pt x="85" y="4099"/>
                    <a:pt x="212" y="4226"/>
                  </a:cubicBezTo>
                  <a:cubicBezTo>
                    <a:pt x="381" y="4353"/>
                    <a:pt x="550" y="4395"/>
                    <a:pt x="719" y="4395"/>
                  </a:cubicBezTo>
                  <a:cubicBezTo>
                    <a:pt x="1184" y="4395"/>
                    <a:pt x="1606" y="4310"/>
                    <a:pt x="2071" y="4141"/>
                  </a:cubicBezTo>
                  <a:cubicBezTo>
                    <a:pt x="2536" y="3972"/>
                    <a:pt x="2789" y="3846"/>
                    <a:pt x="2789" y="3677"/>
                  </a:cubicBezTo>
                  <a:cubicBezTo>
                    <a:pt x="2789" y="3592"/>
                    <a:pt x="2747" y="3550"/>
                    <a:pt x="2705" y="3550"/>
                  </a:cubicBezTo>
                  <a:cubicBezTo>
                    <a:pt x="2663" y="3550"/>
                    <a:pt x="2536" y="3592"/>
                    <a:pt x="2367" y="3634"/>
                  </a:cubicBezTo>
                  <a:cubicBezTo>
                    <a:pt x="1775" y="3761"/>
                    <a:pt x="1226" y="3846"/>
                    <a:pt x="761" y="3846"/>
                  </a:cubicBezTo>
                  <a:cubicBezTo>
                    <a:pt x="719" y="3846"/>
                    <a:pt x="677" y="3846"/>
                    <a:pt x="635" y="3803"/>
                  </a:cubicBezTo>
                  <a:cubicBezTo>
                    <a:pt x="592" y="3761"/>
                    <a:pt x="592" y="3719"/>
                    <a:pt x="592" y="3677"/>
                  </a:cubicBezTo>
                  <a:cubicBezTo>
                    <a:pt x="592" y="3550"/>
                    <a:pt x="677" y="3085"/>
                    <a:pt x="930" y="2367"/>
                  </a:cubicBezTo>
                  <a:cubicBezTo>
                    <a:pt x="1395" y="2367"/>
                    <a:pt x="1775" y="2325"/>
                    <a:pt x="2113" y="2282"/>
                  </a:cubicBezTo>
                  <a:cubicBezTo>
                    <a:pt x="2494" y="2198"/>
                    <a:pt x="2663" y="2071"/>
                    <a:pt x="2663" y="1944"/>
                  </a:cubicBezTo>
                  <a:cubicBezTo>
                    <a:pt x="2663" y="1860"/>
                    <a:pt x="2578" y="1860"/>
                    <a:pt x="2451" y="1860"/>
                  </a:cubicBezTo>
                  <a:lnTo>
                    <a:pt x="1902" y="1860"/>
                  </a:lnTo>
                  <a:cubicBezTo>
                    <a:pt x="1649" y="1902"/>
                    <a:pt x="1480" y="1902"/>
                    <a:pt x="1311" y="1902"/>
                  </a:cubicBezTo>
                  <a:lnTo>
                    <a:pt x="1057" y="1902"/>
                  </a:lnTo>
                  <a:cubicBezTo>
                    <a:pt x="1226" y="1311"/>
                    <a:pt x="1311" y="888"/>
                    <a:pt x="1311" y="592"/>
                  </a:cubicBezTo>
                  <a:cubicBezTo>
                    <a:pt x="1691" y="508"/>
                    <a:pt x="1944" y="466"/>
                    <a:pt x="2029" y="466"/>
                  </a:cubicBezTo>
                  <a:cubicBezTo>
                    <a:pt x="2113" y="466"/>
                    <a:pt x="2325" y="423"/>
                    <a:pt x="2578" y="423"/>
                  </a:cubicBezTo>
                  <a:cubicBezTo>
                    <a:pt x="2832" y="381"/>
                    <a:pt x="3001" y="381"/>
                    <a:pt x="3170" y="339"/>
                  </a:cubicBezTo>
                  <a:cubicBezTo>
                    <a:pt x="3338" y="297"/>
                    <a:pt x="3423" y="254"/>
                    <a:pt x="3423" y="170"/>
                  </a:cubicBezTo>
                  <a:cubicBezTo>
                    <a:pt x="3423" y="43"/>
                    <a:pt x="300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4193375" y="3387700"/>
              <a:ext cx="31725" cy="110925"/>
            </a:xfrm>
            <a:custGeom>
              <a:avLst/>
              <a:gdLst/>
              <a:ahLst/>
              <a:cxnLst/>
              <a:rect l="l" t="t" r="r" b="b"/>
              <a:pathLst>
                <a:path w="1269" h="4437" extrusionOk="0">
                  <a:moveTo>
                    <a:pt x="888" y="0"/>
                  </a:moveTo>
                  <a:cubicBezTo>
                    <a:pt x="846" y="0"/>
                    <a:pt x="804" y="43"/>
                    <a:pt x="761" y="43"/>
                  </a:cubicBezTo>
                  <a:cubicBezTo>
                    <a:pt x="761" y="85"/>
                    <a:pt x="761" y="127"/>
                    <a:pt x="761" y="212"/>
                  </a:cubicBezTo>
                  <a:cubicBezTo>
                    <a:pt x="719" y="465"/>
                    <a:pt x="592" y="1141"/>
                    <a:pt x="339" y="2240"/>
                  </a:cubicBezTo>
                  <a:cubicBezTo>
                    <a:pt x="128" y="3338"/>
                    <a:pt x="1" y="3930"/>
                    <a:pt x="1" y="4014"/>
                  </a:cubicBezTo>
                  <a:cubicBezTo>
                    <a:pt x="1" y="4099"/>
                    <a:pt x="43" y="4183"/>
                    <a:pt x="85" y="4310"/>
                  </a:cubicBezTo>
                  <a:cubicBezTo>
                    <a:pt x="170" y="4394"/>
                    <a:pt x="254" y="4437"/>
                    <a:pt x="297" y="4437"/>
                  </a:cubicBezTo>
                  <a:cubicBezTo>
                    <a:pt x="339" y="4437"/>
                    <a:pt x="423" y="4310"/>
                    <a:pt x="508" y="4056"/>
                  </a:cubicBezTo>
                  <a:cubicBezTo>
                    <a:pt x="508" y="3930"/>
                    <a:pt x="550" y="3803"/>
                    <a:pt x="592" y="3718"/>
                  </a:cubicBezTo>
                  <a:cubicBezTo>
                    <a:pt x="635" y="3592"/>
                    <a:pt x="635" y="3423"/>
                    <a:pt x="719" y="3211"/>
                  </a:cubicBezTo>
                  <a:cubicBezTo>
                    <a:pt x="761" y="3000"/>
                    <a:pt x="804" y="2831"/>
                    <a:pt x="846" y="2704"/>
                  </a:cubicBezTo>
                  <a:cubicBezTo>
                    <a:pt x="1142" y="1479"/>
                    <a:pt x="1268" y="803"/>
                    <a:pt x="1268" y="634"/>
                  </a:cubicBezTo>
                  <a:cubicBezTo>
                    <a:pt x="1268" y="507"/>
                    <a:pt x="1226" y="338"/>
                    <a:pt x="1142" y="212"/>
                  </a:cubicBezTo>
                  <a:cubicBezTo>
                    <a:pt x="1015" y="85"/>
                    <a:pt x="973" y="0"/>
                    <a:pt x="8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4340200" y="3363400"/>
              <a:ext cx="75025" cy="154225"/>
            </a:xfrm>
            <a:custGeom>
              <a:avLst/>
              <a:gdLst/>
              <a:ahLst/>
              <a:cxnLst/>
              <a:rect l="l" t="t" r="r" b="b"/>
              <a:pathLst>
                <a:path w="3001" h="6169" extrusionOk="0">
                  <a:moveTo>
                    <a:pt x="2662" y="1"/>
                  </a:moveTo>
                  <a:cubicBezTo>
                    <a:pt x="2578" y="1"/>
                    <a:pt x="2451" y="43"/>
                    <a:pt x="2240" y="170"/>
                  </a:cubicBezTo>
                  <a:cubicBezTo>
                    <a:pt x="2028" y="297"/>
                    <a:pt x="1817" y="466"/>
                    <a:pt x="1564" y="677"/>
                  </a:cubicBezTo>
                  <a:cubicBezTo>
                    <a:pt x="1310" y="930"/>
                    <a:pt x="1057" y="1184"/>
                    <a:pt x="845" y="1479"/>
                  </a:cubicBezTo>
                  <a:cubicBezTo>
                    <a:pt x="592" y="1775"/>
                    <a:pt x="423" y="2113"/>
                    <a:pt x="254" y="2536"/>
                  </a:cubicBezTo>
                  <a:cubicBezTo>
                    <a:pt x="85" y="2958"/>
                    <a:pt x="0" y="3381"/>
                    <a:pt x="0" y="3761"/>
                  </a:cubicBezTo>
                  <a:cubicBezTo>
                    <a:pt x="0" y="4183"/>
                    <a:pt x="85" y="4521"/>
                    <a:pt x="254" y="4817"/>
                  </a:cubicBezTo>
                  <a:cubicBezTo>
                    <a:pt x="381" y="5155"/>
                    <a:pt x="592" y="5409"/>
                    <a:pt x="803" y="5578"/>
                  </a:cubicBezTo>
                  <a:cubicBezTo>
                    <a:pt x="1014" y="5747"/>
                    <a:pt x="1268" y="5916"/>
                    <a:pt x="1479" y="6000"/>
                  </a:cubicBezTo>
                  <a:cubicBezTo>
                    <a:pt x="1733" y="6127"/>
                    <a:pt x="1944" y="6169"/>
                    <a:pt x="2155" y="6169"/>
                  </a:cubicBezTo>
                  <a:cubicBezTo>
                    <a:pt x="2282" y="6169"/>
                    <a:pt x="2324" y="6127"/>
                    <a:pt x="2324" y="6042"/>
                  </a:cubicBezTo>
                  <a:cubicBezTo>
                    <a:pt x="2324" y="5958"/>
                    <a:pt x="2197" y="5831"/>
                    <a:pt x="1859" y="5662"/>
                  </a:cubicBezTo>
                  <a:cubicBezTo>
                    <a:pt x="1733" y="5620"/>
                    <a:pt x="1606" y="5535"/>
                    <a:pt x="1437" y="5451"/>
                  </a:cubicBezTo>
                  <a:cubicBezTo>
                    <a:pt x="1310" y="5324"/>
                    <a:pt x="1141" y="5197"/>
                    <a:pt x="1014" y="5071"/>
                  </a:cubicBezTo>
                  <a:cubicBezTo>
                    <a:pt x="888" y="4944"/>
                    <a:pt x="803" y="4817"/>
                    <a:pt x="719" y="4606"/>
                  </a:cubicBezTo>
                  <a:cubicBezTo>
                    <a:pt x="634" y="4395"/>
                    <a:pt x="592" y="4099"/>
                    <a:pt x="592" y="3803"/>
                  </a:cubicBezTo>
                  <a:cubicBezTo>
                    <a:pt x="592" y="3507"/>
                    <a:pt x="634" y="3169"/>
                    <a:pt x="761" y="2831"/>
                  </a:cubicBezTo>
                  <a:cubicBezTo>
                    <a:pt x="888" y="2493"/>
                    <a:pt x="1014" y="2240"/>
                    <a:pt x="1226" y="1986"/>
                  </a:cubicBezTo>
                  <a:cubicBezTo>
                    <a:pt x="1395" y="1775"/>
                    <a:pt x="1564" y="1564"/>
                    <a:pt x="1775" y="1353"/>
                  </a:cubicBezTo>
                  <a:cubicBezTo>
                    <a:pt x="1986" y="1141"/>
                    <a:pt x="2197" y="972"/>
                    <a:pt x="2366" y="846"/>
                  </a:cubicBezTo>
                  <a:cubicBezTo>
                    <a:pt x="2535" y="719"/>
                    <a:pt x="2704" y="635"/>
                    <a:pt x="2831" y="508"/>
                  </a:cubicBezTo>
                  <a:cubicBezTo>
                    <a:pt x="2958" y="423"/>
                    <a:pt x="3000" y="339"/>
                    <a:pt x="3000" y="254"/>
                  </a:cubicBezTo>
                  <a:cubicBezTo>
                    <a:pt x="3000" y="212"/>
                    <a:pt x="2958" y="170"/>
                    <a:pt x="2916" y="85"/>
                  </a:cubicBezTo>
                  <a:cubicBezTo>
                    <a:pt x="2831" y="43"/>
                    <a:pt x="2747" y="1"/>
                    <a:pt x="2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4405675" y="3388750"/>
              <a:ext cx="89800" cy="110925"/>
            </a:xfrm>
            <a:custGeom>
              <a:avLst/>
              <a:gdLst/>
              <a:ahLst/>
              <a:cxnLst/>
              <a:rect l="l" t="t" r="r" b="b"/>
              <a:pathLst>
                <a:path w="3592" h="4437" extrusionOk="0">
                  <a:moveTo>
                    <a:pt x="2282" y="508"/>
                  </a:moveTo>
                  <a:cubicBezTo>
                    <a:pt x="2493" y="508"/>
                    <a:pt x="2662" y="550"/>
                    <a:pt x="2789" y="634"/>
                  </a:cubicBezTo>
                  <a:cubicBezTo>
                    <a:pt x="2958" y="719"/>
                    <a:pt x="3000" y="846"/>
                    <a:pt x="3000" y="972"/>
                  </a:cubicBezTo>
                  <a:cubicBezTo>
                    <a:pt x="3000" y="1057"/>
                    <a:pt x="3000" y="1141"/>
                    <a:pt x="2916" y="1226"/>
                  </a:cubicBezTo>
                  <a:cubicBezTo>
                    <a:pt x="2874" y="1310"/>
                    <a:pt x="2831" y="1353"/>
                    <a:pt x="2747" y="1395"/>
                  </a:cubicBezTo>
                  <a:cubicBezTo>
                    <a:pt x="2705" y="1437"/>
                    <a:pt x="2620" y="1522"/>
                    <a:pt x="2493" y="1564"/>
                  </a:cubicBezTo>
                  <a:cubicBezTo>
                    <a:pt x="2367" y="1648"/>
                    <a:pt x="2198" y="1691"/>
                    <a:pt x="1986" y="1775"/>
                  </a:cubicBezTo>
                  <a:cubicBezTo>
                    <a:pt x="1775" y="1860"/>
                    <a:pt x="1606" y="1944"/>
                    <a:pt x="1522" y="2029"/>
                  </a:cubicBezTo>
                  <a:cubicBezTo>
                    <a:pt x="1648" y="1437"/>
                    <a:pt x="1733" y="1099"/>
                    <a:pt x="1733" y="972"/>
                  </a:cubicBezTo>
                  <a:cubicBezTo>
                    <a:pt x="1733" y="846"/>
                    <a:pt x="1691" y="719"/>
                    <a:pt x="1564" y="592"/>
                  </a:cubicBezTo>
                  <a:cubicBezTo>
                    <a:pt x="1860" y="550"/>
                    <a:pt x="2071" y="508"/>
                    <a:pt x="2282" y="508"/>
                  </a:cubicBezTo>
                  <a:close/>
                  <a:moveTo>
                    <a:pt x="1437" y="2282"/>
                  </a:moveTo>
                  <a:cubicBezTo>
                    <a:pt x="1522" y="2367"/>
                    <a:pt x="1606" y="2451"/>
                    <a:pt x="1733" y="2451"/>
                  </a:cubicBezTo>
                  <a:cubicBezTo>
                    <a:pt x="2029" y="2451"/>
                    <a:pt x="2324" y="2493"/>
                    <a:pt x="2620" y="2578"/>
                  </a:cubicBezTo>
                  <a:cubicBezTo>
                    <a:pt x="2916" y="2662"/>
                    <a:pt x="3043" y="2747"/>
                    <a:pt x="3043" y="2874"/>
                  </a:cubicBezTo>
                  <a:cubicBezTo>
                    <a:pt x="3043" y="3043"/>
                    <a:pt x="2958" y="3212"/>
                    <a:pt x="2705" y="3381"/>
                  </a:cubicBezTo>
                  <a:cubicBezTo>
                    <a:pt x="2493" y="3507"/>
                    <a:pt x="2198" y="3676"/>
                    <a:pt x="1860" y="3761"/>
                  </a:cubicBezTo>
                  <a:cubicBezTo>
                    <a:pt x="1564" y="3845"/>
                    <a:pt x="1226" y="3930"/>
                    <a:pt x="930" y="3930"/>
                  </a:cubicBezTo>
                  <a:cubicBezTo>
                    <a:pt x="1015" y="3845"/>
                    <a:pt x="1184" y="3296"/>
                    <a:pt x="1437" y="2282"/>
                  </a:cubicBezTo>
                  <a:close/>
                  <a:moveTo>
                    <a:pt x="1733" y="1"/>
                  </a:moveTo>
                  <a:cubicBezTo>
                    <a:pt x="1479" y="1"/>
                    <a:pt x="1268" y="43"/>
                    <a:pt x="1099" y="85"/>
                  </a:cubicBezTo>
                  <a:cubicBezTo>
                    <a:pt x="888" y="127"/>
                    <a:pt x="803" y="170"/>
                    <a:pt x="803" y="254"/>
                  </a:cubicBezTo>
                  <a:cubicBezTo>
                    <a:pt x="803" y="339"/>
                    <a:pt x="846" y="381"/>
                    <a:pt x="930" y="508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4"/>
                    <a:pt x="1057" y="1944"/>
                    <a:pt x="719" y="2916"/>
                  </a:cubicBezTo>
                  <a:cubicBezTo>
                    <a:pt x="635" y="3254"/>
                    <a:pt x="592" y="3465"/>
                    <a:pt x="592" y="3507"/>
                  </a:cubicBezTo>
                  <a:cubicBezTo>
                    <a:pt x="592" y="3592"/>
                    <a:pt x="592" y="3676"/>
                    <a:pt x="677" y="3761"/>
                  </a:cubicBezTo>
                  <a:cubicBezTo>
                    <a:pt x="719" y="3845"/>
                    <a:pt x="761" y="3888"/>
                    <a:pt x="846" y="3930"/>
                  </a:cubicBezTo>
                  <a:cubicBezTo>
                    <a:pt x="677" y="3930"/>
                    <a:pt x="508" y="3888"/>
                    <a:pt x="339" y="3761"/>
                  </a:cubicBezTo>
                  <a:cubicBezTo>
                    <a:pt x="212" y="3676"/>
                    <a:pt x="128" y="3634"/>
                    <a:pt x="128" y="3634"/>
                  </a:cubicBezTo>
                  <a:cubicBezTo>
                    <a:pt x="43" y="3634"/>
                    <a:pt x="1" y="3719"/>
                    <a:pt x="1" y="3803"/>
                  </a:cubicBezTo>
                  <a:cubicBezTo>
                    <a:pt x="1" y="3930"/>
                    <a:pt x="85" y="4057"/>
                    <a:pt x="297" y="4226"/>
                  </a:cubicBezTo>
                  <a:cubicBezTo>
                    <a:pt x="508" y="4352"/>
                    <a:pt x="719" y="4437"/>
                    <a:pt x="972" y="4437"/>
                  </a:cubicBezTo>
                  <a:cubicBezTo>
                    <a:pt x="1395" y="4437"/>
                    <a:pt x="1817" y="4352"/>
                    <a:pt x="2240" y="4226"/>
                  </a:cubicBezTo>
                  <a:cubicBezTo>
                    <a:pt x="2620" y="4057"/>
                    <a:pt x="2958" y="3888"/>
                    <a:pt x="3212" y="3634"/>
                  </a:cubicBezTo>
                  <a:cubicBezTo>
                    <a:pt x="3465" y="3423"/>
                    <a:pt x="3592" y="3169"/>
                    <a:pt x="3592" y="2916"/>
                  </a:cubicBezTo>
                  <a:cubicBezTo>
                    <a:pt x="3592" y="2705"/>
                    <a:pt x="3507" y="2536"/>
                    <a:pt x="3254" y="2409"/>
                  </a:cubicBezTo>
                  <a:cubicBezTo>
                    <a:pt x="3043" y="2240"/>
                    <a:pt x="2747" y="2155"/>
                    <a:pt x="2367" y="2113"/>
                  </a:cubicBezTo>
                  <a:lnTo>
                    <a:pt x="2324" y="2113"/>
                  </a:lnTo>
                  <a:cubicBezTo>
                    <a:pt x="2747" y="1986"/>
                    <a:pt x="3043" y="1817"/>
                    <a:pt x="3254" y="1606"/>
                  </a:cubicBezTo>
                  <a:cubicBezTo>
                    <a:pt x="3465" y="1437"/>
                    <a:pt x="3592" y="1184"/>
                    <a:pt x="3592" y="930"/>
                  </a:cubicBezTo>
                  <a:cubicBezTo>
                    <a:pt x="3592" y="634"/>
                    <a:pt x="3423" y="381"/>
                    <a:pt x="3085" y="254"/>
                  </a:cubicBezTo>
                  <a:cubicBezTo>
                    <a:pt x="2789" y="85"/>
                    <a:pt x="2324" y="1"/>
                    <a:pt x="1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4513425" y="3387700"/>
              <a:ext cx="80275" cy="111975"/>
            </a:xfrm>
            <a:custGeom>
              <a:avLst/>
              <a:gdLst/>
              <a:ahLst/>
              <a:cxnLst/>
              <a:rect l="l" t="t" r="r" b="b"/>
              <a:pathLst>
                <a:path w="3211" h="4479" extrusionOk="0">
                  <a:moveTo>
                    <a:pt x="1943" y="550"/>
                  </a:moveTo>
                  <a:cubicBezTo>
                    <a:pt x="2408" y="550"/>
                    <a:pt x="2619" y="676"/>
                    <a:pt x="2619" y="972"/>
                  </a:cubicBezTo>
                  <a:cubicBezTo>
                    <a:pt x="2619" y="1141"/>
                    <a:pt x="2577" y="1268"/>
                    <a:pt x="2408" y="1437"/>
                  </a:cubicBezTo>
                  <a:cubicBezTo>
                    <a:pt x="2281" y="1564"/>
                    <a:pt x="2155" y="1690"/>
                    <a:pt x="1986" y="1817"/>
                  </a:cubicBezTo>
                  <a:cubicBezTo>
                    <a:pt x="1817" y="1902"/>
                    <a:pt x="1648" y="1986"/>
                    <a:pt x="1436" y="2113"/>
                  </a:cubicBezTo>
                  <a:cubicBezTo>
                    <a:pt x="1225" y="2197"/>
                    <a:pt x="1099" y="2282"/>
                    <a:pt x="1014" y="2324"/>
                  </a:cubicBezTo>
                  <a:cubicBezTo>
                    <a:pt x="1183" y="1690"/>
                    <a:pt x="1268" y="1268"/>
                    <a:pt x="1268" y="972"/>
                  </a:cubicBezTo>
                  <a:cubicBezTo>
                    <a:pt x="1268" y="888"/>
                    <a:pt x="1268" y="803"/>
                    <a:pt x="1225" y="719"/>
                  </a:cubicBezTo>
                  <a:cubicBezTo>
                    <a:pt x="1479" y="634"/>
                    <a:pt x="1732" y="550"/>
                    <a:pt x="1943" y="550"/>
                  </a:cubicBezTo>
                  <a:close/>
                  <a:moveTo>
                    <a:pt x="1901" y="0"/>
                  </a:moveTo>
                  <a:cubicBezTo>
                    <a:pt x="1563" y="0"/>
                    <a:pt x="1225" y="43"/>
                    <a:pt x="972" y="169"/>
                  </a:cubicBezTo>
                  <a:cubicBezTo>
                    <a:pt x="676" y="254"/>
                    <a:pt x="507" y="338"/>
                    <a:pt x="507" y="465"/>
                  </a:cubicBezTo>
                  <a:cubicBezTo>
                    <a:pt x="507" y="507"/>
                    <a:pt x="549" y="592"/>
                    <a:pt x="592" y="634"/>
                  </a:cubicBezTo>
                  <a:cubicBezTo>
                    <a:pt x="634" y="719"/>
                    <a:pt x="676" y="761"/>
                    <a:pt x="718" y="803"/>
                  </a:cubicBezTo>
                  <a:cubicBezTo>
                    <a:pt x="718" y="1226"/>
                    <a:pt x="549" y="1859"/>
                    <a:pt x="338" y="2662"/>
                  </a:cubicBezTo>
                  <a:cubicBezTo>
                    <a:pt x="85" y="3507"/>
                    <a:pt x="0" y="3972"/>
                    <a:pt x="0" y="4056"/>
                  </a:cubicBezTo>
                  <a:cubicBezTo>
                    <a:pt x="0" y="4141"/>
                    <a:pt x="42" y="4225"/>
                    <a:pt x="127" y="4310"/>
                  </a:cubicBezTo>
                  <a:cubicBezTo>
                    <a:pt x="169" y="4437"/>
                    <a:pt x="254" y="4479"/>
                    <a:pt x="338" y="4479"/>
                  </a:cubicBezTo>
                  <a:cubicBezTo>
                    <a:pt x="338" y="4479"/>
                    <a:pt x="423" y="4352"/>
                    <a:pt x="465" y="4141"/>
                  </a:cubicBezTo>
                  <a:cubicBezTo>
                    <a:pt x="507" y="4014"/>
                    <a:pt x="549" y="3930"/>
                    <a:pt x="592" y="3803"/>
                  </a:cubicBezTo>
                  <a:cubicBezTo>
                    <a:pt x="592" y="3718"/>
                    <a:pt x="718" y="3338"/>
                    <a:pt x="930" y="2662"/>
                  </a:cubicBezTo>
                  <a:cubicBezTo>
                    <a:pt x="1014" y="3000"/>
                    <a:pt x="1310" y="3338"/>
                    <a:pt x="1774" y="3803"/>
                  </a:cubicBezTo>
                  <a:cubicBezTo>
                    <a:pt x="2239" y="4225"/>
                    <a:pt x="2619" y="4479"/>
                    <a:pt x="2873" y="4479"/>
                  </a:cubicBezTo>
                  <a:cubicBezTo>
                    <a:pt x="3000" y="4479"/>
                    <a:pt x="3084" y="4394"/>
                    <a:pt x="3084" y="4310"/>
                  </a:cubicBezTo>
                  <a:cubicBezTo>
                    <a:pt x="3084" y="4268"/>
                    <a:pt x="3042" y="4183"/>
                    <a:pt x="2915" y="4056"/>
                  </a:cubicBezTo>
                  <a:cubicBezTo>
                    <a:pt x="2873" y="4014"/>
                    <a:pt x="2788" y="3972"/>
                    <a:pt x="2746" y="3930"/>
                  </a:cubicBezTo>
                  <a:cubicBezTo>
                    <a:pt x="2704" y="3887"/>
                    <a:pt x="2619" y="3803"/>
                    <a:pt x="2535" y="3761"/>
                  </a:cubicBezTo>
                  <a:cubicBezTo>
                    <a:pt x="2450" y="3676"/>
                    <a:pt x="2366" y="3592"/>
                    <a:pt x="2281" y="3507"/>
                  </a:cubicBezTo>
                  <a:cubicBezTo>
                    <a:pt x="2155" y="3423"/>
                    <a:pt x="2112" y="3338"/>
                    <a:pt x="2028" y="3296"/>
                  </a:cubicBezTo>
                  <a:cubicBezTo>
                    <a:pt x="1986" y="3254"/>
                    <a:pt x="1859" y="3127"/>
                    <a:pt x="1732" y="3000"/>
                  </a:cubicBezTo>
                  <a:cubicBezTo>
                    <a:pt x="1563" y="2831"/>
                    <a:pt x="1521" y="2704"/>
                    <a:pt x="1521" y="2620"/>
                  </a:cubicBezTo>
                  <a:cubicBezTo>
                    <a:pt x="1521" y="2578"/>
                    <a:pt x="1563" y="2578"/>
                    <a:pt x="1690" y="2493"/>
                  </a:cubicBezTo>
                  <a:cubicBezTo>
                    <a:pt x="1817" y="2451"/>
                    <a:pt x="1943" y="2366"/>
                    <a:pt x="2112" y="2282"/>
                  </a:cubicBezTo>
                  <a:cubicBezTo>
                    <a:pt x="2281" y="2197"/>
                    <a:pt x="2450" y="2071"/>
                    <a:pt x="2619" y="1986"/>
                  </a:cubicBezTo>
                  <a:cubicBezTo>
                    <a:pt x="2788" y="1859"/>
                    <a:pt x="2915" y="1733"/>
                    <a:pt x="3042" y="1521"/>
                  </a:cubicBezTo>
                  <a:cubicBezTo>
                    <a:pt x="3126" y="1352"/>
                    <a:pt x="3211" y="1183"/>
                    <a:pt x="3211" y="972"/>
                  </a:cubicBezTo>
                  <a:cubicBezTo>
                    <a:pt x="3211" y="634"/>
                    <a:pt x="3084" y="423"/>
                    <a:pt x="2831" y="254"/>
                  </a:cubicBezTo>
                  <a:cubicBezTo>
                    <a:pt x="2577" y="85"/>
                    <a:pt x="2239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4612700" y="3388750"/>
              <a:ext cx="81350" cy="112000"/>
            </a:xfrm>
            <a:custGeom>
              <a:avLst/>
              <a:gdLst/>
              <a:ahLst/>
              <a:cxnLst/>
              <a:rect l="l" t="t" r="r" b="b"/>
              <a:pathLst>
                <a:path w="3254" h="4480" extrusionOk="0">
                  <a:moveTo>
                    <a:pt x="254" y="1"/>
                  </a:moveTo>
                  <a:cubicBezTo>
                    <a:pt x="85" y="1"/>
                    <a:pt x="0" y="127"/>
                    <a:pt x="0" y="423"/>
                  </a:cubicBezTo>
                  <a:cubicBezTo>
                    <a:pt x="0" y="719"/>
                    <a:pt x="43" y="1015"/>
                    <a:pt x="169" y="1353"/>
                  </a:cubicBezTo>
                  <a:cubicBezTo>
                    <a:pt x="296" y="1648"/>
                    <a:pt x="423" y="1944"/>
                    <a:pt x="634" y="2198"/>
                  </a:cubicBezTo>
                  <a:cubicBezTo>
                    <a:pt x="845" y="2451"/>
                    <a:pt x="1099" y="2578"/>
                    <a:pt x="1352" y="2662"/>
                  </a:cubicBezTo>
                  <a:cubicBezTo>
                    <a:pt x="1310" y="2705"/>
                    <a:pt x="1268" y="2789"/>
                    <a:pt x="1226" y="2874"/>
                  </a:cubicBezTo>
                  <a:lnTo>
                    <a:pt x="1099" y="3127"/>
                  </a:lnTo>
                  <a:cubicBezTo>
                    <a:pt x="1057" y="3169"/>
                    <a:pt x="1057" y="3212"/>
                    <a:pt x="972" y="3296"/>
                  </a:cubicBezTo>
                  <a:cubicBezTo>
                    <a:pt x="930" y="3423"/>
                    <a:pt x="930" y="3465"/>
                    <a:pt x="888" y="3507"/>
                  </a:cubicBezTo>
                  <a:cubicBezTo>
                    <a:pt x="888" y="3592"/>
                    <a:pt x="845" y="3634"/>
                    <a:pt x="803" y="3719"/>
                  </a:cubicBezTo>
                  <a:cubicBezTo>
                    <a:pt x="676" y="3930"/>
                    <a:pt x="634" y="4141"/>
                    <a:pt x="634" y="4226"/>
                  </a:cubicBezTo>
                  <a:cubicBezTo>
                    <a:pt x="634" y="4395"/>
                    <a:pt x="676" y="4479"/>
                    <a:pt x="761" y="4479"/>
                  </a:cubicBezTo>
                  <a:cubicBezTo>
                    <a:pt x="845" y="4479"/>
                    <a:pt x="930" y="4395"/>
                    <a:pt x="1014" y="4268"/>
                  </a:cubicBezTo>
                  <a:cubicBezTo>
                    <a:pt x="1099" y="4141"/>
                    <a:pt x="1310" y="3845"/>
                    <a:pt x="1564" y="3338"/>
                  </a:cubicBezTo>
                  <a:cubicBezTo>
                    <a:pt x="1859" y="2831"/>
                    <a:pt x="2113" y="2324"/>
                    <a:pt x="2366" y="1902"/>
                  </a:cubicBezTo>
                  <a:cubicBezTo>
                    <a:pt x="2662" y="1479"/>
                    <a:pt x="2873" y="1099"/>
                    <a:pt x="3042" y="846"/>
                  </a:cubicBezTo>
                  <a:cubicBezTo>
                    <a:pt x="3169" y="592"/>
                    <a:pt x="3253" y="381"/>
                    <a:pt x="3253" y="296"/>
                  </a:cubicBezTo>
                  <a:cubicBezTo>
                    <a:pt x="3253" y="212"/>
                    <a:pt x="3253" y="127"/>
                    <a:pt x="3169" y="85"/>
                  </a:cubicBezTo>
                  <a:cubicBezTo>
                    <a:pt x="3127" y="1"/>
                    <a:pt x="3042" y="1"/>
                    <a:pt x="2958" y="1"/>
                  </a:cubicBezTo>
                  <a:cubicBezTo>
                    <a:pt x="2873" y="1"/>
                    <a:pt x="2746" y="170"/>
                    <a:pt x="2535" y="550"/>
                  </a:cubicBezTo>
                  <a:cubicBezTo>
                    <a:pt x="2324" y="888"/>
                    <a:pt x="2113" y="1268"/>
                    <a:pt x="1902" y="1606"/>
                  </a:cubicBezTo>
                  <a:cubicBezTo>
                    <a:pt x="1690" y="1986"/>
                    <a:pt x="1564" y="2155"/>
                    <a:pt x="1479" y="2155"/>
                  </a:cubicBezTo>
                  <a:cubicBezTo>
                    <a:pt x="1395" y="2155"/>
                    <a:pt x="1268" y="2071"/>
                    <a:pt x="1141" y="1944"/>
                  </a:cubicBezTo>
                  <a:cubicBezTo>
                    <a:pt x="1014" y="1817"/>
                    <a:pt x="888" y="1648"/>
                    <a:pt x="803" y="1437"/>
                  </a:cubicBezTo>
                  <a:cubicBezTo>
                    <a:pt x="719" y="1226"/>
                    <a:pt x="634" y="1015"/>
                    <a:pt x="550" y="761"/>
                  </a:cubicBezTo>
                  <a:cubicBezTo>
                    <a:pt x="507" y="508"/>
                    <a:pt x="465" y="296"/>
                    <a:pt x="423" y="170"/>
                  </a:cubicBezTo>
                  <a:cubicBezTo>
                    <a:pt x="381" y="43"/>
                    <a:pt x="338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4702475" y="3387700"/>
              <a:ext cx="83450" cy="111975"/>
            </a:xfrm>
            <a:custGeom>
              <a:avLst/>
              <a:gdLst/>
              <a:ahLst/>
              <a:cxnLst/>
              <a:rect l="l" t="t" r="r" b="b"/>
              <a:pathLst>
                <a:path w="3338" h="4479" extrusionOk="0">
                  <a:moveTo>
                    <a:pt x="1226" y="719"/>
                  </a:moveTo>
                  <a:cubicBezTo>
                    <a:pt x="1606" y="845"/>
                    <a:pt x="1986" y="1099"/>
                    <a:pt x="2282" y="1395"/>
                  </a:cubicBezTo>
                  <a:cubicBezTo>
                    <a:pt x="2620" y="1690"/>
                    <a:pt x="2789" y="1986"/>
                    <a:pt x="2789" y="2240"/>
                  </a:cubicBezTo>
                  <a:cubicBezTo>
                    <a:pt x="2789" y="2366"/>
                    <a:pt x="2662" y="2578"/>
                    <a:pt x="2409" y="2831"/>
                  </a:cubicBezTo>
                  <a:cubicBezTo>
                    <a:pt x="2155" y="3085"/>
                    <a:pt x="1859" y="3296"/>
                    <a:pt x="1521" y="3549"/>
                  </a:cubicBezTo>
                  <a:cubicBezTo>
                    <a:pt x="1141" y="3761"/>
                    <a:pt x="803" y="3887"/>
                    <a:pt x="550" y="3930"/>
                  </a:cubicBezTo>
                  <a:cubicBezTo>
                    <a:pt x="592" y="3592"/>
                    <a:pt x="634" y="3254"/>
                    <a:pt x="719" y="3000"/>
                  </a:cubicBezTo>
                  <a:cubicBezTo>
                    <a:pt x="930" y="2324"/>
                    <a:pt x="1057" y="1859"/>
                    <a:pt x="1141" y="1564"/>
                  </a:cubicBezTo>
                  <a:cubicBezTo>
                    <a:pt x="1183" y="1268"/>
                    <a:pt x="1226" y="1099"/>
                    <a:pt x="1226" y="1014"/>
                  </a:cubicBezTo>
                  <a:cubicBezTo>
                    <a:pt x="1226" y="888"/>
                    <a:pt x="1226" y="803"/>
                    <a:pt x="1226" y="719"/>
                  </a:cubicBezTo>
                  <a:close/>
                  <a:moveTo>
                    <a:pt x="423" y="0"/>
                  </a:moveTo>
                  <a:cubicBezTo>
                    <a:pt x="338" y="0"/>
                    <a:pt x="296" y="43"/>
                    <a:pt x="296" y="127"/>
                  </a:cubicBezTo>
                  <a:cubicBezTo>
                    <a:pt x="296" y="212"/>
                    <a:pt x="338" y="296"/>
                    <a:pt x="423" y="381"/>
                  </a:cubicBezTo>
                  <a:cubicBezTo>
                    <a:pt x="507" y="465"/>
                    <a:pt x="592" y="550"/>
                    <a:pt x="761" y="592"/>
                  </a:cubicBezTo>
                  <a:cubicBezTo>
                    <a:pt x="719" y="888"/>
                    <a:pt x="592" y="1437"/>
                    <a:pt x="338" y="2324"/>
                  </a:cubicBezTo>
                  <a:cubicBezTo>
                    <a:pt x="85" y="3211"/>
                    <a:pt x="0" y="3718"/>
                    <a:pt x="0" y="3845"/>
                  </a:cubicBezTo>
                  <a:cubicBezTo>
                    <a:pt x="0" y="4014"/>
                    <a:pt x="43" y="4141"/>
                    <a:pt x="127" y="4268"/>
                  </a:cubicBezTo>
                  <a:cubicBezTo>
                    <a:pt x="254" y="4394"/>
                    <a:pt x="338" y="4479"/>
                    <a:pt x="423" y="4479"/>
                  </a:cubicBezTo>
                  <a:cubicBezTo>
                    <a:pt x="719" y="4479"/>
                    <a:pt x="1099" y="4352"/>
                    <a:pt x="1564" y="4099"/>
                  </a:cubicBezTo>
                  <a:cubicBezTo>
                    <a:pt x="2028" y="3845"/>
                    <a:pt x="2451" y="3549"/>
                    <a:pt x="2831" y="3211"/>
                  </a:cubicBezTo>
                  <a:cubicBezTo>
                    <a:pt x="3169" y="2873"/>
                    <a:pt x="3338" y="2578"/>
                    <a:pt x="3338" y="2324"/>
                  </a:cubicBezTo>
                  <a:cubicBezTo>
                    <a:pt x="3338" y="1902"/>
                    <a:pt x="3169" y="1521"/>
                    <a:pt x="2873" y="1183"/>
                  </a:cubicBezTo>
                  <a:cubicBezTo>
                    <a:pt x="2535" y="803"/>
                    <a:pt x="2155" y="507"/>
                    <a:pt x="1690" y="296"/>
                  </a:cubicBezTo>
                  <a:cubicBezTo>
                    <a:pt x="1268" y="85"/>
                    <a:pt x="845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4801750" y="338980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6" y="43"/>
                    <a:pt x="761" y="212"/>
                  </a:cubicBezTo>
                  <a:cubicBezTo>
                    <a:pt x="761" y="254"/>
                    <a:pt x="761" y="339"/>
                    <a:pt x="761" y="381"/>
                  </a:cubicBezTo>
                  <a:cubicBezTo>
                    <a:pt x="761" y="677"/>
                    <a:pt x="677" y="1099"/>
                    <a:pt x="550" y="1564"/>
                  </a:cubicBezTo>
                  <a:cubicBezTo>
                    <a:pt x="423" y="2029"/>
                    <a:pt x="296" y="2494"/>
                    <a:pt x="170" y="2916"/>
                  </a:cubicBezTo>
                  <a:cubicBezTo>
                    <a:pt x="43" y="3339"/>
                    <a:pt x="1" y="3634"/>
                    <a:pt x="1" y="3803"/>
                  </a:cubicBezTo>
                  <a:cubicBezTo>
                    <a:pt x="1" y="3972"/>
                    <a:pt x="43" y="4099"/>
                    <a:pt x="212" y="4226"/>
                  </a:cubicBezTo>
                  <a:cubicBezTo>
                    <a:pt x="339" y="4353"/>
                    <a:pt x="508" y="4395"/>
                    <a:pt x="719" y="4395"/>
                  </a:cubicBezTo>
                  <a:cubicBezTo>
                    <a:pt x="1141" y="4395"/>
                    <a:pt x="1606" y="4310"/>
                    <a:pt x="2071" y="4141"/>
                  </a:cubicBezTo>
                  <a:cubicBezTo>
                    <a:pt x="2536" y="3972"/>
                    <a:pt x="2789" y="3846"/>
                    <a:pt x="2789" y="3677"/>
                  </a:cubicBezTo>
                  <a:cubicBezTo>
                    <a:pt x="2789" y="3592"/>
                    <a:pt x="2747" y="3550"/>
                    <a:pt x="2662" y="3550"/>
                  </a:cubicBezTo>
                  <a:cubicBezTo>
                    <a:pt x="2662" y="3550"/>
                    <a:pt x="2536" y="3592"/>
                    <a:pt x="2367" y="3634"/>
                  </a:cubicBezTo>
                  <a:cubicBezTo>
                    <a:pt x="1775" y="3761"/>
                    <a:pt x="1226" y="3846"/>
                    <a:pt x="719" y="3846"/>
                  </a:cubicBezTo>
                  <a:cubicBezTo>
                    <a:pt x="677" y="3846"/>
                    <a:pt x="634" y="3846"/>
                    <a:pt x="592" y="3803"/>
                  </a:cubicBezTo>
                  <a:cubicBezTo>
                    <a:pt x="592" y="3761"/>
                    <a:pt x="550" y="3719"/>
                    <a:pt x="550" y="3677"/>
                  </a:cubicBezTo>
                  <a:cubicBezTo>
                    <a:pt x="550" y="3550"/>
                    <a:pt x="677" y="3085"/>
                    <a:pt x="888" y="2367"/>
                  </a:cubicBezTo>
                  <a:cubicBezTo>
                    <a:pt x="1353" y="2367"/>
                    <a:pt x="1775" y="2325"/>
                    <a:pt x="2113" y="2282"/>
                  </a:cubicBezTo>
                  <a:cubicBezTo>
                    <a:pt x="2451" y="2198"/>
                    <a:pt x="2620" y="2071"/>
                    <a:pt x="2620" y="1944"/>
                  </a:cubicBezTo>
                  <a:cubicBezTo>
                    <a:pt x="2620" y="1860"/>
                    <a:pt x="2578" y="1860"/>
                    <a:pt x="2451" y="1860"/>
                  </a:cubicBezTo>
                  <a:lnTo>
                    <a:pt x="1902" y="1860"/>
                  </a:lnTo>
                  <a:cubicBezTo>
                    <a:pt x="1648" y="1902"/>
                    <a:pt x="1437" y="1902"/>
                    <a:pt x="1310" y="1902"/>
                  </a:cubicBezTo>
                  <a:lnTo>
                    <a:pt x="1057" y="1902"/>
                  </a:lnTo>
                  <a:cubicBezTo>
                    <a:pt x="1184" y="1311"/>
                    <a:pt x="1268" y="888"/>
                    <a:pt x="1268" y="592"/>
                  </a:cubicBezTo>
                  <a:cubicBezTo>
                    <a:pt x="1691" y="508"/>
                    <a:pt x="1902" y="466"/>
                    <a:pt x="2029" y="466"/>
                  </a:cubicBezTo>
                  <a:cubicBezTo>
                    <a:pt x="2113" y="466"/>
                    <a:pt x="2282" y="423"/>
                    <a:pt x="2536" y="423"/>
                  </a:cubicBezTo>
                  <a:cubicBezTo>
                    <a:pt x="2789" y="381"/>
                    <a:pt x="3000" y="381"/>
                    <a:pt x="3169" y="339"/>
                  </a:cubicBezTo>
                  <a:cubicBezTo>
                    <a:pt x="3338" y="297"/>
                    <a:pt x="3423" y="254"/>
                    <a:pt x="3423" y="170"/>
                  </a:cubicBezTo>
                  <a:cubicBezTo>
                    <a:pt x="3423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4893650" y="3367625"/>
              <a:ext cx="14800" cy="46625"/>
            </a:xfrm>
            <a:custGeom>
              <a:avLst/>
              <a:gdLst/>
              <a:ahLst/>
              <a:cxnLst/>
              <a:rect l="l" t="t" r="r" b="b"/>
              <a:pathLst>
                <a:path w="592" h="1865" extrusionOk="0">
                  <a:moveTo>
                    <a:pt x="212" y="1"/>
                  </a:moveTo>
                  <a:cubicBezTo>
                    <a:pt x="169" y="1"/>
                    <a:pt x="169" y="43"/>
                    <a:pt x="169" y="128"/>
                  </a:cubicBezTo>
                  <a:cubicBezTo>
                    <a:pt x="169" y="381"/>
                    <a:pt x="127" y="719"/>
                    <a:pt x="85" y="1057"/>
                  </a:cubicBezTo>
                  <a:cubicBezTo>
                    <a:pt x="43" y="1437"/>
                    <a:pt x="0" y="1648"/>
                    <a:pt x="0" y="1648"/>
                  </a:cubicBezTo>
                  <a:cubicBezTo>
                    <a:pt x="0" y="1691"/>
                    <a:pt x="43" y="1733"/>
                    <a:pt x="85" y="1775"/>
                  </a:cubicBezTo>
                  <a:cubicBezTo>
                    <a:pt x="127" y="1860"/>
                    <a:pt x="169" y="1860"/>
                    <a:pt x="212" y="1860"/>
                  </a:cubicBezTo>
                  <a:cubicBezTo>
                    <a:pt x="219" y="1863"/>
                    <a:pt x="226" y="1865"/>
                    <a:pt x="233" y="1865"/>
                  </a:cubicBezTo>
                  <a:cubicBezTo>
                    <a:pt x="310" y="1865"/>
                    <a:pt x="388" y="1652"/>
                    <a:pt x="465" y="1226"/>
                  </a:cubicBezTo>
                  <a:cubicBezTo>
                    <a:pt x="550" y="803"/>
                    <a:pt x="592" y="466"/>
                    <a:pt x="592" y="297"/>
                  </a:cubicBezTo>
                  <a:cubicBezTo>
                    <a:pt x="592" y="254"/>
                    <a:pt x="550" y="170"/>
                    <a:pt x="465" y="128"/>
                  </a:cubicBezTo>
                  <a:cubicBezTo>
                    <a:pt x="338" y="43"/>
                    <a:pt x="29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4908425" y="3387700"/>
              <a:ext cx="79250" cy="110925"/>
            </a:xfrm>
            <a:custGeom>
              <a:avLst/>
              <a:gdLst/>
              <a:ahLst/>
              <a:cxnLst/>
              <a:rect l="l" t="t" r="r" b="b"/>
              <a:pathLst>
                <a:path w="3170" h="4437" extrusionOk="0">
                  <a:moveTo>
                    <a:pt x="2747" y="0"/>
                  </a:moveTo>
                  <a:cubicBezTo>
                    <a:pt x="2493" y="0"/>
                    <a:pt x="2198" y="85"/>
                    <a:pt x="1860" y="254"/>
                  </a:cubicBezTo>
                  <a:cubicBezTo>
                    <a:pt x="1522" y="381"/>
                    <a:pt x="1268" y="550"/>
                    <a:pt x="1099" y="761"/>
                  </a:cubicBezTo>
                  <a:cubicBezTo>
                    <a:pt x="1015" y="803"/>
                    <a:pt x="972" y="888"/>
                    <a:pt x="930" y="1014"/>
                  </a:cubicBezTo>
                  <a:cubicBezTo>
                    <a:pt x="888" y="1099"/>
                    <a:pt x="888" y="1226"/>
                    <a:pt x="888" y="1352"/>
                  </a:cubicBezTo>
                  <a:cubicBezTo>
                    <a:pt x="888" y="1437"/>
                    <a:pt x="972" y="1606"/>
                    <a:pt x="1099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775" y="2451"/>
                    <a:pt x="1944" y="2620"/>
                    <a:pt x="2113" y="2789"/>
                  </a:cubicBezTo>
                  <a:cubicBezTo>
                    <a:pt x="2282" y="2958"/>
                    <a:pt x="2324" y="3085"/>
                    <a:pt x="2324" y="3211"/>
                  </a:cubicBezTo>
                  <a:cubicBezTo>
                    <a:pt x="2324" y="3380"/>
                    <a:pt x="2240" y="3549"/>
                    <a:pt x="1986" y="3718"/>
                  </a:cubicBezTo>
                  <a:cubicBezTo>
                    <a:pt x="1775" y="3845"/>
                    <a:pt x="1522" y="3930"/>
                    <a:pt x="1226" y="3930"/>
                  </a:cubicBezTo>
                  <a:cubicBezTo>
                    <a:pt x="1057" y="3930"/>
                    <a:pt x="930" y="3930"/>
                    <a:pt x="803" y="3845"/>
                  </a:cubicBezTo>
                  <a:cubicBezTo>
                    <a:pt x="677" y="3803"/>
                    <a:pt x="550" y="3718"/>
                    <a:pt x="508" y="3634"/>
                  </a:cubicBezTo>
                  <a:cubicBezTo>
                    <a:pt x="296" y="3423"/>
                    <a:pt x="170" y="3338"/>
                    <a:pt x="85" y="3338"/>
                  </a:cubicBezTo>
                  <a:cubicBezTo>
                    <a:pt x="1" y="3338"/>
                    <a:pt x="1" y="3423"/>
                    <a:pt x="1" y="3549"/>
                  </a:cubicBezTo>
                  <a:cubicBezTo>
                    <a:pt x="1" y="3718"/>
                    <a:pt x="128" y="3930"/>
                    <a:pt x="381" y="4141"/>
                  </a:cubicBezTo>
                  <a:cubicBezTo>
                    <a:pt x="634" y="4352"/>
                    <a:pt x="972" y="4437"/>
                    <a:pt x="1353" y="4437"/>
                  </a:cubicBezTo>
                  <a:cubicBezTo>
                    <a:pt x="1775" y="4437"/>
                    <a:pt x="2113" y="4310"/>
                    <a:pt x="2451" y="4099"/>
                  </a:cubicBezTo>
                  <a:cubicBezTo>
                    <a:pt x="2747" y="3845"/>
                    <a:pt x="2916" y="3549"/>
                    <a:pt x="2916" y="3211"/>
                  </a:cubicBezTo>
                  <a:cubicBezTo>
                    <a:pt x="2916" y="3042"/>
                    <a:pt x="2831" y="2831"/>
                    <a:pt x="2662" y="2620"/>
                  </a:cubicBezTo>
                  <a:cubicBezTo>
                    <a:pt x="2536" y="2409"/>
                    <a:pt x="2367" y="2197"/>
                    <a:pt x="2155" y="2028"/>
                  </a:cubicBezTo>
                  <a:cubicBezTo>
                    <a:pt x="1691" y="1606"/>
                    <a:pt x="1437" y="1352"/>
                    <a:pt x="1437" y="1268"/>
                  </a:cubicBezTo>
                  <a:cubicBezTo>
                    <a:pt x="1437" y="1099"/>
                    <a:pt x="1648" y="930"/>
                    <a:pt x="2155" y="719"/>
                  </a:cubicBezTo>
                  <a:cubicBezTo>
                    <a:pt x="2282" y="676"/>
                    <a:pt x="2451" y="634"/>
                    <a:pt x="2620" y="592"/>
                  </a:cubicBezTo>
                  <a:cubicBezTo>
                    <a:pt x="2831" y="550"/>
                    <a:pt x="2958" y="507"/>
                    <a:pt x="3043" y="507"/>
                  </a:cubicBezTo>
                  <a:cubicBezTo>
                    <a:pt x="3127" y="465"/>
                    <a:pt x="3169" y="423"/>
                    <a:pt x="3169" y="381"/>
                  </a:cubicBezTo>
                  <a:cubicBezTo>
                    <a:pt x="3169" y="296"/>
                    <a:pt x="3127" y="212"/>
                    <a:pt x="3043" y="127"/>
                  </a:cubicBezTo>
                  <a:cubicBezTo>
                    <a:pt x="2958" y="43"/>
                    <a:pt x="2874" y="0"/>
                    <a:pt x="2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5065800" y="3387700"/>
              <a:ext cx="105650" cy="110925"/>
            </a:xfrm>
            <a:custGeom>
              <a:avLst/>
              <a:gdLst/>
              <a:ahLst/>
              <a:cxnLst/>
              <a:rect l="l" t="t" r="r" b="b"/>
              <a:pathLst>
                <a:path w="4226" h="4437" extrusionOk="0">
                  <a:moveTo>
                    <a:pt x="508" y="0"/>
                  </a:moveTo>
                  <a:cubicBezTo>
                    <a:pt x="423" y="0"/>
                    <a:pt x="339" y="85"/>
                    <a:pt x="339" y="254"/>
                  </a:cubicBezTo>
                  <a:cubicBezTo>
                    <a:pt x="339" y="761"/>
                    <a:pt x="296" y="1437"/>
                    <a:pt x="170" y="2324"/>
                  </a:cubicBezTo>
                  <a:cubicBezTo>
                    <a:pt x="85" y="3169"/>
                    <a:pt x="1" y="3718"/>
                    <a:pt x="1" y="3887"/>
                  </a:cubicBezTo>
                  <a:cubicBezTo>
                    <a:pt x="1" y="4056"/>
                    <a:pt x="43" y="4183"/>
                    <a:pt x="170" y="4268"/>
                  </a:cubicBezTo>
                  <a:cubicBezTo>
                    <a:pt x="254" y="4394"/>
                    <a:pt x="296" y="4437"/>
                    <a:pt x="381" y="4437"/>
                  </a:cubicBezTo>
                  <a:cubicBezTo>
                    <a:pt x="550" y="4437"/>
                    <a:pt x="888" y="4141"/>
                    <a:pt x="1310" y="3549"/>
                  </a:cubicBezTo>
                  <a:cubicBezTo>
                    <a:pt x="1522" y="3211"/>
                    <a:pt x="1733" y="2916"/>
                    <a:pt x="1902" y="2704"/>
                  </a:cubicBezTo>
                  <a:cubicBezTo>
                    <a:pt x="1944" y="3254"/>
                    <a:pt x="2029" y="3676"/>
                    <a:pt x="2155" y="3972"/>
                  </a:cubicBezTo>
                  <a:cubicBezTo>
                    <a:pt x="2282" y="4310"/>
                    <a:pt x="2493" y="4437"/>
                    <a:pt x="2747" y="4437"/>
                  </a:cubicBezTo>
                  <a:cubicBezTo>
                    <a:pt x="3127" y="4437"/>
                    <a:pt x="3465" y="4183"/>
                    <a:pt x="3761" y="3718"/>
                  </a:cubicBezTo>
                  <a:cubicBezTo>
                    <a:pt x="4056" y="3211"/>
                    <a:pt x="4225" y="2662"/>
                    <a:pt x="4225" y="2071"/>
                  </a:cubicBezTo>
                  <a:cubicBezTo>
                    <a:pt x="4225" y="1479"/>
                    <a:pt x="4099" y="1014"/>
                    <a:pt x="3845" y="592"/>
                  </a:cubicBezTo>
                  <a:cubicBezTo>
                    <a:pt x="3592" y="212"/>
                    <a:pt x="3212" y="0"/>
                    <a:pt x="2705" y="0"/>
                  </a:cubicBezTo>
                  <a:cubicBezTo>
                    <a:pt x="2493" y="0"/>
                    <a:pt x="2409" y="85"/>
                    <a:pt x="2409" y="212"/>
                  </a:cubicBezTo>
                  <a:cubicBezTo>
                    <a:pt x="2409" y="254"/>
                    <a:pt x="2451" y="338"/>
                    <a:pt x="2578" y="465"/>
                  </a:cubicBezTo>
                  <a:cubicBezTo>
                    <a:pt x="2662" y="550"/>
                    <a:pt x="2789" y="592"/>
                    <a:pt x="2916" y="592"/>
                  </a:cubicBezTo>
                  <a:cubicBezTo>
                    <a:pt x="3043" y="592"/>
                    <a:pt x="3212" y="676"/>
                    <a:pt x="3296" y="803"/>
                  </a:cubicBezTo>
                  <a:cubicBezTo>
                    <a:pt x="3550" y="1099"/>
                    <a:pt x="3634" y="1479"/>
                    <a:pt x="3634" y="2028"/>
                  </a:cubicBezTo>
                  <a:cubicBezTo>
                    <a:pt x="3634" y="2493"/>
                    <a:pt x="3550" y="2916"/>
                    <a:pt x="3381" y="3296"/>
                  </a:cubicBezTo>
                  <a:cubicBezTo>
                    <a:pt x="3212" y="3676"/>
                    <a:pt x="3000" y="3845"/>
                    <a:pt x="2789" y="3845"/>
                  </a:cubicBezTo>
                  <a:cubicBezTo>
                    <a:pt x="2662" y="3845"/>
                    <a:pt x="2578" y="3761"/>
                    <a:pt x="2536" y="3549"/>
                  </a:cubicBezTo>
                  <a:cubicBezTo>
                    <a:pt x="2451" y="3338"/>
                    <a:pt x="2409" y="3127"/>
                    <a:pt x="2409" y="2916"/>
                  </a:cubicBezTo>
                  <a:cubicBezTo>
                    <a:pt x="2324" y="2282"/>
                    <a:pt x="2240" y="1944"/>
                    <a:pt x="2113" y="1944"/>
                  </a:cubicBezTo>
                  <a:cubicBezTo>
                    <a:pt x="1944" y="1944"/>
                    <a:pt x="1733" y="2155"/>
                    <a:pt x="1395" y="2493"/>
                  </a:cubicBezTo>
                  <a:cubicBezTo>
                    <a:pt x="1099" y="2873"/>
                    <a:pt x="803" y="3296"/>
                    <a:pt x="550" y="3718"/>
                  </a:cubicBezTo>
                  <a:cubicBezTo>
                    <a:pt x="550" y="3254"/>
                    <a:pt x="677" y="2620"/>
                    <a:pt x="803" y="1817"/>
                  </a:cubicBezTo>
                  <a:cubicBezTo>
                    <a:pt x="930" y="1014"/>
                    <a:pt x="1015" y="592"/>
                    <a:pt x="1015" y="507"/>
                  </a:cubicBezTo>
                  <a:cubicBezTo>
                    <a:pt x="1015" y="381"/>
                    <a:pt x="930" y="296"/>
                    <a:pt x="803" y="169"/>
                  </a:cubicBezTo>
                  <a:cubicBezTo>
                    <a:pt x="719" y="85"/>
                    <a:pt x="59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5189375" y="3387700"/>
              <a:ext cx="87700" cy="111975"/>
            </a:xfrm>
            <a:custGeom>
              <a:avLst/>
              <a:gdLst/>
              <a:ahLst/>
              <a:cxnLst/>
              <a:rect l="l" t="t" r="r" b="b"/>
              <a:pathLst>
                <a:path w="3508" h="4479" extrusionOk="0">
                  <a:moveTo>
                    <a:pt x="972" y="0"/>
                  </a:moveTo>
                  <a:cubicBezTo>
                    <a:pt x="888" y="0"/>
                    <a:pt x="888" y="0"/>
                    <a:pt x="846" y="43"/>
                  </a:cubicBezTo>
                  <a:cubicBezTo>
                    <a:pt x="846" y="85"/>
                    <a:pt x="803" y="127"/>
                    <a:pt x="803" y="212"/>
                  </a:cubicBezTo>
                  <a:cubicBezTo>
                    <a:pt x="803" y="465"/>
                    <a:pt x="677" y="1141"/>
                    <a:pt x="381" y="2240"/>
                  </a:cubicBezTo>
                  <a:cubicBezTo>
                    <a:pt x="170" y="2324"/>
                    <a:pt x="85" y="2366"/>
                    <a:pt x="85" y="2451"/>
                  </a:cubicBezTo>
                  <a:cubicBezTo>
                    <a:pt x="85" y="2493"/>
                    <a:pt x="85" y="2578"/>
                    <a:pt x="127" y="2620"/>
                  </a:cubicBezTo>
                  <a:cubicBezTo>
                    <a:pt x="170" y="2662"/>
                    <a:pt x="212" y="2704"/>
                    <a:pt x="254" y="2747"/>
                  </a:cubicBezTo>
                  <a:cubicBezTo>
                    <a:pt x="85" y="3465"/>
                    <a:pt x="1" y="3887"/>
                    <a:pt x="1" y="3972"/>
                  </a:cubicBezTo>
                  <a:cubicBezTo>
                    <a:pt x="1" y="4056"/>
                    <a:pt x="43" y="4183"/>
                    <a:pt x="127" y="4310"/>
                  </a:cubicBezTo>
                  <a:cubicBezTo>
                    <a:pt x="212" y="4394"/>
                    <a:pt x="296" y="4479"/>
                    <a:pt x="339" y="4479"/>
                  </a:cubicBezTo>
                  <a:cubicBezTo>
                    <a:pt x="381" y="4479"/>
                    <a:pt x="423" y="4352"/>
                    <a:pt x="465" y="4141"/>
                  </a:cubicBezTo>
                  <a:cubicBezTo>
                    <a:pt x="508" y="4014"/>
                    <a:pt x="550" y="3887"/>
                    <a:pt x="592" y="3803"/>
                  </a:cubicBezTo>
                  <a:cubicBezTo>
                    <a:pt x="592" y="3676"/>
                    <a:pt x="634" y="3507"/>
                    <a:pt x="719" y="3296"/>
                  </a:cubicBezTo>
                  <a:cubicBezTo>
                    <a:pt x="761" y="3085"/>
                    <a:pt x="803" y="2873"/>
                    <a:pt x="888" y="2662"/>
                  </a:cubicBezTo>
                  <a:cubicBezTo>
                    <a:pt x="1353" y="2578"/>
                    <a:pt x="1902" y="2451"/>
                    <a:pt x="2536" y="2366"/>
                  </a:cubicBezTo>
                  <a:lnTo>
                    <a:pt x="2536" y="2366"/>
                  </a:lnTo>
                  <a:cubicBezTo>
                    <a:pt x="2282" y="3338"/>
                    <a:pt x="2155" y="3887"/>
                    <a:pt x="2155" y="4014"/>
                  </a:cubicBezTo>
                  <a:cubicBezTo>
                    <a:pt x="2155" y="4099"/>
                    <a:pt x="2198" y="4225"/>
                    <a:pt x="2282" y="4310"/>
                  </a:cubicBezTo>
                  <a:cubicBezTo>
                    <a:pt x="2367" y="4394"/>
                    <a:pt x="2409" y="4479"/>
                    <a:pt x="2493" y="4479"/>
                  </a:cubicBezTo>
                  <a:cubicBezTo>
                    <a:pt x="2536" y="4479"/>
                    <a:pt x="2578" y="4352"/>
                    <a:pt x="2620" y="4141"/>
                  </a:cubicBezTo>
                  <a:cubicBezTo>
                    <a:pt x="2662" y="4014"/>
                    <a:pt x="2705" y="3887"/>
                    <a:pt x="2747" y="3803"/>
                  </a:cubicBezTo>
                  <a:cubicBezTo>
                    <a:pt x="2747" y="3676"/>
                    <a:pt x="2789" y="3507"/>
                    <a:pt x="2831" y="3338"/>
                  </a:cubicBezTo>
                  <a:cubicBezTo>
                    <a:pt x="2916" y="3127"/>
                    <a:pt x="3000" y="2789"/>
                    <a:pt x="3127" y="2282"/>
                  </a:cubicBezTo>
                  <a:cubicBezTo>
                    <a:pt x="3381" y="2240"/>
                    <a:pt x="3507" y="2155"/>
                    <a:pt x="3507" y="2071"/>
                  </a:cubicBezTo>
                  <a:cubicBezTo>
                    <a:pt x="3507" y="1986"/>
                    <a:pt x="3423" y="1944"/>
                    <a:pt x="3212" y="1902"/>
                  </a:cubicBezTo>
                  <a:cubicBezTo>
                    <a:pt x="3423" y="1183"/>
                    <a:pt x="3507" y="761"/>
                    <a:pt x="3507" y="634"/>
                  </a:cubicBezTo>
                  <a:cubicBezTo>
                    <a:pt x="3507" y="465"/>
                    <a:pt x="3465" y="338"/>
                    <a:pt x="3381" y="212"/>
                  </a:cubicBezTo>
                  <a:cubicBezTo>
                    <a:pt x="3254" y="85"/>
                    <a:pt x="3169" y="0"/>
                    <a:pt x="3127" y="0"/>
                  </a:cubicBezTo>
                  <a:cubicBezTo>
                    <a:pt x="3043" y="0"/>
                    <a:pt x="3000" y="85"/>
                    <a:pt x="3000" y="212"/>
                  </a:cubicBezTo>
                  <a:cubicBezTo>
                    <a:pt x="3000" y="465"/>
                    <a:pt x="2874" y="1014"/>
                    <a:pt x="2662" y="1902"/>
                  </a:cubicBezTo>
                  <a:cubicBezTo>
                    <a:pt x="2113" y="1902"/>
                    <a:pt x="1564" y="1986"/>
                    <a:pt x="1015" y="2113"/>
                  </a:cubicBezTo>
                  <a:cubicBezTo>
                    <a:pt x="1226" y="1310"/>
                    <a:pt x="1353" y="803"/>
                    <a:pt x="1353" y="634"/>
                  </a:cubicBezTo>
                  <a:cubicBezTo>
                    <a:pt x="1353" y="465"/>
                    <a:pt x="1268" y="338"/>
                    <a:pt x="1184" y="212"/>
                  </a:cubicBezTo>
                  <a:cubicBezTo>
                    <a:pt x="1099" y="85"/>
                    <a:pt x="1015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5291825" y="3386650"/>
              <a:ext cx="82425" cy="113025"/>
            </a:xfrm>
            <a:custGeom>
              <a:avLst/>
              <a:gdLst/>
              <a:ahLst/>
              <a:cxnLst/>
              <a:rect l="l" t="t" r="r" b="b"/>
              <a:pathLst>
                <a:path w="3297" h="4521" extrusionOk="0">
                  <a:moveTo>
                    <a:pt x="1944" y="592"/>
                  </a:moveTo>
                  <a:cubicBezTo>
                    <a:pt x="2029" y="972"/>
                    <a:pt x="2113" y="1521"/>
                    <a:pt x="2155" y="2239"/>
                  </a:cubicBezTo>
                  <a:cubicBezTo>
                    <a:pt x="1860" y="2282"/>
                    <a:pt x="1522" y="2366"/>
                    <a:pt x="1226" y="2451"/>
                  </a:cubicBezTo>
                  <a:cubicBezTo>
                    <a:pt x="1522" y="1648"/>
                    <a:pt x="1775" y="1056"/>
                    <a:pt x="1944" y="592"/>
                  </a:cubicBezTo>
                  <a:close/>
                  <a:moveTo>
                    <a:pt x="2113" y="0"/>
                  </a:moveTo>
                  <a:cubicBezTo>
                    <a:pt x="1986" y="0"/>
                    <a:pt x="1860" y="42"/>
                    <a:pt x="1775" y="127"/>
                  </a:cubicBezTo>
                  <a:cubicBezTo>
                    <a:pt x="1648" y="211"/>
                    <a:pt x="1564" y="296"/>
                    <a:pt x="1522" y="423"/>
                  </a:cubicBezTo>
                  <a:cubicBezTo>
                    <a:pt x="1479" y="507"/>
                    <a:pt x="1353" y="803"/>
                    <a:pt x="1184" y="1225"/>
                  </a:cubicBezTo>
                  <a:cubicBezTo>
                    <a:pt x="1015" y="1606"/>
                    <a:pt x="888" y="1944"/>
                    <a:pt x="761" y="2197"/>
                  </a:cubicBezTo>
                  <a:cubicBezTo>
                    <a:pt x="719" y="2324"/>
                    <a:pt x="677" y="2451"/>
                    <a:pt x="634" y="2620"/>
                  </a:cubicBezTo>
                  <a:cubicBezTo>
                    <a:pt x="212" y="2746"/>
                    <a:pt x="1" y="2873"/>
                    <a:pt x="1" y="2958"/>
                  </a:cubicBezTo>
                  <a:cubicBezTo>
                    <a:pt x="1" y="3000"/>
                    <a:pt x="1" y="3084"/>
                    <a:pt x="85" y="3127"/>
                  </a:cubicBezTo>
                  <a:cubicBezTo>
                    <a:pt x="170" y="3211"/>
                    <a:pt x="212" y="3211"/>
                    <a:pt x="296" y="3211"/>
                  </a:cubicBezTo>
                  <a:lnTo>
                    <a:pt x="339" y="3211"/>
                  </a:lnTo>
                  <a:cubicBezTo>
                    <a:pt x="127" y="3760"/>
                    <a:pt x="1" y="4098"/>
                    <a:pt x="1" y="4141"/>
                  </a:cubicBezTo>
                  <a:cubicBezTo>
                    <a:pt x="1" y="4225"/>
                    <a:pt x="43" y="4310"/>
                    <a:pt x="127" y="4394"/>
                  </a:cubicBezTo>
                  <a:cubicBezTo>
                    <a:pt x="170" y="4479"/>
                    <a:pt x="254" y="4521"/>
                    <a:pt x="339" y="4521"/>
                  </a:cubicBezTo>
                  <a:cubicBezTo>
                    <a:pt x="381" y="4521"/>
                    <a:pt x="634" y="4014"/>
                    <a:pt x="972" y="3042"/>
                  </a:cubicBezTo>
                  <a:cubicBezTo>
                    <a:pt x="1310" y="2958"/>
                    <a:pt x="1522" y="2915"/>
                    <a:pt x="1691" y="2873"/>
                  </a:cubicBezTo>
                  <a:cubicBezTo>
                    <a:pt x="1860" y="2831"/>
                    <a:pt x="2029" y="2789"/>
                    <a:pt x="2198" y="2704"/>
                  </a:cubicBezTo>
                  <a:cubicBezTo>
                    <a:pt x="2240" y="3127"/>
                    <a:pt x="2282" y="3507"/>
                    <a:pt x="2324" y="3929"/>
                  </a:cubicBezTo>
                  <a:cubicBezTo>
                    <a:pt x="2324" y="4141"/>
                    <a:pt x="2367" y="4267"/>
                    <a:pt x="2409" y="4394"/>
                  </a:cubicBezTo>
                  <a:cubicBezTo>
                    <a:pt x="2451" y="4479"/>
                    <a:pt x="2493" y="4521"/>
                    <a:pt x="2578" y="4521"/>
                  </a:cubicBezTo>
                  <a:cubicBezTo>
                    <a:pt x="2705" y="4521"/>
                    <a:pt x="2789" y="4225"/>
                    <a:pt x="2789" y="3718"/>
                  </a:cubicBezTo>
                  <a:cubicBezTo>
                    <a:pt x="2789" y="3422"/>
                    <a:pt x="2789" y="3042"/>
                    <a:pt x="2747" y="2577"/>
                  </a:cubicBezTo>
                  <a:cubicBezTo>
                    <a:pt x="3127" y="2493"/>
                    <a:pt x="3296" y="2408"/>
                    <a:pt x="3296" y="2324"/>
                  </a:cubicBezTo>
                  <a:cubicBezTo>
                    <a:pt x="3296" y="2197"/>
                    <a:pt x="3212" y="2155"/>
                    <a:pt x="3000" y="2155"/>
                  </a:cubicBezTo>
                  <a:lnTo>
                    <a:pt x="2705" y="2155"/>
                  </a:lnTo>
                  <a:cubicBezTo>
                    <a:pt x="2620" y="1563"/>
                    <a:pt x="2536" y="1014"/>
                    <a:pt x="2451" y="592"/>
                  </a:cubicBezTo>
                  <a:cubicBezTo>
                    <a:pt x="2324" y="211"/>
                    <a:pt x="2240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5391125" y="3386650"/>
              <a:ext cx="67600" cy="113025"/>
            </a:xfrm>
            <a:custGeom>
              <a:avLst/>
              <a:gdLst/>
              <a:ahLst/>
              <a:cxnLst/>
              <a:rect l="l" t="t" r="r" b="b"/>
              <a:pathLst>
                <a:path w="2704" h="4521" extrusionOk="0">
                  <a:moveTo>
                    <a:pt x="1014" y="0"/>
                  </a:moveTo>
                  <a:cubicBezTo>
                    <a:pt x="929" y="0"/>
                    <a:pt x="929" y="42"/>
                    <a:pt x="887" y="42"/>
                  </a:cubicBezTo>
                  <a:cubicBezTo>
                    <a:pt x="887" y="85"/>
                    <a:pt x="845" y="127"/>
                    <a:pt x="845" y="211"/>
                  </a:cubicBezTo>
                  <a:cubicBezTo>
                    <a:pt x="845" y="507"/>
                    <a:pt x="718" y="1141"/>
                    <a:pt x="422" y="2155"/>
                  </a:cubicBezTo>
                  <a:cubicBezTo>
                    <a:pt x="127" y="3169"/>
                    <a:pt x="0" y="3760"/>
                    <a:pt x="0" y="3887"/>
                  </a:cubicBezTo>
                  <a:cubicBezTo>
                    <a:pt x="0" y="4056"/>
                    <a:pt x="85" y="4225"/>
                    <a:pt x="211" y="4310"/>
                  </a:cubicBezTo>
                  <a:cubicBezTo>
                    <a:pt x="380" y="4436"/>
                    <a:pt x="549" y="4521"/>
                    <a:pt x="760" y="4521"/>
                  </a:cubicBezTo>
                  <a:cubicBezTo>
                    <a:pt x="1183" y="4521"/>
                    <a:pt x="1648" y="4436"/>
                    <a:pt x="2070" y="4267"/>
                  </a:cubicBezTo>
                  <a:cubicBezTo>
                    <a:pt x="2493" y="4098"/>
                    <a:pt x="2704" y="3929"/>
                    <a:pt x="2704" y="3760"/>
                  </a:cubicBezTo>
                  <a:cubicBezTo>
                    <a:pt x="2704" y="3718"/>
                    <a:pt x="2704" y="3718"/>
                    <a:pt x="2704" y="3676"/>
                  </a:cubicBezTo>
                  <a:lnTo>
                    <a:pt x="2619" y="3676"/>
                  </a:lnTo>
                  <a:cubicBezTo>
                    <a:pt x="2577" y="3676"/>
                    <a:pt x="2493" y="3676"/>
                    <a:pt x="2281" y="3718"/>
                  </a:cubicBezTo>
                  <a:cubicBezTo>
                    <a:pt x="1732" y="3887"/>
                    <a:pt x="1225" y="3972"/>
                    <a:pt x="718" y="3972"/>
                  </a:cubicBezTo>
                  <a:cubicBezTo>
                    <a:pt x="634" y="3972"/>
                    <a:pt x="549" y="3929"/>
                    <a:pt x="549" y="3803"/>
                  </a:cubicBezTo>
                  <a:cubicBezTo>
                    <a:pt x="549" y="3676"/>
                    <a:pt x="676" y="3338"/>
                    <a:pt x="845" y="2746"/>
                  </a:cubicBezTo>
                  <a:cubicBezTo>
                    <a:pt x="1183" y="1563"/>
                    <a:pt x="1394" y="803"/>
                    <a:pt x="1394" y="507"/>
                  </a:cubicBezTo>
                  <a:cubicBezTo>
                    <a:pt x="1394" y="380"/>
                    <a:pt x="1352" y="296"/>
                    <a:pt x="1225" y="169"/>
                  </a:cubicBezTo>
                  <a:cubicBezTo>
                    <a:pt x="1141" y="85"/>
                    <a:pt x="1056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5477725" y="3389800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1"/>
                  </a:moveTo>
                  <a:cubicBezTo>
                    <a:pt x="1310" y="1"/>
                    <a:pt x="845" y="43"/>
                    <a:pt x="761" y="212"/>
                  </a:cubicBezTo>
                  <a:cubicBezTo>
                    <a:pt x="761" y="254"/>
                    <a:pt x="761" y="339"/>
                    <a:pt x="761" y="381"/>
                  </a:cubicBezTo>
                  <a:cubicBezTo>
                    <a:pt x="761" y="677"/>
                    <a:pt x="676" y="1099"/>
                    <a:pt x="550" y="1564"/>
                  </a:cubicBezTo>
                  <a:cubicBezTo>
                    <a:pt x="423" y="2029"/>
                    <a:pt x="296" y="2494"/>
                    <a:pt x="169" y="2916"/>
                  </a:cubicBezTo>
                  <a:cubicBezTo>
                    <a:pt x="43" y="3339"/>
                    <a:pt x="0" y="3634"/>
                    <a:pt x="0" y="3803"/>
                  </a:cubicBezTo>
                  <a:cubicBezTo>
                    <a:pt x="0" y="3972"/>
                    <a:pt x="85" y="4099"/>
                    <a:pt x="212" y="4226"/>
                  </a:cubicBezTo>
                  <a:cubicBezTo>
                    <a:pt x="381" y="4353"/>
                    <a:pt x="550" y="4395"/>
                    <a:pt x="719" y="4395"/>
                  </a:cubicBezTo>
                  <a:cubicBezTo>
                    <a:pt x="1141" y="4395"/>
                    <a:pt x="1606" y="4310"/>
                    <a:pt x="2070" y="4141"/>
                  </a:cubicBezTo>
                  <a:cubicBezTo>
                    <a:pt x="2535" y="3972"/>
                    <a:pt x="2789" y="3846"/>
                    <a:pt x="2789" y="3677"/>
                  </a:cubicBezTo>
                  <a:cubicBezTo>
                    <a:pt x="2789" y="3592"/>
                    <a:pt x="2746" y="3550"/>
                    <a:pt x="2704" y="3550"/>
                  </a:cubicBezTo>
                  <a:cubicBezTo>
                    <a:pt x="2662" y="3550"/>
                    <a:pt x="2535" y="3592"/>
                    <a:pt x="2366" y="3634"/>
                  </a:cubicBezTo>
                  <a:cubicBezTo>
                    <a:pt x="1775" y="3761"/>
                    <a:pt x="1226" y="3846"/>
                    <a:pt x="761" y="3846"/>
                  </a:cubicBezTo>
                  <a:cubicBezTo>
                    <a:pt x="676" y="3846"/>
                    <a:pt x="634" y="3846"/>
                    <a:pt x="634" y="3803"/>
                  </a:cubicBezTo>
                  <a:cubicBezTo>
                    <a:pt x="592" y="3761"/>
                    <a:pt x="592" y="3719"/>
                    <a:pt x="592" y="3677"/>
                  </a:cubicBezTo>
                  <a:cubicBezTo>
                    <a:pt x="592" y="3550"/>
                    <a:pt x="676" y="3085"/>
                    <a:pt x="930" y="2367"/>
                  </a:cubicBezTo>
                  <a:cubicBezTo>
                    <a:pt x="1352" y="2367"/>
                    <a:pt x="1775" y="2325"/>
                    <a:pt x="2113" y="2282"/>
                  </a:cubicBezTo>
                  <a:cubicBezTo>
                    <a:pt x="2451" y="2198"/>
                    <a:pt x="2620" y="2071"/>
                    <a:pt x="2620" y="1944"/>
                  </a:cubicBezTo>
                  <a:cubicBezTo>
                    <a:pt x="2620" y="1860"/>
                    <a:pt x="2577" y="1860"/>
                    <a:pt x="2451" y="1860"/>
                  </a:cubicBezTo>
                  <a:lnTo>
                    <a:pt x="1901" y="1860"/>
                  </a:lnTo>
                  <a:cubicBezTo>
                    <a:pt x="1648" y="1902"/>
                    <a:pt x="1437" y="1902"/>
                    <a:pt x="1310" y="1902"/>
                  </a:cubicBezTo>
                  <a:lnTo>
                    <a:pt x="1057" y="1902"/>
                  </a:lnTo>
                  <a:cubicBezTo>
                    <a:pt x="1226" y="1311"/>
                    <a:pt x="1310" y="888"/>
                    <a:pt x="1310" y="592"/>
                  </a:cubicBezTo>
                  <a:cubicBezTo>
                    <a:pt x="1690" y="508"/>
                    <a:pt x="1944" y="466"/>
                    <a:pt x="2028" y="466"/>
                  </a:cubicBezTo>
                  <a:cubicBezTo>
                    <a:pt x="2113" y="466"/>
                    <a:pt x="2282" y="423"/>
                    <a:pt x="2535" y="423"/>
                  </a:cubicBezTo>
                  <a:cubicBezTo>
                    <a:pt x="2789" y="381"/>
                    <a:pt x="3000" y="381"/>
                    <a:pt x="3169" y="339"/>
                  </a:cubicBezTo>
                  <a:cubicBezTo>
                    <a:pt x="3338" y="297"/>
                    <a:pt x="3422" y="254"/>
                    <a:pt x="3422" y="170"/>
                  </a:cubicBezTo>
                  <a:cubicBezTo>
                    <a:pt x="3422" y="43"/>
                    <a:pt x="3000" y="1"/>
                    <a:pt x="2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5554825" y="336552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0"/>
                  </a:moveTo>
                  <a:cubicBezTo>
                    <a:pt x="1437" y="0"/>
                    <a:pt x="1310" y="85"/>
                    <a:pt x="1310" y="254"/>
                  </a:cubicBezTo>
                  <a:cubicBezTo>
                    <a:pt x="1310" y="338"/>
                    <a:pt x="1352" y="381"/>
                    <a:pt x="1395" y="465"/>
                  </a:cubicBezTo>
                  <a:cubicBezTo>
                    <a:pt x="1479" y="550"/>
                    <a:pt x="1564" y="592"/>
                    <a:pt x="1690" y="676"/>
                  </a:cubicBezTo>
                  <a:cubicBezTo>
                    <a:pt x="1775" y="761"/>
                    <a:pt x="1859" y="845"/>
                    <a:pt x="1986" y="930"/>
                  </a:cubicBezTo>
                  <a:cubicBezTo>
                    <a:pt x="2071" y="1056"/>
                    <a:pt x="2155" y="1183"/>
                    <a:pt x="2240" y="1394"/>
                  </a:cubicBezTo>
                  <a:cubicBezTo>
                    <a:pt x="2282" y="1563"/>
                    <a:pt x="2324" y="1817"/>
                    <a:pt x="2324" y="2155"/>
                  </a:cubicBezTo>
                  <a:cubicBezTo>
                    <a:pt x="2324" y="2451"/>
                    <a:pt x="2282" y="2746"/>
                    <a:pt x="2155" y="3084"/>
                  </a:cubicBezTo>
                  <a:cubicBezTo>
                    <a:pt x="2028" y="3422"/>
                    <a:pt x="1902" y="3718"/>
                    <a:pt x="1733" y="3972"/>
                  </a:cubicBezTo>
                  <a:cubicBezTo>
                    <a:pt x="1395" y="4521"/>
                    <a:pt x="1014" y="4943"/>
                    <a:pt x="634" y="5281"/>
                  </a:cubicBezTo>
                  <a:cubicBezTo>
                    <a:pt x="212" y="5619"/>
                    <a:pt x="0" y="5831"/>
                    <a:pt x="0" y="5915"/>
                  </a:cubicBezTo>
                  <a:cubicBezTo>
                    <a:pt x="0" y="5957"/>
                    <a:pt x="85" y="6000"/>
                    <a:pt x="169" y="6000"/>
                  </a:cubicBezTo>
                  <a:cubicBezTo>
                    <a:pt x="338" y="6000"/>
                    <a:pt x="634" y="5831"/>
                    <a:pt x="1057" y="5493"/>
                  </a:cubicBezTo>
                  <a:cubicBezTo>
                    <a:pt x="1268" y="5324"/>
                    <a:pt x="1479" y="5112"/>
                    <a:pt x="1690" y="4859"/>
                  </a:cubicBezTo>
                  <a:cubicBezTo>
                    <a:pt x="1902" y="4605"/>
                    <a:pt x="2113" y="4352"/>
                    <a:pt x="2282" y="4056"/>
                  </a:cubicBezTo>
                  <a:cubicBezTo>
                    <a:pt x="2493" y="3760"/>
                    <a:pt x="2620" y="3422"/>
                    <a:pt x="2747" y="3042"/>
                  </a:cubicBezTo>
                  <a:cubicBezTo>
                    <a:pt x="2873" y="2662"/>
                    <a:pt x="2916" y="2239"/>
                    <a:pt x="2916" y="1817"/>
                  </a:cubicBezTo>
                  <a:cubicBezTo>
                    <a:pt x="2916" y="1352"/>
                    <a:pt x="2789" y="887"/>
                    <a:pt x="2493" y="550"/>
                  </a:cubicBezTo>
                  <a:cubicBezTo>
                    <a:pt x="2240" y="169"/>
                    <a:pt x="1944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3501575" y="4020375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49"/>
                  </a:moveTo>
                  <a:cubicBezTo>
                    <a:pt x="2493" y="549"/>
                    <a:pt x="2662" y="592"/>
                    <a:pt x="2789" y="634"/>
                  </a:cubicBezTo>
                  <a:cubicBezTo>
                    <a:pt x="2958" y="718"/>
                    <a:pt x="3000" y="845"/>
                    <a:pt x="3000" y="972"/>
                  </a:cubicBezTo>
                  <a:cubicBezTo>
                    <a:pt x="3000" y="1056"/>
                    <a:pt x="3000" y="1141"/>
                    <a:pt x="2916" y="1225"/>
                  </a:cubicBezTo>
                  <a:cubicBezTo>
                    <a:pt x="2873" y="1310"/>
                    <a:pt x="2831" y="1352"/>
                    <a:pt x="2789" y="1436"/>
                  </a:cubicBezTo>
                  <a:cubicBezTo>
                    <a:pt x="2705" y="1479"/>
                    <a:pt x="2620" y="1521"/>
                    <a:pt x="2493" y="1563"/>
                  </a:cubicBezTo>
                  <a:cubicBezTo>
                    <a:pt x="2367" y="1648"/>
                    <a:pt x="2198" y="1732"/>
                    <a:pt x="1986" y="1817"/>
                  </a:cubicBezTo>
                  <a:cubicBezTo>
                    <a:pt x="1775" y="1901"/>
                    <a:pt x="1606" y="1943"/>
                    <a:pt x="1522" y="2028"/>
                  </a:cubicBezTo>
                  <a:cubicBezTo>
                    <a:pt x="1648" y="1436"/>
                    <a:pt x="1733" y="1098"/>
                    <a:pt x="1733" y="972"/>
                  </a:cubicBezTo>
                  <a:cubicBezTo>
                    <a:pt x="1733" y="845"/>
                    <a:pt x="1691" y="718"/>
                    <a:pt x="1564" y="592"/>
                  </a:cubicBezTo>
                  <a:cubicBezTo>
                    <a:pt x="1860" y="549"/>
                    <a:pt x="2071" y="549"/>
                    <a:pt x="2282" y="549"/>
                  </a:cubicBezTo>
                  <a:close/>
                  <a:moveTo>
                    <a:pt x="1437" y="2281"/>
                  </a:moveTo>
                  <a:cubicBezTo>
                    <a:pt x="1522" y="2408"/>
                    <a:pt x="1648" y="2450"/>
                    <a:pt x="1733" y="2450"/>
                  </a:cubicBezTo>
                  <a:cubicBezTo>
                    <a:pt x="2029" y="2450"/>
                    <a:pt x="2324" y="2493"/>
                    <a:pt x="2620" y="2577"/>
                  </a:cubicBezTo>
                  <a:cubicBezTo>
                    <a:pt x="2916" y="2662"/>
                    <a:pt x="3042" y="2788"/>
                    <a:pt x="3042" y="2915"/>
                  </a:cubicBezTo>
                  <a:cubicBezTo>
                    <a:pt x="3042" y="3042"/>
                    <a:pt x="2958" y="3211"/>
                    <a:pt x="2705" y="3380"/>
                  </a:cubicBezTo>
                  <a:cubicBezTo>
                    <a:pt x="2493" y="3549"/>
                    <a:pt x="2198" y="3676"/>
                    <a:pt x="1902" y="3760"/>
                  </a:cubicBezTo>
                  <a:cubicBezTo>
                    <a:pt x="1564" y="3887"/>
                    <a:pt x="1226" y="3929"/>
                    <a:pt x="930" y="3929"/>
                  </a:cubicBezTo>
                  <a:cubicBezTo>
                    <a:pt x="1015" y="3845"/>
                    <a:pt x="1184" y="3295"/>
                    <a:pt x="1437" y="2281"/>
                  </a:cubicBezTo>
                  <a:close/>
                  <a:moveTo>
                    <a:pt x="1733" y="0"/>
                  </a:moveTo>
                  <a:cubicBezTo>
                    <a:pt x="1479" y="0"/>
                    <a:pt x="1268" y="42"/>
                    <a:pt x="1099" y="85"/>
                  </a:cubicBezTo>
                  <a:cubicBezTo>
                    <a:pt x="888" y="127"/>
                    <a:pt x="803" y="211"/>
                    <a:pt x="803" y="254"/>
                  </a:cubicBezTo>
                  <a:cubicBezTo>
                    <a:pt x="803" y="338"/>
                    <a:pt x="846" y="423"/>
                    <a:pt x="930" y="507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3"/>
                    <a:pt x="1057" y="1943"/>
                    <a:pt x="761" y="2915"/>
                  </a:cubicBezTo>
                  <a:cubicBezTo>
                    <a:pt x="634" y="3253"/>
                    <a:pt x="592" y="3464"/>
                    <a:pt x="592" y="3549"/>
                  </a:cubicBezTo>
                  <a:cubicBezTo>
                    <a:pt x="592" y="3591"/>
                    <a:pt x="634" y="3676"/>
                    <a:pt x="677" y="3760"/>
                  </a:cubicBezTo>
                  <a:cubicBezTo>
                    <a:pt x="719" y="3845"/>
                    <a:pt x="761" y="3887"/>
                    <a:pt x="846" y="3929"/>
                  </a:cubicBezTo>
                  <a:cubicBezTo>
                    <a:pt x="677" y="3929"/>
                    <a:pt x="508" y="3887"/>
                    <a:pt x="381" y="3802"/>
                  </a:cubicBezTo>
                  <a:cubicBezTo>
                    <a:pt x="212" y="3676"/>
                    <a:pt x="127" y="3633"/>
                    <a:pt x="127" y="3633"/>
                  </a:cubicBezTo>
                  <a:cubicBezTo>
                    <a:pt x="43" y="3633"/>
                    <a:pt x="1" y="3718"/>
                    <a:pt x="1" y="3845"/>
                  </a:cubicBezTo>
                  <a:cubicBezTo>
                    <a:pt x="1" y="3971"/>
                    <a:pt x="85" y="4098"/>
                    <a:pt x="296" y="4225"/>
                  </a:cubicBezTo>
                  <a:cubicBezTo>
                    <a:pt x="508" y="4352"/>
                    <a:pt x="719" y="4436"/>
                    <a:pt x="972" y="4436"/>
                  </a:cubicBezTo>
                  <a:cubicBezTo>
                    <a:pt x="1395" y="4436"/>
                    <a:pt x="1817" y="4352"/>
                    <a:pt x="2240" y="4225"/>
                  </a:cubicBezTo>
                  <a:cubicBezTo>
                    <a:pt x="2620" y="4056"/>
                    <a:pt x="2958" y="3887"/>
                    <a:pt x="3211" y="3676"/>
                  </a:cubicBezTo>
                  <a:cubicBezTo>
                    <a:pt x="3465" y="3422"/>
                    <a:pt x="3634" y="3169"/>
                    <a:pt x="3634" y="2915"/>
                  </a:cubicBezTo>
                  <a:cubicBezTo>
                    <a:pt x="3634" y="2746"/>
                    <a:pt x="3507" y="2535"/>
                    <a:pt x="3254" y="2408"/>
                  </a:cubicBezTo>
                  <a:cubicBezTo>
                    <a:pt x="3042" y="2239"/>
                    <a:pt x="2747" y="2155"/>
                    <a:pt x="2409" y="2155"/>
                  </a:cubicBezTo>
                  <a:lnTo>
                    <a:pt x="2324" y="2155"/>
                  </a:lnTo>
                  <a:cubicBezTo>
                    <a:pt x="2747" y="2028"/>
                    <a:pt x="3042" y="1859"/>
                    <a:pt x="3254" y="1648"/>
                  </a:cubicBezTo>
                  <a:cubicBezTo>
                    <a:pt x="3465" y="1436"/>
                    <a:pt x="3592" y="1183"/>
                    <a:pt x="3592" y="929"/>
                  </a:cubicBezTo>
                  <a:cubicBezTo>
                    <a:pt x="3592" y="634"/>
                    <a:pt x="3423" y="423"/>
                    <a:pt x="3127" y="254"/>
                  </a:cubicBezTo>
                  <a:cubicBezTo>
                    <a:pt x="2789" y="85"/>
                    <a:pt x="232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3610375" y="4111200"/>
              <a:ext cx="19025" cy="23250"/>
            </a:xfrm>
            <a:custGeom>
              <a:avLst/>
              <a:gdLst/>
              <a:ahLst/>
              <a:cxnLst/>
              <a:rect l="l" t="t" r="r" b="b"/>
              <a:pathLst>
                <a:path w="761" h="930" extrusionOk="0">
                  <a:moveTo>
                    <a:pt x="338" y="0"/>
                  </a:moveTo>
                  <a:cubicBezTo>
                    <a:pt x="254" y="0"/>
                    <a:pt x="211" y="43"/>
                    <a:pt x="127" y="127"/>
                  </a:cubicBezTo>
                  <a:cubicBezTo>
                    <a:pt x="42" y="212"/>
                    <a:pt x="0" y="296"/>
                    <a:pt x="0" y="381"/>
                  </a:cubicBezTo>
                  <a:cubicBezTo>
                    <a:pt x="0" y="465"/>
                    <a:pt x="85" y="592"/>
                    <a:pt x="211" y="719"/>
                  </a:cubicBezTo>
                  <a:cubicBezTo>
                    <a:pt x="338" y="888"/>
                    <a:pt x="465" y="930"/>
                    <a:pt x="592" y="930"/>
                  </a:cubicBezTo>
                  <a:cubicBezTo>
                    <a:pt x="634" y="930"/>
                    <a:pt x="676" y="930"/>
                    <a:pt x="718" y="888"/>
                  </a:cubicBezTo>
                  <a:cubicBezTo>
                    <a:pt x="761" y="845"/>
                    <a:pt x="761" y="803"/>
                    <a:pt x="761" y="761"/>
                  </a:cubicBezTo>
                  <a:cubicBezTo>
                    <a:pt x="761" y="676"/>
                    <a:pt x="718" y="507"/>
                    <a:pt x="634" y="296"/>
                  </a:cubicBezTo>
                  <a:cubicBezTo>
                    <a:pt x="507" y="85"/>
                    <a:pt x="42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3711750" y="4020375"/>
              <a:ext cx="115150" cy="109850"/>
            </a:xfrm>
            <a:custGeom>
              <a:avLst/>
              <a:gdLst/>
              <a:ahLst/>
              <a:cxnLst/>
              <a:rect l="l" t="t" r="r" b="b"/>
              <a:pathLst>
                <a:path w="4606" h="4394" extrusionOk="0">
                  <a:moveTo>
                    <a:pt x="930" y="0"/>
                  </a:moveTo>
                  <a:cubicBezTo>
                    <a:pt x="888" y="0"/>
                    <a:pt x="846" y="0"/>
                    <a:pt x="846" y="42"/>
                  </a:cubicBezTo>
                  <a:cubicBezTo>
                    <a:pt x="804" y="42"/>
                    <a:pt x="804" y="85"/>
                    <a:pt x="804" y="169"/>
                  </a:cubicBezTo>
                  <a:cubicBezTo>
                    <a:pt x="804" y="465"/>
                    <a:pt x="677" y="1098"/>
                    <a:pt x="381" y="2197"/>
                  </a:cubicBezTo>
                  <a:cubicBezTo>
                    <a:pt x="128" y="3253"/>
                    <a:pt x="1" y="3845"/>
                    <a:pt x="1" y="3929"/>
                  </a:cubicBezTo>
                  <a:cubicBezTo>
                    <a:pt x="1" y="4014"/>
                    <a:pt x="43" y="4140"/>
                    <a:pt x="128" y="4225"/>
                  </a:cubicBezTo>
                  <a:cubicBezTo>
                    <a:pt x="170" y="4352"/>
                    <a:pt x="254" y="4394"/>
                    <a:pt x="297" y="4394"/>
                  </a:cubicBezTo>
                  <a:cubicBezTo>
                    <a:pt x="297" y="4394"/>
                    <a:pt x="339" y="4394"/>
                    <a:pt x="381" y="4309"/>
                  </a:cubicBezTo>
                  <a:cubicBezTo>
                    <a:pt x="381" y="4267"/>
                    <a:pt x="423" y="4225"/>
                    <a:pt x="423" y="4183"/>
                  </a:cubicBezTo>
                  <a:cubicBezTo>
                    <a:pt x="423" y="4140"/>
                    <a:pt x="466" y="4098"/>
                    <a:pt x="466" y="4014"/>
                  </a:cubicBezTo>
                  <a:cubicBezTo>
                    <a:pt x="508" y="3929"/>
                    <a:pt x="508" y="3887"/>
                    <a:pt x="550" y="3802"/>
                  </a:cubicBezTo>
                  <a:cubicBezTo>
                    <a:pt x="550" y="3760"/>
                    <a:pt x="592" y="3676"/>
                    <a:pt x="592" y="3591"/>
                  </a:cubicBezTo>
                  <a:cubicBezTo>
                    <a:pt x="635" y="3507"/>
                    <a:pt x="635" y="3422"/>
                    <a:pt x="677" y="3338"/>
                  </a:cubicBezTo>
                  <a:cubicBezTo>
                    <a:pt x="677" y="3295"/>
                    <a:pt x="719" y="3211"/>
                    <a:pt x="719" y="3084"/>
                  </a:cubicBezTo>
                  <a:cubicBezTo>
                    <a:pt x="761" y="3000"/>
                    <a:pt x="804" y="2788"/>
                    <a:pt x="888" y="2493"/>
                  </a:cubicBezTo>
                  <a:cubicBezTo>
                    <a:pt x="1015" y="2155"/>
                    <a:pt x="1057" y="1774"/>
                    <a:pt x="1142" y="1352"/>
                  </a:cubicBezTo>
                  <a:cubicBezTo>
                    <a:pt x="1395" y="2155"/>
                    <a:pt x="1606" y="2662"/>
                    <a:pt x="1775" y="2915"/>
                  </a:cubicBezTo>
                  <a:cubicBezTo>
                    <a:pt x="1860" y="3042"/>
                    <a:pt x="1987" y="3084"/>
                    <a:pt x="2071" y="3084"/>
                  </a:cubicBezTo>
                  <a:cubicBezTo>
                    <a:pt x="2198" y="3084"/>
                    <a:pt x="2367" y="3000"/>
                    <a:pt x="2536" y="2788"/>
                  </a:cubicBezTo>
                  <a:cubicBezTo>
                    <a:pt x="2705" y="2619"/>
                    <a:pt x="3212" y="2028"/>
                    <a:pt x="3972" y="1056"/>
                  </a:cubicBezTo>
                  <a:lnTo>
                    <a:pt x="3972" y="1056"/>
                  </a:lnTo>
                  <a:cubicBezTo>
                    <a:pt x="3803" y="1521"/>
                    <a:pt x="3634" y="2070"/>
                    <a:pt x="3508" y="2662"/>
                  </a:cubicBezTo>
                  <a:cubicBezTo>
                    <a:pt x="3339" y="3295"/>
                    <a:pt x="3296" y="3676"/>
                    <a:pt x="3296" y="3845"/>
                  </a:cubicBezTo>
                  <a:cubicBezTo>
                    <a:pt x="3296" y="4014"/>
                    <a:pt x="3296" y="4140"/>
                    <a:pt x="3381" y="4267"/>
                  </a:cubicBezTo>
                  <a:cubicBezTo>
                    <a:pt x="3423" y="4352"/>
                    <a:pt x="3465" y="4394"/>
                    <a:pt x="3508" y="4394"/>
                  </a:cubicBezTo>
                  <a:cubicBezTo>
                    <a:pt x="3592" y="4394"/>
                    <a:pt x="3634" y="4267"/>
                    <a:pt x="3719" y="4056"/>
                  </a:cubicBezTo>
                  <a:cubicBezTo>
                    <a:pt x="3761" y="3929"/>
                    <a:pt x="3761" y="3802"/>
                    <a:pt x="3803" y="3676"/>
                  </a:cubicBezTo>
                  <a:cubicBezTo>
                    <a:pt x="3846" y="3507"/>
                    <a:pt x="3888" y="3338"/>
                    <a:pt x="3930" y="3126"/>
                  </a:cubicBezTo>
                  <a:cubicBezTo>
                    <a:pt x="3972" y="2915"/>
                    <a:pt x="4015" y="2746"/>
                    <a:pt x="4057" y="2619"/>
                  </a:cubicBezTo>
                  <a:cubicBezTo>
                    <a:pt x="4099" y="2450"/>
                    <a:pt x="4141" y="2281"/>
                    <a:pt x="4226" y="2028"/>
                  </a:cubicBezTo>
                  <a:cubicBezTo>
                    <a:pt x="4310" y="1774"/>
                    <a:pt x="4352" y="1605"/>
                    <a:pt x="4395" y="1479"/>
                  </a:cubicBezTo>
                  <a:cubicBezTo>
                    <a:pt x="4395" y="1352"/>
                    <a:pt x="4437" y="1225"/>
                    <a:pt x="4479" y="1056"/>
                  </a:cubicBezTo>
                  <a:cubicBezTo>
                    <a:pt x="4521" y="929"/>
                    <a:pt x="4564" y="761"/>
                    <a:pt x="4564" y="676"/>
                  </a:cubicBezTo>
                  <a:cubicBezTo>
                    <a:pt x="4606" y="592"/>
                    <a:pt x="4606" y="507"/>
                    <a:pt x="4606" y="423"/>
                  </a:cubicBezTo>
                  <a:cubicBezTo>
                    <a:pt x="4606" y="338"/>
                    <a:pt x="4564" y="254"/>
                    <a:pt x="4479" y="169"/>
                  </a:cubicBezTo>
                  <a:cubicBezTo>
                    <a:pt x="4395" y="85"/>
                    <a:pt x="4310" y="42"/>
                    <a:pt x="4226" y="42"/>
                  </a:cubicBezTo>
                  <a:cubicBezTo>
                    <a:pt x="4141" y="42"/>
                    <a:pt x="4015" y="169"/>
                    <a:pt x="3846" y="338"/>
                  </a:cubicBezTo>
                  <a:cubicBezTo>
                    <a:pt x="3677" y="549"/>
                    <a:pt x="3423" y="887"/>
                    <a:pt x="3043" y="1352"/>
                  </a:cubicBezTo>
                  <a:cubicBezTo>
                    <a:pt x="2705" y="1817"/>
                    <a:pt x="2409" y="2155"/>
                    <a:pt x="2156" y="2450"/>
                  </a:cubicBezTo>
                  <a:cubicBezTo>
                    <a:pt x="1987" y="2028"/>
                    <a:pt x="1818" y="1648"/>
                    <a:pt x="1691" y="1267"/>
                  </a:cubicBezTo>
                  <a:cubicBezTo>
                    <a:pt x="1522" y="887"/>
                    <a:pt x="1437" y="634"/>
                    <a:pt x="1437" y="465"/>
                  </a:cubicBezTo>
                  <a:cubicBezTo>
                    <a:pt x="1437" y="380"/>
                    <a:pt x="1353" y="254"/>
                    <a:pt x="1226" y="169"/>
                  </a:cubicBezTo>
                  <a:cubicBezTo>
                    <a:pt x="1099" y="42"/>
                    <a:pt x="1015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3841675" y="4020375"/>
              <a:ext cx="76075" cy="111975"/>
            </a:xfrm>
            <a:custGeom>
              <a:avLst/>
              <a:gdLst/>
              <a:ahLst/>
              <a:cxnLst/>
              <a:rect l="l" t="t" r="r" b="b"/>
              <a:pathLst>
                <a:path w="3043" h="4479" extrusionOk="0">
                  <a:moveTo>
                    <a:pt x="634" y="0"/>
                  </a:moveTo>
                  <a:cubicBezTo>
                    <a:pt x="592" y="0"/>
                    <a:pt x="550" y="0"/>
                    <a:pt x="550" y="42"/>
                  </a:cubicBezTo>
                  <a:cubicBezTo>
                    <a:pt x="507" y="42"/>
                    <a:pt x="507" y="85"/>
                    <a:pt x="507" y="169"/>
                  </a:cubicBezTo>
                  <a:cubicBezTo>
                    <a:pt x="507" y="423"/>
                    <a:pt x="423" y="887"/>
                    <a:pt x="254" y="1605"/>
                  </a:cubicBezTo>
                  <a:cubicBezTo>
                    <a:pt x="85" y="2324"/>
                    <a:pt x="0" y="2873"/>
                    <a:pt x="0" y="3211"/>
                  </a:cubicBezTo>
                  <a:cubicBezTo>
                    <a:pt x="0" y="3507"/>
                    <a:pt x="85" y="3802"/>
                    <a:pt x="254" y="4098"/>
                  </a:cubicBezTo>
                  <a:cubicBezTo>
                    <a:pt x="465" y="4352"/>
                    <a:pt x="719" y="4478"/>
                    <a:pt x="972" y="4478"/>
                  </a:cubicBezTo>
                  <a:cubicBezTo>
                    <a:pt x="1352" y="4478"/>
                    <a:pt x="1690" y="4309"/>
                    <a:pt x="1986" y="3971"/>
                  </a:cubicBezTo>
                  <a:cubicBezTo>
                    <a:pt x="2324" y="3633"/>
                    <a:pt x="2578" y="3169"/>
                    <a:pt x="2747" y="2577"/>
                  </a:cubicBezTo>
                  <a:cubicBezTo>
                    <a:pt x="2958" y="2028"/>
                    <a:pt x="3042" y="1394"/>
                    <a:pt x="3042" y="761"/>
                  </a:cubicBezTo>
                  <a:cubicBezTo>
                    <a:pt x="3042" y="549"/>
                    <a:pt x="3000" y="338"/>
                    <a:pt x="2873" y="211"/>
                  </a:cubicBezTo>
                  <a:cubicBezTo>
                    <a:pt x="2747" y="42"/>
                    <a:pt x="2620" y="0"/>
                    <a:pt x="2535" y="0"/>
                  </a:cubicBezTo>
                  <a:cubicBezTo>
                    <a:pt x="2451" y="0"/>
                    <a:pt x="2409" y="42"/>
                    <a:pt x="2409" y="127"/>
                  </a:cubicBezTo>
                  <a:cubicBezTo>
                    <a:pt x="2409" y="169"/>
                    <a:pt x="2409" y="254"/>
                    <a:pt x="2451" y="423"/>
                  </a:cubicBezTo>
                  <a:cubicBezTo>
                    <a:pt x="2451" y="634"/>
                    <a:pt x="2451" y="803"/>
                    <a:pt x="2451" y="972"/>
                  </a:cubicBezTo>
                  <a:cubicBezTo>
                    <a:pt x="2451" y="1352"/>
                    <a:pt x="2409" y="1732"/>
                    <a:pt x="2324" y="2112"/>
                  </a:cubicBezTo>
                  <a:cubicBezTo>
                    <a:pt x="2197" y="2493"/>
                    <a:pt x="2113" y="2788"/>
                    <a:pt x="1944" y="3042"/>
                  </a:cubicBezTo>
                  <a:cubicBezTo>
                    <a:pt x="1817" y="3338"/>
                    <a:pt x="1648" y="3507"/>
                    <a:pt x="1479" y="3676"/>
                  </a:cubicBezTo>
                  <a:cubicBezTo>
                    <a:pt x="1310" y="3845"/>
                    <a:pt x="1141" y="3929"/>
                    <a:pt x="1014" y="3929"/>
                  </a:cubicBezTo>
                  <a:cubicBezTo>
                    <a:pt x="888" y="3929"/>
                    <a:pt x="761" y="3845"/>
                    <a:pt x="676" y="3718"/>
                  </a:cubicBezTo>
                  <a:cubicBezTo>
                    <a:pt x="592" y="3549"/>
                    <a:pt x="550" y="3380"/>
                    <a:pt x="550" y="3126"/>
                  </a:cubicBezTo>
                  <a:cubicBezTo>
                    <a:pt x="550" y="2873"/>
                    <a:pt x="634" y="2450"/>
                    <a:pt x="803" y="1774"/>
                  </a:cubicBezTo>
                  <a:cubicBezTo>
                    <a:pt x="972" y="1098"/>
                    <a:pt x="1057" y="676"/>
                    <a:pt x="1057" y="549"/>
                  </a:cubicBezTo>
                  <a:cubicBezTo>
                    <a:pt x="1057" y="380"/>
                    <a:pt x="1014" y="254"/>
                    <a:pt x="888" y="169"/>
                  </a:cubicBezTo>
                  <a:cubicBezTo>
                    <a:pt x="803" y="42"/>
                    <a:pt x="719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3923000" y="4020375"/>
              <a:ext cx="80300" cy="109850"/>
            </a:xfrm>
            <a:custGeom>
              <a:avLst/>
              <a:gdLst/>
              <a:ahLst/>
              <a:cxnLst/>
              <a:rect l="l" t="t" r="r" b="b"/>
              <a:pathLst>
                <a:path w="3212" h="4394" extrusionOk="0">
                  <a:moveTo>
                    <a:pt x="2747" y="0"/>
                  </a:moveTo>
                  <a:cubicBezTo>
                    <a:pt x="2535" y="0"/>
                    <a:pt x="2240" y="42"/>
                    <a:pt x="1902" y="211"/>
                  </a:cubicBezTo>
                  <a:cubicBezTo>
                    <a:pt x="1521" y="380"/>
                    <a:pt x="1268" y="507"/>
                    <a:pt x="1099" y="718"/>
                  </a:cubicBezTo>
                  <a:cubicBezTo>
                    <a:pt x="1057" y="761"/>
                    <a:pt x="1014" y="845"/>
                    <a:pt x="972" y="972"/>
                  </a:cubicBezTo>
                  <a:cubicBezTo>
                    <a:pt x="930" y="1098"/>
                    <a:pt x="930" y="1183"/>
                    <a:pt x="930" y="1310"/>
                  </a:cubicBezTo>
                  <a:cubicBezTo>
                    <a:pt x="930" y="1394"/>
                    <a:pt x="972" y="1563"/>
                    <a:pt x="1141" y="1732"/>
                  </a:cubicBezTo>
                  <a:cubicBezTo>
                    <a:pt x="1310" y="1901"/>
                    <a:pt x="1479" y="2070"/>
                    <a:pt x="1648" y="2239"/>
                  </a:cubicBezTo>
                  <a:cubicBezTo>
                    <a:pt x="1817" y="2408"/>
                    <a:pt x="1986" y="2577"/>
                    <a:pt x="2155" y="2746"/>
                  </a:cubicBezTo>
                  <a:cubicBezTo>
                    <a:pt x="2282" y="2915"/>
                    <a:pt x="2366" y="3084"/>
                    <a:pt x="2366" y="3169"/>
                  </a:cubicBezTo>
                  <a:cubicBezTo>
                    <a:pt x="2366" y="3380"/>
                    <a:pt x="2240" y="3549"/>
                    <a:pt x="2028" y="3676"/>
                  </a:cubicBezTo>
                  <a:cubicBezTo>
                    <a:pt x="1817" y="3845"/>
                    <a:pt x="1521" y="3929"/>
                    <a:pt x="1226" y="3929"/>
                  </a:cubicBezTo>
                  <a:cubicBezTo>
                    <a:pt x="1099" y="3929"/>
                    <a:pt x="972" y="3887"/>
                    <a:pt x="845" y="3802"/>
                  </a:cubicBezTo>
                  <a:cubicBezTo>
                    <a:pt x="719" y="3760"/>
                    <a:pt x="592" y="3676"/>
                    <a:pt x="508" y="3591"/>
                  </a:cubicBezTo>
                  <a:cubicBezTo>
                    <a:pt x="339" y="3422"/>
                    <a:pt x="212" y="3295"/>
                    <a:pt x="127" y="3295"/>
                  </a:cubicBezTo>
                  <a:cubicBezTo>
                    <a:pt x="43" y="3295"/>
                    <a:pt x="1" y="3380"/>
                    <a:pt x="1" y="3507"/>
                  </a:cubicBezTo>
                  <a:cubicBezTo>
                    <a:pt x="1" y="3676"/>
                    <a:pt x="127" y="3887"/>
                    <a:pt x="423" y="4098"/>
                  </a:cubicBezTo>
                  <a:cubicBezTo>
                    <a:pt x="676" y="4309"/>
                    <a:pt x="1014" y="4394"/>
                    <a:pt x="1395" y="4394"/>
                  </a:cubicBezTo>
                  <a:cubicBezTo>
                    <a:pt x="1817" y="4394"/>
                    <a:pt x="2155" y="4267"/>
                    <a:pt x="2493" y="4056"/>
                  </a:cubicBezTo>
                  <a:cubicBezTo>
                    <a:pt x="2789" y="3802"/>
                    <a:pt x="2958" y="3507"/>
                    <a:pt x="2958" y="3169"/>
                  </a:cubicBezTo>
                  <a:cubicBezTo>
                    <a:pt x="2958" y="3000"/>
                    <a:pt x="2873" y="2788"/>
                    <a:pt x="2704" y="2577"/>
                  </a:cubicBezTo>
                  <a:cubicBezTo>
                    <a:pt x="2578" y="2366"/>
                    <a:pt x="2409" y="2197"/>
                    <a:pt x="2197" y="2028"/>
                  </a:cubicBezTo>
                  <a:cubicBezTo>
                    <a:pt x="1690" y="1605"/>
                    <a:pt x="1437" y="1310"/>
                    <a:pt x="1437" y="1225"/>
                  </a:cubicBezTo>
                  <a:cubicBezTo>
                    <a:pt x="1437" y="1056"/>
                    <a:pt x="1690" y="887"/>
                    <a:pt x="2197" y="676"/>
                  </a:cubicBezTo>
                  <a:cubicBezTo>
                    <a:pt x="2324" y="634"/>
                    <a:pt x="2493" y="592"/>
                    <a:pt x="2662" y="549"/>
                  </a:cubicBezTo>
                  <a:cubicBezTo>
                    <a:pt x="2831" y="507"/>
                    <a:pt x="2958" y="465"/>
                    <a:pt x="3085" y="465"/>
                  </a:cubicBezTo>
                  <a:cubicBezTo>
                    <a:pt x="3169" y="423"/>
                    <a:pt x="3211" y="380"/>
                    <a:pt x="3211" y="338"/>
                  </a:cubicBezTo>
                  <a:cubicBezTo>
                    <a:pt x="3211" y="254"/>
                    <a:pt x="3169" y="169"/>
                    <a:pt x="3085" y="85"/>
                  </a:cubicBezTo>
                  <a:cubicBezTo>
                    <a:pt x="3000" y="0"/>
                    <a:pt x="2873" y="0"/>
                    <a:pt x="2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4017000" y="4020375"/>
              <a:ext cx="77125" cy="109850"/>
            </a:xfrm>
            <a:custGeom>
              <a:avLst/>
              <a:gdLst/>
              <a:ahLst/>
              <a:cxnLst/>
              <a:rect l="l" t="t" r="r" b="b"/>
              <a:pathLst>
                <a:path w="3085" h="4394" extrusionOk="0">
                  <a:moveTo>
                    <a:pt x="2578" y="0"/>
                  </a:moveTo>
                  <a:cubicBezTo>
                    <a:pt x="2197" y="0"/>
                    <a:pt x="1775" y="169"/>
                    <a:pt x="1395" y="549"/>
                  </a:cubicBezTo>
                  <a:cubicBezTo>
                    <a:pt x="972" y="887"/>
                    <a:pt x="634" y="1310"/>
                    <a:pt x="381" y="1817"/>
                  </a:cubicBezTo>
                  <a:cubicBezTo>
                    <a:pt x="127" y="2324"/>
                    <a:pt x="1" y="2788"/>
                    <a:pt x="1" y="3169"/>
                  </a:cubicBezTo>
                  <a:cubicBezTo>
                    <a:pt x="1" y="3464"/>
                    <a:pt x="127" y="3760"/>
                    <a:pt x="381" y="4014"/>
                  </a:cubicBezTo>
                  <a:cubicBezTo>
                    <a:pt x="634" y="4267"/>
                    <a:pt x="930" y="4394"/>
                    <a:pt x="1226" y="4394"/>
                  </a:cubicBezTo>
                  <a:cubicBezTo>
                    <a:pt x="1437" y="4394"/>
                    <a:pt x="1733" y="4352"/>
                    <a:pt x="1986" y="4225"/>
                  </a:cubicBezTo>
                  <a:cubicBezTo>
                    <a:pt x="2282" y="4098"/>
                    <a:pt x="2535" y="3929"/>
                    <a:pt x="2704" y="3802"/>
                  </a:cubicBezTo>
                  <a:cubicBezTo>
                    <a:pt x="2916" y="3633"/>
                    <a:pt x="3000" y="3507"/>
                    <a:pt x="3000" y="3422"/>
                  </a:cubicBezTo>
                  <a:cubicBezTo>
                    <a:pt x="3000" y="3295"/>
                    <a:pt x="2958" y="3253"/>
                    <a:pt x="2916" y="3253"/>
                  </a:cubicBezTo>
                  <a:cubicBezTo>
                    <a:pt x="2873" y="3253"/>
                    <a:pt x="2704" y="3338"/>
                    <a:pt x="2366" y="3549"/>
                  </a:cubicBezTo>
                  <a:cubicBezTo>
                    <a:pt x="2197" y="3591"/>
                    <a:pt x="2028" y="3676"/>
                    <a:pt x="1859" y="3718"/>
                  </a:cubicBezTo>
                  <a:cubicBezTo>
                    <a:pt x="1648" y="3802"/>
                    <a:pt x="1437" y="3802"/>
                    <a:pt x="1226" y="3802"/>
                  </a:cubicBezTo>
                  <a:cubicBezTo>
                    <a:pt x="1057" y="3802"/>
                    <a:pt x="888" y="3760"/>
                    <a:pt x="761" y="3676"/>
                  </a:cubicBezTo>
                  <a:cubicBezTo>
                    <a:pt x="634" y="3549"/>
                    <a:pt x="592" y="3380"/>
                    <a:pt x="592" y="3126"/>
                  </a:cubicBezTo>
                  <a:cubicBezTo>
                    <a:pt x="592" y="2915"/>
                    <a:pt x="677" y="2619"/>
                    <a:pt x="803" y="2324"/>
                  </a:cubicBezTo>
                  <a:cubicBezTo>
                    <a:pt x="972" y="1986"/>
                    <a:pt x="1141" y="1732"/>
                    <a:pt x="1353" y="1479"/>
                  </a:cubicBezTo>
                  <a:cubicBezTo>
                    <a:pt x="1564" y="1225"/>
                    <a:pt x="1775" y="1014"/>
                    <a:pt x="1986" y="845"/>
                  </a:cubicBezTo>
                  <a:cubicBezTo>
                    <a:pt x="2240" y="676"/>
                    <a:pt x="2451" y="592"/>
                    <a:pt x="2620" y="592"/>
                  </a:cubicBezTo>
                  <a:cubicBezTo>
                    <a:pt x="2662" y="592"/>
                    <a:pt x="2747" y="592"/>
                    <a:pt x="2831" y="634"/>
                  </a:cubicBezTo>
                  <a:cubicBezTo>
                    <a:pt x="2958" y="676"/>
                    <a:pt x="3000" y="676"/>
                    <a:pt x="3042" y="676"/>
                  </a:cubicBezTo>
                  <a:cubicBezTo>
                    <a:pt x="3042" y="676"/>
                    <a:pt x="3085" y="634"/>
                    <a:pt x="3085" y="549"/>
                  </a:cubicBezTo>
                  <a:cubicBezTo>
                    <a:pt x="3085" y="465"/>
                    <a:pt x="3000" y="338"/>
                    <a:pt x="2916" y="211"/>
                  </a:cubicBezTo>
                  <a:cubicBezTo>
                    <a:pt x="2789" y="42"/>
                    <a:pt x="2662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4115225" y="4020375"/>
              <a:ext cx="76075" cy="111975"/>
            </a:xfrm>
            <a:custGeom>
              <a:avLst/>
              <a:gdLst/>
              <a:ahLst/>
              <a:cxnLst/>
              <a:rect l="l" t="t" r="r" b="b"/>
              <a:pathLst>
                <a:path w="3043" h="4479" extrusionOk="0">
                  <a:moveTo>
                    <a:pt x="677" y="0"/>
                  </a:moveTo>
                  <a:cubicBezTo>
                    <a:pt x="592" y="0"/>
                    <a:pt x="550" y="0"/>
                    <a:pt x="550" y="42"/>
                  </a:cubicBezTo>
                  <a:cubicBezTo>
                    <a:pt x="550" y="42"/>
                    <a:pt x="508" y="85"/>
                    <a:pt x="508" y="169"/>
                  </a:cubicBezTo>
                  <a:cubicBezTo>
                    <a:pt x="508" y="423"/>
                    <a:pt x="423" y="887"/>
                    <a:pt x="254" y="1605"/>
                  </a:cubicBezTo>
                  <a:cubicBezTo>
                    <a:pt x="85" y="2324"/>
                    <a:pt x="1" y="2873"/>
                    <a:pt x="1" y="3211"/>
                  </a:cubicBezTo>
                  <a:cubicBezTo>
                    <a:pt x="1" y="3507"/>
                    <a:pt x="85" y="3802"/>
                    <a:pt x="296" y="4098"/>
                  </a:cubicBezTo>
                  <a:cubicBezTo>
                    <a:pt x="465" y="4352"/>
                    <a:pt x="719" y="4478"/>
                    <a:pt x="972" y="4478"/>
                  </a:cubicBezTo>
                  <a:cubicBezTo>
                    <a:pt x="1353" y="4478"/>
                    <a:pt x="1691" y="4309"/>
                    <a:pt x="1986" y="3971"/>
                  </a:cubicBezTo>
                  <a:cubicBezTo>
                    <a:pt x="2324" y="3633"/>
                    <a:pt x="2578" y="3169"/>
                    <a:pt x="2789" y="2577"/>
                  </a:cubicBezTo>
                  <a:cubicBezTo>
                    <a:pt x="2958" y="2028"/>
                    <a:pt x="3042" y="1394"/>
                    <a:pt x="3042" y="761"/>
                  </a:cubicBezTo>
                  <a:cubicBezTo>
                    <a:pt x="3042" y="549"/>
                    <a:pt x="3000" y="338"/>
                    <a:pt x="2873" y="211"/>
                  </a:cubicBezTo>
                  <a:cubicBezTo>
                    <a:pt x="2747" y="42"/>
                    <a:pt x="2620" y="0"/>
                    <a:pt x="2536" y="0"/>
                  </a:cubicBezTo>
                  <a:cubicBezTo>
                    <a:pt x="2451" y="0"/>
                    <a:pt x="2409" y="42"/>
                    <a:pt x="2409" y="127"/>
                  </a:cubicBezTo>
                  <a:cubicBezTo>
                    <a:pt x="2409" y="169"/>
                    <a:pt x="2409" y="254"/>
                    <a:pt x="2451" y="423"/>
                  </a:cubicBezTo>
                  <a:cubicBezTo>
                    <a:pt x="2451" y="634"/>
                    <a:pt x="2493" y="803"/>
                    <a:pt x="2493" y="972"/>
                  </a:cubicBezTo>
                  <a:cubicBezTo>
                    <a:pt x="2493" y="1352"/>
                    <a:pt x="2409" y="1732"/>
                    <a:pt x="2324" y="2112"/>
                  </a:cubicBezTo>
                  <a:cubicBezTo>
                    <a:pt x="2240" y="2493"/>
                    <a:pt x="2113" y="2788"/>
                    <a:pt x="1944" y="3042"/>
                  </a:cubicBezTo>
                  <a:cubicBezTo>
                    <a:pt x="1817" y="3338"/>
                    <a:pt x="1648" y="3507"/>
                    <a:pt x="1479" y="3676"/>
                  </a:cubicBezTo>
                  <a:cubicBezTo>
                    <a:pt x="1310" y="3845"/>
                    <a:pt x="1184" y="3929"/>
                    <a:pt x="1015" y="3929"/>
                  </a:cubicBezTo>
                  <a:cubicBezTo>
                    <a:pt x="888" y="3929"/>
                    <a:pt x="761" y="3845"/>
                    <a:pt x="677" y="3718"/>
                  </a:cubicBezTo>
                  <a:cubicBezTo>
                    <a:pt x="592" y="3549"/>
                    <a:pt x="550" y="3380"/>
                    <a:pt x="550" y="3126"/>
                  </a:cubicBezTo>
                  <a:cubicBezTo>
                    <a:pt x="550" y="2873"/>
                    <a:pt x="634" y="2450"/>
                    <a:pt x="803" y="1774"/>
                  </a:cubicBezTo>
                  <a:cubicBezTo>
                    <a:pt x="972" y="1098"/>
                    <a:pt x="1057" y="676"/>
                    <a:pt x="1057" y="549"/>
                  </a:cubicBezTo>
                  <a:cubicBezTo>
                    <a:pt x="1057" y="380"/>
                    <a:pt x="1015" y="254"/>
                    <a:pt x="930" y="169"/>
                  </a:cubicBezTo>
                  <a:cubicBezTo>
                    <a:pt x="803" y="42"/>
                    <a:pt x="719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4206050" y="4019300"/>
              <a:ext cx="68700" cy="112000"/>
            </a:xfrm>
            <a:custGeom>
              <a:avLst/>
              <a:gdLst/>
              <a:ahLst/>
              <a:cxnLst/>
              <a:rect l="l" t="t" r="r" b="b"/>
              <a:pathLst>
                <a:path w="2748" h="4480" extrusionOk="0">
                  <a:moveTo>
                    <a:pt x="1015" y="1"/>
                  </a:moveTo>
                  <a:cubicBezTo>
                    <a:pt x="973" y="1"/>
                    <a:pt x="930" y="1"/>
                    <a:pt x="888" y="43"/>
                  </a:cubicBezTo>
                  <a:cubicBezTo>
                    <a:pt x="888" y="43"/>
                    <a:pt x="888" y="128"/>
                    <a:pt x="888" y="170"/>
                  </a:cubicBezTo>
                  <a:cubicBezTo>
                    <a:pt x="888" y="466"/>
                    <a:pt x="719" y="1099"/>
                    <a:pt x="423" y="2113"/>
                  </a:cubicBezTo>
                  <a:cubicBezTo>
                    <a:pt x="128" y="3127"/>
                    <a:pt x="1" y="3719"/>
                    <a:pt x="1" y="3888"/>
                  </a:cubicBezTo>
                  <a:cubicBezTo>
                    <a:pt x="1" y="4057"/>
                    <a:pt x="85" y="4183"/>
                    <a:pt x="212" y="4310"/>
                  </a:cubicBezTo>
                  <a:cubicBezTo>
                    <a:pt x="381" y="4395"/>
                    <a:pt x="550" y="4479"/>
                    <a:pt x="761" y="4479"/>
                  </a:cubicBezTo>
                  <a:cubicBezTo>
                    <a:pt x="1184" y="4479"/>
                    <a:pt x="1649" y="4395"/>
                    <a:pt x="2071" y="4226"/>
                  </a:cubicBezTo>
                  <a:cubicBezTo>
                    <a:pt x="2494" y="4099"/>
                    <a:pt x="2747" y="3930"/>
                    <a:pt x="2747" y="3719"/>
                  </a:cubicBezTo>
                  <a:cubicBezTo>
                    <a:pt x="2747" y="3676"/>
                    <a:pt x="2705" y="3676"/>
                    <a:pt x="2705" y="3634"/>
                  </a:cubicBezTo>
                  <a:lnTo>
                    <a:pt x="2620" y="3634"/>
                  </a:lnTo>
                  <a:cubicBezTo>
                    <a:pt x="2578" y="3634"/>
                    <a:pt x="2494" y="3634"/>
                    <a:pt x="2325" y="3719"/>
                  </a:cubicBezTo>
                  <a:cubicBezTo>
                    <a:pt x="1733" y="3845"/>
                    <a:pt x="1226" y="3930"/>
                    <a:pt x="719" y="3930"/>
                  </a:cubicBezTo>
                  <a:cubicBezTo>
                    <a:pt x="635" y="3930"/>
                    <a:pt x="592" y="3888"/>
                    <a:pt x="592" y="3761"/>
                  </a:cubicBezTo>
                  <a:cubicBezTo>
                    <a:pt x="592" y="3634"/>
                    <a:pt x="677" y="3296"/>
                    <a:pt x="846" y="2705"/>
                  </a:cubicBezTo>
                  <a:cubicBezTo>
                    <a:pt x="1226" y="1522"/>
                    <a:pt x="1395" y="761"/>
                    <a:pt x="1395" y="466"/>
                  </a:cubicBezTo>
                  <a:cubicBezTo>
                    <a:pt x="1395" y="381"/>
                    <a:pt x="1353" y="254"/>
                    <a:pt x="1268" y="128"/>
                  </a:cubicBezTo>
                  <a:cubicBezTo>
                    <a:pt x="1142" y="43"/>
                    <a:pt x="1099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4295850" y="4020375"/>
              <a:ext cx="77125" cy="111975"/>
            </a:xfrm>
            <a:custGeom>
              <a:avLst/>
              <a:gdLst/>
              <a:ahLst/>
              <a:cxnLst/>
              <a:rect l="l" t="t" r="r" b="b"/>
              <a:pathLst>
                <a:path w="3085" h="4479" extrusionOk="0">
                  <a:moveTo>
                    <a:pt x="676" y="0"/>
                  </a:moveTo>
                  <a:cubicBezTo>
                    <a:pt x="634" y="0"/>
                    <a:pt x="591" y="0"/>
                    <a:pt x="591" y="42"/>
                  </a:cubicBezTo>
                  <a:cubicBezTo>
                    <a:pt x="549" y="42"/>
                    <a:pt x="549" y="85"/>
                    <a:pt x="549" y="169"/>
                  </a:cubicBezTo>
                  <a:cubicBezTo>
                    <a:pt x="549" y="423"/>
                    <a:pt x="465" y="887"/>
                    <a:pt x="296" y="1605"/>
                  </a:cubicBezTo>
                  <a:cubicBezTo>
                    <a:pt x="85" y="2324"/>
                    <a:pt x="0" y="2873"/>
                    <a:pt x="0" y="3211"/>
                  </a:cubicBezTo>
                  <a:cubicBezTo>
                    <a:pt x="0" y="3507"/>
                    <a:pt x="127" y="3802"/>
                    <a:pt x="296" y="4098"/>
                  </a:cubicBezTo>
                  <a:cubicBezTo>
                    <a:pt x="507" y="4352"/>
                    <a:pt x="718" y="4478"/>
                    <a:pt x="1014" y="4478"/>
                  </a:cubicBezTo>
                  <a:cubicBezTo>
                    <a:pt x="1352" y="4478"/>
                    <a:pt x="1690" y="4309"/>
                    <a:pt x="2028" y="3971"/>
                  </a:cubicBezTo>
                  <a:cubicBezTo>
                    <a:pt x="2366" y="3633"/>
                    <a:pt x="2619" y="3169"/>
                    <a:pt x="2788" y="2577"/>
                  </a:cubicBezTo>
                  <a:cubicBezTo>
                    <a:pt x="3000" y="2028"/>
                    <a:pt x="3084" y="1394"/>
                    <a:pt x="3084" y="761"/>
                  </a:cubicBezTo>
                  <a:cubicBezTo>
                    <a:pt x="3084" y="549"/>
                    <a:pt x="3000" y="338"/>
                    <a:pt x="2873" y="211"/>
                  </a:cubicBezTo>
                  <a:cubicBezTo>
                    <a:pt x="2746" y="42"/>
                    <a:pt x="2662" y="0"/>
                    <a:pt x="2577" y="0"/>
                  </a:cubicBezTo>
                  <a:cubicBezTo>
                    <a:pt x="2493" y="0"/>
                    <a:pt x="2450" y="42"/>
                    <a:pt x="2450" y="127"/>
                  </a:cubicBezTo>
                  <a:cubicBezTo>
                    <a:pt x="2450" y="169"/>
                    <a:pt x="2450" y="254"/>
                    <a:pt x="2450" y="423"/>
                  </a:cubicBezTo>
                  <a:cubicBezTo>
                    <a:pt x="2493" y="634"/>
                    <a:pt x="2493" y="803"/>
                    <a:pt x="2493" y="972"/>
                  </a:cubicBezTo>
                  <a:cubicBezTo>
                    <a:pt x="2493" y="1352"/>
                    <a:pt x="2450" y="1732"/>
                    <a:pt x="2366" y="2112"/>
                  </a:cubicBezTo>
                  <a:cubicBezTo>
                    <a:pt x="2239" y="2493"/>
                    <a:pt x="2112" y="2788"/>
                    <a:pt x="1986" y="3042"/>
                  </a:cubicBezTo>
                  <a:cubicBezTo>
                    <a:pt x="1817" y="3338"/>
                    <a:pt x="1690" y="3507"/>
                    <a:pt x="1521" y="3676"/>
                  </a:cubicBezTo>
                  <a:cubicBezTo>
                    <a:pt x="1352" y="3845"/>
                    <a:pt x="1183" y="3929"/>
                    <a:pt x="1056" y="3929"/>
                  </a:cubicBezTo>
                  <a:cubicBezTo>
                    <a:pt x="929" y="3929"/>
                    <a:pt x="803" y="3845"/>
                    <a:pt x="718" y="3718"/>
                  </a:cubicBezTo>
                  <a:cubicBezTo>
                    <a:pt x="634" y="3549"/>
                    <a:pt x="591" y="3380"/>
                    <a:pt x="591" y="3126"/>
                  </a:cubicBezTo>
                  <a:cubicBezTo>
                    <a:pt x="591" y="2873"/>
                    <a:pt x="676" y="2450"/>
                    <a:pt x="845" y="1774"/>
                  </a:cubicBezTo>
                  <a:cubicBezTo>
                    <a:pt x="1014" y="1098"/>
                    <a:pt x="1098" y="676"/>
                    <a:pt x="1098" y="549"/>
                  </a:cubicBezTo>
                  <a:cubicBezTo>
                    <a:pt x="1098" y="380"/>
                    <a:pt x="1056" y="254"/>
                    <a:pt x="929" y="169"/>
                  </a:cubicBezTo>
                  <a:cubicBezTo>
                    <a:pt x="845" y="42"/>
                    <a:pt x="760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4378225" y="4020375"/>
              <a:ext cx="80300" cy="109850"/>
            </a:xfrm>
            <a:custGeom>
              <a:avLst/>
              <a:gdLst/>
              <a:ahLst/>
              <a:cxnLst/>
              <a:rect l="l" t="t" r="r" b="b"/>
              <a:pathLst>
                <a:path w="3212" h="4394" extrusionOk="0">
                  <a:moveTo>
                    <a:pt x="2746" y="0"/>
                  </a:moveTo>
                  <a:cubicBezTo>
                    <a:pt x="2535" y="0"/>
                    <a:pt x="2239" y="42"/>
                    <a:pt x="1859" y="211"/>
                  </a:cubicBezTo>
                  <a:cubicBezTo>
                    <a:pt x="1521" y="380"/>
                    <a:pt x="1268" y="507"/>
                    <a:pt x="1099" y="718"/>
                  </a:cubicBezTo>
                  <a:cubicBezTo>
                    <a:pt x="1057" y="761"/>
                    <a:pt x="1014" y="845"/>
                    <a:pt x="972" y="972"/>
                  </a:cubicBezTo>
                  <a:cubicBezTo>
                    <a:pt x="930" y="1098"/>
                    <a:pt x="888" y="1183"/>
                    <a:pt x="888" y="1310"/>
                  </a:cubicBezTo>
                  <a:cubicBezTo>
                    <a:pt x="888" y="1394"/>
                    <a:pt x="972" y="1563"/>
                    <a:pt x="1141" y="1732"/>
                  </a:cubicBezTo>
                  <a:cubicBezTo>
                    <a:pt x="1268" y="1901"/>
                    <a:pt x="1437" y="2070"/>
                    <a:pt x="1648" y="2239"/>
                  </a:cubicBezTo>
                  <a:cubicBezTo>
                    <a:pt x="1817" y="2408"/>
                    <a:pt x="1986" y="2577"/>
                    <a:pt x="2155" y="2746"/>
                  </a:cubicBezTo>
                  <a:cubicBezTo>
                    <a:pt x="2282" y="2915"/>
                    <a:pt x="2366" y="3084"/>
                    <a:pt x="2366" y="3169"/>
                  </a:cubicBezTo>
                  <a:cubicBezTo>
                    <a:pt x="2366" y="3380"/>
                    <a:pt x="2239" y="3549"/>
                    <a:pt x="2028" y="3676"/>
                  </a:cubicBezTo>
                  <a:cubicBezTo>
                    <a:pt x="1775" y="3845"/>
                    <a:pt x="1521" y="3929"/>
                    <a:pt x="1226" y="3929"/>
                  </a:cubicBezTo>
                  <a:cubicBezTo>
                    <a:pt x="1099" y="3929"/>
                    <a:pt x="972" y="3887"/>
                    <a:pt x="803" y="3802"/>
                  </a:cubicBezTo>
                  <a:cubicBezTo>
                    <a:pt x="676" y="3760"/>
                    <a:pt x="592" y="3676"/>
                    <a:pt x="507" y="3591"/>
                  </a:cubicBezTo>
                  <a:cubicBezTo>
                    <a:pt x="338" y="3422"/>
                    <a:pt x="169" y="3295"/>
                    <a:pt x="127" y="3295"/>
                  </a:cubicBezTo>
                  <a:cubicBezTo>
                    <a:pt x="43" y="3295"/>
                    <a:pt x="0" y="3380"/>
                    <a:pt x="0" y="3507"/>
                  </a:cubicBezTo>
                  <a:cubicBezTo>
                    <a:pt x="0" y="3676"/>
                    <a:pt x="127" y="3887"/>
                    <a:pt x="381" y="4098"/>
                  </a:cubicBezTo>
                  <a:cubicBezTo>
                    <a:pt x="676" y="4309"/>
                    <a:pt x="972" y="4394"/>
                    <a:pt x="1395" y="4394"/>
                  </a:cubicBezTo>
                  <a:cubicBezTo>
                    <a:pt x="1817" y="4394"/>
                    <a:pt x="2155" y="4267"/>
                    <a:pt x="2451" y="4056"/>
                  </a:cubicBezTo>
                  <a:cubicBezTo>
                    <a:pt x="2789" y="3802"/>
                    <a:pt x="2958" y="3507"/>
                    <a:pt x="2958" y="3169"/>
                  </a:cubicBezTo>
                  <a:cubicBezTo>
                    <a:pt x="2958" y="3000"/>
                    <a:pt x="2873" y="2788"/>
                    <a:pt x="2704" y="2577"/>
                  </a:cubicBezTo>
                  <a:cubicBezTo>
                    <a:pt x="2535" y="2366"/>
                    <a:pt x="2366" y="2197"/>
                    <a:pt x="2197" y="2028"/>
                  </a:cubicBezTo>
                  <a:cubicBezTo>
                    <a:pt x="1690" y="1605"/>
                    <a:pt x="1437" y="1310"/>
                    <a:pt x="1437" y="1225"/>
                  </a:cubicBezTo>
                  <a:cubicBezTo>
                    <a:pt x="1437" y="1056"/>
                    <a:pt x="1690" y="887"/>
                    <a:pt x="2197" y="676"/>
                  </a:cubicBezTo>
                  <a:cubicBezTo>
                    <a:pt x="2324" y="634"/>
                    <a:pt x="2493" y="592"/>
                    <a:pt x="2662" y="549"/>
                  </a:cubicBezTo>
                  <a:cubicBezTo>
                    <a:pt x="2831" y="507"/>
                    <a:pt x="2958" y="465"/>
                    <a:pt x="3042" y="465"/>
                  </a:cubicBezTo>
                  <a:cubicBezTo>
                    <a:pt x="3127" y="423"/>
                    <a:pt x="3211" y="380"/>
                    <a:pt x="3211" y="338"/>
                  </a:cubicBezTo>
                  <a:cubicBezTo>
                    <a:pt x="3211" y="254"/>
                    <a:pt x="3169" y="169"/>
                    <a:pt x="3084" y="85"/>
                  </a:cubicBezTo>
                  <a:cubicBezTo>
                    <a:pt x="3000" y="0"/>
                    <a:pt x="2873" y="0"/>
                    <a:pt x="2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4557775" y="3995025"/>
              <a:ext cx="73950" cy="154225"/>
            </a:xfrm>
            <a:custGeom>
              <a:avLst/>
              <a:gdLst/>
              <a:ahLst/>
              <a:cxnLst/>
              <a:rect l="l" t="t" r="r" b="b"/>
              <a:pathLst>
                <a:path w="2958" h="6169" extrusionOk="0">
                  <a:moveTo>
                    <a:pt x="2662" y="0"/>
                  </a:moveTo>
                  <a:cubicBezTo>
                    <a:pt x="2578" y="0"/>
                    <a:pt x="2409" y="42"/>
                    <a:pt x="2197" y="169"/>
                  </a:cubicBezTo>
                  <a:cubicBezTo>
                    <a:pt x="1986" y="296"/>
                    <a:pt x="1775" y="465"/>
                    <a:pt x="1521" y="676"/>
                  </a:cubicBezTo>
                  <a:cubicBezTo>
                    <a:pt x="1268" y="930"/>
                    <a:pt x="1014" y="1183"/>
                    <a:pt x="803" y="1479"/>
                  </a:cubicBezTo>
                  <a:cubicBezTo>
                    <a:pt x="592" y="1775"/>
                    <a:pt x="381" y="2155"/>
                    <a:pt x="212" y="2577"/>
                  </a:cubicBezTo>
                  <a:cubicBezTo>
                    <a:pt x="85" y="2957"/>
                    <a:pt x="0" y="3380"/>
                    <a:pt x="0" y="3802"/>
                  </a:cubicBezTo>
                  <a:cubicBezTo>
                    <a:pt x="0" y="4183"/>
                    <a:pt x="85" y="4521"/>
                    <a:pt x="212" y="4859"/>
                  </a:cubicBezTo>
                  <a:cubicBezTo>
                    <a:pt x="381" y="5154"/>
                    <a:pt x="550" y="5408"/>
                    <a:pt x="761" y="5577"/>
                  </a:cubicBezTo>
                  <a:cubicBezTo>
                    <a:pt x="1014" y="5788"/>
                    <a:pt x="1226" y="5915"/>
                    <a:pt x="1479" y="5999"/>
                  </a:cubicBezTo>
                  <a:cubicBezTo>
                    <a:pt x="1690" y="6126"/>
                    <a:pt x="1902" y="6168"/>
                    <a:pt x="2113" y="6168"/>
                  </a:cubicBezTo>
                  <a:cubicBezTo>
                    <a:pt x="2240" y="6168"/>
                    <a:pt x="2324" y="6126"/>
                    <a:pt x="2324" y="6042"/>
                  </a:cubicBezTo>
                  <a:cubicBezTo>
                    <a:pt x="2324" y="5957"/>
                    <a:pt x="2155" y="5830"/>
                    <a:pt x="1859" y="5704"/>
                  </a:cubicBezTo>
                  <a:cubicBezTo>
                    <a:pt x="1733" y="5619"/>
                    <a:pt x="1564" y="5535"/>
                    <a:pt x="1437" y="5450"/>
                  </a:cubicBezTo>
                  <a:cubicBezTo>
                    <a:pt x="1268" y="5323"/>
                    <a:pt x="1141" y="5239"/>
                    <a:pt x="1014" y="5112"/>
                  </a:cubicBezTo>
                  <a:cubicBezTo>
                    <a:pt x="888" y="4985"/>
                    <a:pt x="761" y="4816"/>
                    <a:pt x="676" y="4605"/>
                  </a:cubicBezTo>
                  <a:cubicBezTo>
                    <a:pt x="592" y="4394"/>
                    <a:pt x="550" y="4140"/>
                    <a:pt x="550" y="3802"/>
                  </a:cubicBezTo>
                  <a:cubicBezTo>
                    <a:pt x="550" y="3507"/>
                    <a:pt x="634" y="3169"/>
                    <a:pt x="719" y="2831"/>
                  </a:cubicBezTo>
                  <a:cubicBezTo>
                    <a:pt x="845" y="2535"/>
                    <a:pt x="1014" y="2239"/>
                    <a:pt x="1183" y="2028"/>
                  </a:cubicBezTo>
                  <a:cubicBezTo>
                    <a:pt x="1352" y="1775"/>
                    <a:pt x="1564" y="1563"/>
                    <a:pt x="1775" y="1352"/>
                  </a:cubicBezTo>
                  <a:cubicBezTo>
                    <a:pt x="1986" y="1141"/>
                    <a:pt x="2155" y="1014"/>
                    <a:pt x="2366" y="887"/>
                  </a:cubicBezTo>
                  <a:cubicBezTo>
                    <a:pt x="2535" y="761"/>
                    <a:pt x="2662" y="634"/>
                    <a:pt x="2789" y="507"/>
                  </a:cubicBezTo>
                  <a:cubicBezTo>
                    <a:pt x="2916" y="423"/>
                    <a:pt x="2958" y="338"/>
                    <a:pt x="2958" y="296"/>
                  </a:cubicBezTo>
                  <a:cubicBezTo>
                    <a:pt x="2958" y="211"/>
                    <a:pt x="2958" y="169"/>
                    <a:pt x="2873" y="85"/>
                  </a:cubicBezTo>
                  <a:cubicBezTo>
                    <a:pt x="2831" y="42"/>
                    <a:pt x="2747" y="0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4622200" y="4020375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2" y="549"/>
                  </a:moveTo>
                  <a:cubicBezTo>
                    <a:pt x="2493" y="549"/>
                    <a:pt x="2662" y="592"/>
                    <a:pt x="2831" y="634"/>
                  </a:cubicBezTo>
                  <a:cubicBezTo>
                    <a:pt x="2958" y="718"/>
                    <a:pt x="3042" y="845"/>
                    <a:pt x="3042" y="972"/>
                  </a:cubicBezTo>
                  <a:cubicBezTo>
                    <a:pt x="3042" y="1056"/>
                    <a:pt x="3000" y="1141"/>
                    <a:pt x="2958" y="1225"/>
                  </a:cubicBezTo>
                  <a:cubicBezTo>
                    <a:pt x="2873" y="1310"/>
                    <a:pt x="2831" y="1352"/>
                    <a:pt x="2789" y="1436"/>
                  </a:cubicBezTo>
                  <a:cubicBezTo>
                    <a:pt x="2704" y="1479"/>
                    <a:pt x="2620" y="1521"/>
                    <a:pt x="2493" y="1563"/>
                  </a:cubicBezTo>
                  <a:cubicBezTo>
                    <a:pt x="2366" y="1648"/>
                    <a:pt x="2197" y="1732"/>
                    <a:pt x="1986" y="1817"/>
                  </a:cubicBezTo>
                  <a:cubicBezTo>
                    <a:pt x="1775" y="1901"/>
                    <a:pt x="1606" y="1943"/>
                    <a:pt x="1522" y="2028"/>
                  </a:cubicBezTo>
                  <a:cubicBezTo>
                    <a:pt x="1691" y="1436"/>
                    <a:pt x="1733" y="1098"/>
                    <a:pt x="1733" y="972"/>
                  </a:cubicBezTo>
                  <a:cubicBezTo>
                    <a:pt x="1733" y="845"/>
                    <a:pt x="1691" y="718"/>
                    <a:pt x="1564" y="592"/>
                  </a:cubicBezTo>
                  <a:cubicBezTo>
                    <a:pt x="1859" y="549"/>
                    <a:pt x="2113" y="549"/>
                    <a:pt x="2282" y="549"/>
                  </a:cubicBezTo>
                  <a:close/>
                  <a:moveTo>
                    <a:pt x="1437" y="2281"/>
                  </a:moveTo>
                  <a:cubicBezTo>
                    <a:pt x="1522" y="2408"/>
                    <a:pt x="1648" y="2450"/>
                    <a:pt x="1733" y="2450"/>
                  </a:cubicBezTo>
                  <a:cubicBezTo>
                    <a:pt x="2028" y="2450"/>
                    <a:pt x="2324" y="2493"/>
                    <a:pt x="2620" y="2577"/>
                  </a:cubicBezTo>
                  <a:cubicBezTo>
                    <a:pt x="2916" y="2662"/>
                    <a:pt x="3085" y="2788"/>
                    <a:pt x="3085" y="2915"/>
                  </a:cubicBezTo>
                  <a:cubicBezTo>
                    <a:pt x="3085" y="3042"/>
                    <a:pt x="2958" y="3211"/>
                    <a:pt x="2747" y="3380"/>
                  </a:cubicBezTo>
                  <a:cubicBezTo>
                    <a:pt x="2493" y="3549"/>
                    <a:pt x="2240" y="3676"/>
                    <a:pt x="1902" y="3760"/>
                  </a:cubicBezTo>
                  <a:cubicBezTo>
                    <a:pt x="1564" y="3887"/>
                    <a:pt x="1268" y="3929"/>
                    <a:pt x="930" y="3929"/>
                  </a:cubicBezTo>
                  <a:cubicBezTo>
                    <a:pt x="1015" y="3845"/>
                    <a:pt x="1184" y="3295"/>
                    <a:pt x="1437" y="2281"/>
                  </a:cubicBezTo>
                  <a:close/>
                  <a:moveTo>
                    <a:pt x="1733" y="0"/>
                  </a:moveTo>
                  <a:cubicBezTo>
                    <a:pt x="1479" y="0"/>
                    <a:pt x="1268" y="42"/>
                    <a:pt x="1099" y="85"/>
                  </a:cubicBezTo>
                  <a:cubicBezTo>
                    <a:pt x="930" y="127"/>
                    <a:pt x="846" y="211"/>
                    <a:pt x="846" y="254"/>
                  </a:cubicBezTo>
                  <a:cubicBezTo>
                    <a:pt x="846" y="338"/>
                    <a:pt x="888" y="423"/>
                    <a:pt x="930" y="507"/>
                  </a:cubicBezTo>
                  <a:cubicBezTo>
                    <a:pt x="1015" y="592"/>
                    <a:pt x="1099" y="634"/>
                    <a:pt x="1184" y="634"/>
                  </a:cubicBezTo>
                  <a:lnTo>
                    <a:pt x="1226" y="634"/>
                  </a:lnTo>
                  <a:cubicBezTo>
                    <a:pt x="1226" y="1183"/>
                    <a:pt x="1057" y="1943"/>
                    <a:pt x="761" y="2915"/>
                  </a:cubicBezTo>
                  <a:cubicBezTo>
                    <a:pt x="634" y="3253"/>
                    <a:pt x="592" y="3464"/>
                    <a:pt x="592" y="3549"/>
                  </a:cubicBezTo>
                  <a:cubicBezTo>
                    <a:pt x="592" y="3591"/>
                    <a:pt x="634" y="3676"/>
                    <a:pt x="677" y="3760"/>
                  </a:cubicBezTo>
                  <a:cubicBezTo>
                    <a:pt x="719" y="3845"/>
                    <a:pt x="803" y="3887"/>
                    <a:pt x="846" y="3929"/>
                  </a:cubicBezTo>
                  <a:cubicBezTo>
                    <a:pt x="677" y="3929"/>
                    <a:pt x="508" y="3887"/>
                    <a:pt x="381" y="3802"/>
                  </a:cubicBezTo>
                  <a:cubicBezTo>
                    <a:pt x="212" y="3676"/>
                    <a:pt x="127" y="3633"/>
                    <a:pt x="127" y="3633"/>
                  </a:cubicBezTo>
                  <a:cubicBezTo>
                    <a:pt x="43" y="3633"/>
                    <a:pt x="1" y="3718"/>
                    <a:pt x="1" y="3845"/>
                  </a:cubicBezTo>
                  <a:cubicBezTo>
                    <a:pt x="1" y="3971"/>
                    <a:pt x="127" y="4098"/>
                    <a:pt x="296" y="4225"/>
                  </a:cubicBezTo>
                  <a:cubicBezTo>
                    <a:pt x="508" y="4352"/>
                    <a:pt x="719" y="4436"/>
                    <a:pt x="972" y="4436"/>
                  </a:cubicBezTo>
                  <a:cubicBezTo>
                    <a:pt x="1395" y="4436"/>
                    <a:pt x="1817" y="4352"/>
                    <a:pt x="2240" y="4225"/>
                  </a:cubicBezTo>
                  <a:cubicBezTo>
                    <a:pt x="2662" y="4056"/>
                    <a:pt x="2958" y="3887"/>
                    <a:pt x="3254" y="3676"/>
                  </a:cubicBezTo>
                  <a:cubicBezTo>
                    <a:pt x="3507" y="3422"/>
                    <a:pt x="3634" y="3169"/>
                    <a:pt x="3634" y="2915"/>
                  </a:cubicBezTo>
                  <a:cubicBezTo>
                    <a:pt x="3634" y="2746"/>
                    <a:pt x="3507" y="2535"/>
                    <a:pt x="3254" y="2408"/>
                  </a:cubicBezTo>
                  <a:cubicBezTo>
                    <a:pt x="3042" y="2239"/>
                    <a:pt x="2747" y="2155"/>
                    <a:pt x="2409" y="2155"/>
                  </a:cubicBezTo>
                  <a:lnTo>
                    <a:pt x="2324" y="2155"/>
                  </a:lnTo>
                  <a:cubicBezTo>
                    <a:pt x="2747" y="2028"/>
                    <a:pt x="3042" y="1859"/>
                    <a:pt x="3254" y="1648"/>
                  </a:cubicBezTo>
                  <a:cubicBezTo>
                    <a:pt x="3507" y="1436"/>
                    <a:pt x="3592" y="1183"/>
                    <a:pt x="3592" y="929"/>
                  </a:cubicBezTo>
                  <a:cubicBezTo>
                    <a:pt x="3592" y="634"/>
                    <a:pt x="3423" y="423"/>
                    <a:pt x="3127" y="254"/>
                  </a:cubicBezTo>
                  <a:cubicBezTo>
                    <a:pt x="2789" y="85"/>
                    <a:pt x="232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4732050" y="4019300"/>
              <a:ext cx="68675" cy="112000"/>
            </a:xfrm>
            <a:custGeom>
              <a:avLst/>
              <a:gdLst/>
              <a:ahLst/>
              <a:cxnLst/>
              <a:rect l="l" t="t" r="r" b="b"/>
              <a:pathLst>
                <a:path w="2747" h="4480" extrusionOk="0">
                  <a:moveTo>
                    <a:pt x="1014" y="1"/>
                  </a:moveTo>
                  <a:cubicBezTo>
                    <a:pt x="972" y="1"/>
                    <a:pt x="930" y="1"/>
                    <a:pt x="888" y="43"/>
                  </a:cubicBezTo>
                  <a:cubicBezTo>
                    <a:pt x="888" y="43"/>
                    <a:pt x="888" y="128"/>
                    <a:pt x="888" y="170"/>
                  </a:cubicBezTo>
                  <a:cubicBezTo>
                    <a:pt x="888" y="466"/>
                    <a:pt x="719" y="1099"/>
                    <a:pt x="465" y="2113"/>
                  </a:cubicBezTo>
                  <a:cubicBezTo>
                    <a:pt x="169" y="3127"/>
                    <a:pt x="0" y="3719"/>
                    <a:pt x="0" y="3888"/>
                  </a:cubicBezTo>
                  <a:cubicBezTo>
                    <a:pt x="0" y="4057"/>
                    <a:pt x="85" y="4183"/>
                    <a:pt x="254" y="4310"/>
                  </a:cubicBezTo>
                  <a:cubicBezTo>
                    <a:pt x="381" y="4395"/>
                    <a:pt x="550" y="4479"/>
                    <a:pt x="761" y="4479"/>
                  </a:cubicBezTo>
                  <a:cubicBezTo>
                    <a:pt x="1226" y="4479"/>
                    <a:pt x="1648" y="4395"/>
                    <a:pt x="2071" y="4226"/>
                  </a:cubicBezTo>
                  <a:cubicBezTo>
                    <a:pt x="2535" y="4099"/>
                    <a:pt x="2746" y="3930"/>
                    <a:pt x="2746" y="3719"/>
                  </a:cubicBezTo>
                  <a:cubicBezTo>
                    <a:pt x="2746" y="3676"/>
                    <a:pt x="2746" y="3676"/>
                    <a:pt x="2704" y="3634"/>
                  </a:cubicBezTo>
                  <a:lnTo>
                    <a:pt x="2662" y="3634"/>
                  </a:lnTo>
                  <a:cubicBezTo>
                    <a:pt x="2620" y="3634"/>
                    <a:pt x="2493" y="3634"/>
                    <a:pt x="2324" y="3719"/>
                  </a:cubicBezTo>
                  <a:cubicBezTo>
                    <a:pt x="1733" y="3845"/>
                    <a:pt x="1226" y="3930"/>
                    <a:pt x="761" y="3930"/>
                  </a:cubicBezTo>
                  <a:cubicBezTo>
                    <a:pt x="634" y="3930"/>
                    <a:pt x="592" y="3888"/>
                    <a:pt x="592" y="3761"/>
                  </a:cubicBezTo>
                  <a:cubicBezTo>
                    <a:pt x="592" y="3634"/>
                    <a:pt x="676" y="3296"/>
                    <a:pt x="845" y="2705"/>
                  </a:cubicBezTo>
                  <a:cubicBezTo>
                    <a:pt x="1226" y="1522"/>
                    <a:pt x="1395" y="761"/>
                    <a:pt x="1395" y="466"/>
                  </a:cubicBezTo>
                  <a:cubicBezTo>
                    <a:pt x="1395" y="381"/>
                    <a:pt x="1352" y="254"/>
                    <a:pt x="1268" y="128"/>
                  </a:cubicBezTo>
                  <a:cubicBezTo>
                    <a:pt x="1183" y="43"/>
                    <a:pt x="1099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4822875" y="4020375"/>
              <a:ext cx="76075" cy="111975"/>
            </a:xfrm>
            <a:custGeom>
              <a:avLst/>
              <a:gdLst/>
              <a:ahLst/>
              <a:cxnLst/>
              <a:rect l="l" t="t" r="r" b="b"/>
              <a:pathLst>
                <a:path w="3043" h="4479" extrusionOk="0">
                  <a:moveTo>
                    <a:pt x="677" y="0"/>
                  </a:moveTo>
                  <a:cubicBezTo>
                    <a:pt x="592" y="0"/>
                    <a:pt x="550" y="0"/>
                    <a:pt x="550" y="42"/>
                  </a:cubicBezTo>
                  <a:cubicBezTo>
                    <a:pt x="508" y="42"/>
                    <a:pt x="508" y="85"/>
                    <a:pt x="508" y="169"/>
                  </a:cubicBezTo>
                  <a:cubicBezTo>
                    <a:pt x="508" y="423"/>
                    <a:pt x="423" y="887"/>
                    <a:pt x="254" y="1605"/>
                  </a:cubicBezTo>
                  <a:cubicBezTo>
                    <a:pt x="85" y="2324"/>
                    <a:pt x="1" y="2873"/>
                    <a:pt x="1" y="3211"/>
                  </a:cubicBezTo>
                  <a:cubicBezTo>
                    <a:pt x="1" y="3507"/>
                    <a:pt x="85" y="3802"/>
                    <a:pt x="296" y="4098"/>
                  </a:cubicBezTo>
                  <a:cubicBezTo>
                    <a:pt x="465" y="4352"/>
                    <a:pt x="719" y="4478"/>
                    <a:pt x="972" y="4478"/>
                  </a:cubicBezTo>
                  <a:cubicBezTo>
                    <a:pt x="1353" y="4478"/>
                    <a:pt x="1691" y="4309"/>
                    <a:pt x="1986" y="3971"/>
                  </a:cubicBezTo>
                  <a:cubicBezTo>
                    <a:pt x="2324" y="3633"/>
                    <a:pt x="2578" y="3169"/>
                    <a:pt x="2789" y="2577"/>
                  </a:cubicBezTo>
                  <a:cubicBezTo>
                    <a:pt x="2958" y="2028"/>
                    <a:pt x="3043" y="1394"/>
                    <a:pt x="3043" y="761"/>
                  </a:cubicBezTo>
                  <a:cubicBezTo>
                    <a:pt x="3043" y="549"/>
                    <a:pt x="3000" y="338"/>
                    <a:pt x="2874" y="211"/>
                  </a:cubicBezTo>
                  <a:cubicBezTo>
                    <a:pt x="2747" y="42"/>
                    <a:pt x="2620" y="0"/>
                    <a:pt x="2536" y="0"/>
                  </a:cubicBezTo>
                  <a:cubicBezTo>
                    <a:pt x="2451" y="0"/>
                    <a:pt x="2409" y="42"/>
                    <a:pt x="2409" y="127"/>
                  </a:cubicBezTo>
                  <a:cubicBezTo>
                    <a:pt x="2409" y="169"/>
                    <a:pt x="2409" y="254"/>
                    <a:pt x="2451" y="423"/>
                  </a:cubicBezTo>
                  <a:cubicBezTo>
                    <a:pt x="2451" y="634"/>
                    <a:pt x="2451" y="803"/>
                    <a:pt x="2451" y="972"/>
                  </a:cubicBezTo>
                  <a:cubicBezTo>
                    <a:pt x="2451" y="1352"/>
                    <a:pt x="2409" y="1732"/>
                    <a:pt x="2324" y="2112"/>
                  </a:cubicBezTo>
                  <a:cubicBezTo>
                    <a:pt x="2240" y="2493"/>
                    <a:pt x="2113" y="2788"/>
                    <a:pt x="1944" y="3042"/>
                  </a:cubicBezTo>
                  <a:cubicBezTo>
                    <a:pt x="1817" y="3338"/>
                    <a:pt x="1648" y="3507"/>
                    <a:pt x="1479" y="3676"/>
                  </a:cubicBezTo>
                  <a:cubicBezTo>
                    <a:pt x="1310" y="3845"/>
                    <a:pt x="1141" y="3929"/>
                    <a:pt x="1015" y="3929"/>
                  </a:cubicBezTo>
                  <a:cubicBezTo>
                    <a:pt x="888" y="3929"/>
                    <a:pt x="761" y="3845"/>
                    <a:pt x="677" y="3718"/>
                  </a:cubicBezTo>
                  <a:cubicBezTo>
                    <a:pt x="592" y="3549"/>
                    <a:pt x="550" y="3380"/>
                    <a:pt x="550" y="3126"/>
                  </a:cubicBezTo>
                  <a:cubicBezTo>
                    <a:pt x="550" y="2873"/>
                    <a:pt x="634" y="2450"/>
                    <a:pt x="803" y="1774"/>
                  </a:cubicBezTo>
                  <a:cubicBezTo>
                    <a:pt x="972" y="1098"/>
                    <a:pt x="1057" y="676"/>
                    <a:pt x="1057" y="549"/>
                  </a:cubicBezTo>
                  <a:cubicBezTo>
                    <a:pt x="1057" y="380"/>
                    <a:pt x="1015" y="254"/>
                    <a:pt x="888" y="169"/>
                  </a:cubicBezTo>
                  <a:cubicBezTo>
                    <a:pt x="803" y="42"/>
                    <a:pt x="719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4913700" y="4021425"/>
              <a:ext cx="85600" cy="109875"/>
            </a:xfrm>
            <a:custGeom>
              <a:avLst/>
              <a:gdLst/>
              <a:ahLst/>
              <a:cxnLst/>
              <a:rect l="l" t="t" r="r" b="b"/>
              <a:pathLst>
                <a:path w="3424" h="4395" extrusionOk="0">
                  <a:moveTo>
                    <a:pt x="2156" y="0"/>
                  </a:moveTo>
                  <a:cubicBezTo>
                    <a:pt x="1311" y="0"/>
                    <a:pt x="846" y="85"/>
                    <a:pt x="804" y="212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677" y="1099"/>
                    <a:pt x="550" y="1563"/>
                  </a:cubicBezTo>
                  <a:cubicBezTo>
                    <a:pt x="423" y="2028"/>
                    <a:pt x="297" y="2493"/>
                    <a:pt x="170" y="2915"/>
                  </a:cubicBezTo>
                  <a:cubicBezTo>
                    <a:pt x="85" y="3338"/>
                    <a:pt x="1" y="3634"/>
                    <a:pt x="1" y="3803"/>
                  </a:cubicBezTo>
                  <a:cubicBezTo>
                    <a:pt x="1" y="3972"/>
                    <a:pt x="85" y="4098"/>
                    <a:pt x="212" y="4225"/>
                  </a:cubicBezTo>
                  <a:cubicBezTo>
                    <a:pt x="381" y="4352"/>
                    <a:pt x="550" y="4394"/>
                    <a:pt x="719" y="4394"/>
                  </a:cubicBezTo>
                  <a:cubicBezTo>
                    <a:pt x="1184" y="4394"/>
                    <a:pt x="1606" y="4310"/>
                    <a:pt x="2071" y="4141"/>
                  </a:cubicBezTo>
                  <a:cubicBezTo>
                    <a:pt x="2536" y="4014"/>
                    <a:pt x="2789" y="3845"/>
                    <a:pt x="2789" y="3676"/>
                  </a:cubicBezTo>
                  <a:cubicBezTo>
                    <a:pt x="2789" y="3591"/>
                    <a:pt x="2747" y="3549"/>
                    <a:pt x="2705" y="3549"/>
                  </a:cubicBezTo>
                  <a:cubicBezTo>
                    <a:pt x="2663" y="3549"/>
                    <a:pt x="2536" y="3591"/>
                    <a:pt x="2367" y="3634"/>
                  </a:cubicBezTo>
                  <a:cubicBezTo>
                    <a:pt x="1775" y="3803"/>
                    <a:pt x="1226" y="3887"/>
                    <a:pt x="761" y="3887"/>
                  </a:cubicBezTo>
                  <a:cubicBezTo>
                    <a:pt x="719" y="3887"/>
                    <a:pt x="677" y="3845"/>
                    <a:pt x="635" y="3803"/>
                  </a:cubicBezTo>
                  <a:cubicBezTo>
                    <a:pt x="592" y="3803"/>
                    <a:pt x="592" y="3760"/>
                    <a:pt x="592" y="3676"/>
                  </a:cubicBezTo>
                  <a:cubicBezTo>
                    <a:pt x="592" y="3549"/>
                    <a:pt x="677" y="3127"/>
                    <a:pt x="930" y="2366"/>
                  </a:cubicBezTo>
                  <a:cubicBezTo>
                    <a:pt x="1395" y="2366"/>
                    <a:pt x="1775" y="2366"/>
                    <a:pt x="2113" y="2282"/>
                  </a:cubicBezTo>
                  <a:cubicBezTo>
                    <a:pt x="2494" y="2197"/>
                    <a:pt x="2663" y="2113"/>
                    <a:pt x="2663" y="1944"/>
                  </a:cubicBezTo>
                  <a:cubicBezTo>
                    <a:pt x="2663" y="1901"/>
                    <a:pt x="2578" y="1859"/>
                    <a:pt x="2451" y="1859"/>
                  </a:cubicBezTo>
                  <a:cubicBezTo>
                    <a:pt x="2325" y="1859"/>
                    <a:pt x="2156" y="1859"/>
                    <a:pt x="1902" y="1901"/>
                  </a:cubicBezTo>
                  <a:lnTo>
                    <a:pt x="1057" y="1901"/>
                  </a:lnTo>
                  <a:cubicBezTo>
                    <a:pt x="1226" y="1352"/>
                    <a:pt x="1311" y="887"/>
                    <a:pt x="1311" y="634"/>
                  </a:cubicBezTo>
                  <a:lnTo>
                    <a:pt x="1311" y="592"/>
                  </a:lnTo>
                  <a:cubicBezTo>
                    <a:pt x="1691" y="550"/>
                    <a:pt x="1944" y="507"/>
                    <a:pt x="2029" y="465"/>
                  </a:cubicBezTo>
                  <a:cubicBezTo>
                    <a:pt x="2113" y="465"/>
                    <a:pt x="2325" y="465"/>
                    <a:pt x="2578" y="423"/>
                  </a:cubicBezTo>
                  <a:cubicBezTo>
                    <a:pt x="2832" y="423"/>
                    <a:pt x="3001" y="381"/>
                    <a:pt x="3170" y="338"/>
                  </a:cubicBezTo>
                  <a:cubicBezTo>
                    <a:pt x="3339" y="338"/>
                    <a:pt x="3423" y="254"/>
                    <a:pt x="3423" y="169"/>
                  </a:cubicBezTo>
                  <a:cubicBezTo>
                    <a:pt x="3423" y="43"/>
                    <a:pt x="3001" y="0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5071075" y="4020375"/>
              <a:ext cx="105650" cy="110925"/>
            </a:xfrm>
            <a:custGeom>
              <a:avLst/>
              <a:gdLst/>
              <a:ahLst/>
              <a:cxnLst/>
              <a:rect l="l" t="t" r="r" b="b"/>
              <a:pathLst>
                <a:path w="4226" h="4437" extrusionOk="0">
                  <a:moveTo>
                    <a:pt x="508" y="0"/>
                  </a:moveTo>
                  <a:cubicBezTo>
                    <a:pt x="423" y="0"/>
                    <a:pt x="339" y="85"/>
                    <a:pt x="339" y="211"/>
                  </a:cubicBezTo>
                  <a:cubicBezTo>
                    <a:pt x="339" y="718"/>
                    <a:pt x="297" y="1394"/>
                    <a:pt x="170" y="2281"/>
                  </a:cubicBezTo>
                  <a:cubicBezTo>
                    <a:pt x="85" y="3169"/>
                    <a:pt x="1" y="3676"/>
                    <a:pt x="1" y="3845"/>
                  </a:cubicBezTo>
                  <a:cubicBezTo>
                    <a:pt x="1" y="4014"/>
                    <a:pt x="43" y="4140"/>
                    <a:pt x="128" y="4267"/>
                  </a:cubicBezTo>
                  <a:cubicBezTo>
                    <a:pt x="254" y="4352"/>
                    <a:pt x="297" y="4436"/>
                    <a:pt x="381" y="4436"/>
                  </a:cubicBezTo>
                  <a:cubicBezTo>
                    <a:pt x="550" y="4436"/>
                    <a:pt x="888" y="4098"/>
                    <a:pt x="1311" y="3507"/>
                  </a:cubicBezTo>
                  <a:cubicBezTo>
                    <a:pt x="1522" y="3169"/>
                    <a:pt x="1733" y="2915"/>
                    <a:pt x="1902" y="2662"/>
                  </a:cubicBezTo>
                  <a:cubicBezTo>
                    <a:pt x="1944" y="3211"/>
                    <a:pt x="2029" y="3633"/>
                    <a:pt x="2156" y="3971"/>
                  </a:cubicBezTo>
                  <a:cubicBezTo>
                    <a:pt x="2282" y="4267"/>
                    <a:pt x="2494" y="4394"/>
                    <a:pt x="2747" y="4394"/>
                  </a:cubicBezTo>
                  <a:cubicBezTo>
                    <a:pt x="3127" y="4394"/>
                    <a:pt x="3465" y="4183"/>
                    <a:pt x="3761" y="3676"/>
                  </a:cubicBezTo>
                  <a:cubicBezTo>
                    <a:pt x="4057" y="3211"/>
                    <a:pt x="4226" y="2662"/>
                    <a:pt x="4226" y="2070"/>
                  </a:cubicBezTo>
                  <a:cubicBezTo>
                    <a:pt x="4226" y="1436"/>
                    <a:pt x="4099" y="972"/>
                    <a:pt x="3845" y="549"/>
                  </a:cubicBezTo>
                  <a:cubicBezTo>
                    <a:pt x="3592" y="169"/>
                    <a:pt x="3212" y="0"/>
                    <a:pt x="2705" y="0"/>
                  </a:cubicBezTo>
                  <a:cubicBezTo>
                    <a:pt x="2494" y="0"/>
                    <a:pt x="2409" y="42"/>
                    <a:pt x="2409" y="169"/>
                  </a:cubicBezTo>
                  <a:cubicBezTo>
                    <a:pt x="2409" y="254"/>
                    <a:pt x="2451" y="338"/>
                    <a:pt x="2536" y="423"/>
                  </a:cubicBezTo>
                  <a:cubicBezTo>
                    <a:pt x="2663" y="507"/>
                    <a:pt x="2789" y="549"/>
                    <a:pt x="2916" y="549"/>
                  </a:cubicBezTo>
                  <a:cubicBezTo>
                    <a:pt x="3043" y="549"/>
                    <a:pt x="3212" y="634"/>
                    <a:pt x="3296" y="803"/>
                  </a:cubicBezTo>
                  <a:cubicBezTo>
                    <a:pt x="3550" y="1056"/>
                    <a:pt x="3634" y="1479"/>
                    <a:pt x="3634" y="1986"/>
                  </a:cubicBezTo>
                  <a:cubicBezTo>
                    <a:pt x="3634" y="2450"/>
                    <a:pt x="3550" y="2873"/>
                    <a:pt x="3381" y="3253"/>
                  </a:cubicBezTo>
                  <a:cubicBezTo>
                    <a:pt x="3212" y="3633"/>
                    <a:pt x="3001" y="3802"/>
                    <a:pt x="2789" y="3802"/>
                  </a:cubicBezTo>
                  <a:cubicBezTo>
                    <a:pt x="2663" y="3802"/>
                    <a:pt x="2578" y="3718"/>
                    <a:pt x="2536" y="3507"/>
                  </a:cubicBezTo>
                  <a:cubicBezTo>
                    <a:pt x="2451" y="3338"/>
                    <a:pt x="2409" y="3126"/>
                    <a:pt x="2409" y="2873"/>
                  </a:cubicBezTo>
                  <a:cubicBezTo>
                    <a:pt x="2325" y="2239"/>
                    <a:pt x="2240" y="1901"/>
                    <a:pt x="2113" y="1901"/>
                  </a:cubicBezTo>
                  <a:cubicBezTo>
                    <a:pt x="1944" y="1901"/>
                    <a:pt x="1733" y="2112"/>
                    <a:pt x="1395" y="2493"/>
                  </a:cubicBezTo>
                  <a:cubicBezTo>
                    <a:pt x="1099" y="2831"/>
                    <a:pt x="804" y="3253"/>
                    <a:pt x="550" y="3676"/>
                  </a:cubicBezTo>
                  <a:cubicBezTo>
                    <a:pt x="550" y="3211"/>
                    <a:pt x="635" y="2577"/>
                    <a:pt x="804" y="1774"/>
                  </a:cubicBezTo>
                  <a:cubicBezTo>
                    <a:pt x="930" y="972"/>
                    <a:pt x="1015" y="549"/>
                    <a:pt x="1015" y="465"/>
                  </a:cubicBezTo>
                  <a:cubicBezTo>
                    <a:pt x="1015" y="380"/>
                    <a:pt x="930" y="254"/>
                    <a:pt x="804" y="169"/>
                  </a:cubicBezTo>
                  <a:cubicBezTo>
                    <a:pt x="677" y="42"/>
                    <a:pt x="592" y="0"/>
                    <a:pt x="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5194650" y="4019300"/>
              <a:ext cx="87700" cy="112000"/>
            </a:xfrm>
            <a:custGeom>
              <a:avLst/>
              <a:gdLst/>
              <a:ahLst/>
              <a:cxnLst/>
              <a:rect l="l" t="t" r="r" b="b"/>
              <a:pathLst>
                <a:path w="3508" h="4480" extrusionOk="0">
                  <a:moveTo>
                    <a:pt x="973" y="1"/>
                  </a:moveTo>
                  <a:cubicBezTo>
                    <a:pt x="888" y="1"/>
                    <a:pt x="846" y="43"/>
                    <a:pt x="846" y="43"/>
                  </a:cubicBezTo>
                  <a:cubicBezTo>
                    <a:pt x="846" y="85"/>
                    <a:pt x="804" y="128"/>
                    <a:pt x="804" y="212"/>
                  </a:cubicBezTo>
                  <a:cubicBezTo>
                    <a:pt x="804" y="466"/>
                    <a:pt x="677" y="1141"/>
                    <a:pt x="381" y="2282"/>
                  </a:cubicBezTo>
                  <a:cubicBezTo>
                    <a:pt x="170" y="2324"/>
                    <a:pt x="85" y="2409"/>
                    <a:pt x="85" y="2451"/>
                  </a:cubicBezTo>
                  <a:cubicBezTo>
                    <a:pt x="85" y="2536"/>
                    <a:pt x="85" y="2578"/>
                    <a:pt x="128" y="2620"/>
                  </a:cubicBezTo>
                  <a:cubicBezTo>
                    <a:pt x="170" y="2705"/>
                    <a:pt x="212" y="2705"/>
                    <a:pt x="254" y="2747"/>
                  </a:cubicBezTo>
                  <a:cubicBezTo>
                    <a:pt x="85" y="3465"/>
                    <a:pt x="1" y="3888"/>
                    <a:pt x="1" y="3972"/>
                  </a:cubicBezTo>
                  <a:cubicBezTo>
                    <a:pt x="1" y="4099"/>
                    <a:pt x="43" y="4183"/>
                    <a:pt x="128" y="4310"/>
                  </a:cubicBezTo>
                  <a:cubicBezTo>
                    <a:pt x="212" y="4437"/>
                    <a:pt x="297" y="4479"/>
                    <a:pt x="339" y="4479"/>
                  </a:cubicBezTo>
                  <a:cubicBezTo>
                    <a:pt x="381" y="4479"/>
                    <a:pt x="423" y="4352"/>
                    <a:pt x="466" y="4141"/>
                  </a:cubicBezTo>
                  <a:cubicBezTo>
                    <a:pt x="508" y="4014"/>
                    <a:pt x="550" y="3888"/>
                    <a:pt x="592" y="3803"/>
                  </a:cubicBezTo>
                  <a:cubicBezTo>
                    <a:pt x="592" y="3676"/>
                    <a:pt x="635" y="3507"/>
                    <a:pt x="719" y="3338"/>
                  </a:cubicBezTo>
                  <a:cubicBezTo>
                    <a:pt x="761" y="3127"/>
                    <a:pt x="804" y="2916"/>
                    <a:pt x="888" y="2662"/>
                  </a:cubicBezTo>
                  <a:cubicBezTo>
                    <a:pt x="1353" y="2578"/>
                    <a:pt x="1902" y="2451"/>
                    <a:pt x="2536" y="2367"/>
                  </a:cubicBezTo>
                  <a:lnTo>
                    <a:pt x="2536" y="2367"/>
                  </a:lnTo>
                  <a:cubicBezTo>
                    <a:pt x="2282" y="3381"/>
                    <a:pt x="2156" y="3930"/>
                    <a:pt x="2156" y="4014"/>
                  </a:cubicBezTo>
                  <a:cubicBezTo>
                    <a:pt x="2156" y="4141"/>
                    <a:pt x="2198" y="4226"/>
                    <a:pt x="2282" y="4310"/>
                  </a:cubicBezTo>
                  <a:cubicBezTo>
                    <a:pt x="2367" y="4437"/>
                    <a:pt x="2409" y="4479"/>
                    <a:pt x="2494" y="4479"/>
                  </a:cubicBezTo>
                  <a:cubicBezTo>
                    <a:pt x="2536" y="4479"/>
                    <a:pt x="2578" y="4352"/>
                    <a:pt x="2620" y="4141"/>
                  </a:cubicBezTo>
                  <a:cubicBezTo>
                    <a:pt x="2663" y="4014"/>
                    <a:pt x="2705" y="3888"/>
                    <a:pt x="2747" y="3803"/>
                  </a:cubicBezTo>
                  <a:cubicBezTo>
                    <a:pt x="2747" y="3676"/>
                    <a:pt x="2789" y="3507"/>
                    <a:pt x="2832" y="3338"/>
                  </a:cubicBezTo>
                  <a:cubicBezTo>
                    <a:pt x="2916" y="3127"/>
                    <a:pt x="3001" y="2789"/>
                    <a:pt x="3127" y="2282"/>
                  </a:cubicBezTo>
                  <a:cubicBezTo>
                    <a:pt x="3381" y="2240"/>
                    <a:pt x="3507" y="2155"/>
                    <a:pt x="3507" y="2071"/>
                  </a:cubicBezTo>
                  <a:cubicBezTo>
                    <a:pt x="3507" y="1986"/>
                    <a:pt x="3423" y="1944"/>
                    <a:pt x="3212" y="1902"/>
                  </a:cubicBezTo>
                  <a:cubicBezTo>
                    <a:pt x="3423" y="1184"/>
                    <a:pt x="3507" y="761"/>
                    <a:pt x="3507" y="635"/>
                  </a:cubicBezTo>
                  <a:cubicBezTo>
                    <a:pt x="3507" y="466"/>
                    <a:pt x="3465" y="339"/>
                    <a:pt x="3381" y="212"/>
                  </a:cubicBezTo>
                  <a:cubicBezTo>
                    <a:pt x="3254" y="85"/>
                    <a:pt x="3170" y="1"/>
                    <a:pt x="3127" y="1"/>
                  </a:cubicBezTo>
                  <a:cubicBezTo>
                    <a:pt x="3043" y="1"/>
                    <a:pt x="3001" y="85"/>
                    <a:pt x="3001" y="212"/>
                  </a:cubicBezTo>
                  <a:cubicBezTo>
                    <a:pt x="3001" y="466"/>
                    <a:pt x="2874" y="1015"/>
                    <a:pt x="2663" y="1902"/>
                  </a:cubicBezTo>
                  <a:cubicBezTo>
                    <a:pt x="2113" y="1944"/>
                    <a:pt x="1564" y="1986"/>
                    <a:pt x="1015" y="2113"/>
                  </a:cubicBezTo>
                  <a:cubicBezTo>
                    <a:pt x="1226" y="1310"/>
                    <a:pt x="1353" y="804"/>
                    <a:pt x="1353" y="677"/>
                  </a:cubicBezTo>
                  <a:cubicBezTo>
                    <a:pt x="1353" y="508"/>
                    <a:pt x="1268" y="339"/>
                    <a:pt x="1184" y="212"/>
                  </a:cubicBezTo>
                  <a:cubicBezTo>
                    <a:pt x="1099" y="85"/>
                    <a:pt x="1015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5297100" y="4018250"/>
              <a:ext cx="82425" cy="113050"/>
            </a:xfrm>
            <a:custGeom>
              <a:avLst/>
              <a:gdLst/>
              <a:ahLst/>
              <a:cxnLst/>
              <a:rect l="l" t="t" r="r" b="b"/>
              <a:pathLst>
                <a:path w="3297" h="4522" extrusionOk="0">
                  <a:moveTo>
                    <a:pt x="1944" y="634"/>
                  </a:moveTo>
                  <a:cubicBezTo>
                    <a:pt x="2029" y="972"/>
                    <a:pt x="2113" y="1521"/>
                    <a:pt x="2156" y="2240"/>
                  </a:cubicBezTo>
                  <a:cubicBezTo>
                    <a:pt x="1818" y="2324"/>
                    <a:pt x="1522" y="2366"/>
                    <a:pt x="1226" y="2451"/>
                  </a:cubicBezTo>
                  <a:cubicBezTo>
                    <a:pt x="1522" y="1648"/>
                    <a:pt x="1775" y="1057"/>
                    <a:pt x="1944" y="634"/>
                  </a:cubicBezTo>
                  <a:close/>
                  <a:moveTo>
                    <a:pt x="2113" y="1"/>
                  </a:moveTo>
                  <a:cubicBezTo>
                    <a:pt x="1987" y="1"/>
                    <a:pt x="1860" y="43"/>
                    <a:pt x="1733" y="127"/>
                  </a:cubicBezTo>
                  <a:cubicBezTo>
                    <a:pt x="1649" y="212"/>
                    <a:pt x="1564" y="296"/>
                    <a:pt x="1522" y="423"/>
                  </a:cubicBezTo>
                  <a:cubicBezTo>
                    <a:pt x="1480" y="550"/>
                    <a:pt x="1353" y="803"/>
                    <a:pt x="1184" y="1226"/>
                  </a:cubicBezTo>
                  <a:cubicBezTo>
                    <a:pt x="1015" y="1648"/>
                    <a:pt x="888" y="1986"/>
                    <a:pt x="761" y="2197"/>
                  </a:cubicBezTo>
                  <a:cubicBezTo>
                    <a:pt x="719" y="2324"/>
                    <a:pt x="677" y="2451"/>
                    <a:pt x="592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1" y="3085"/>
                    <a:pt x="85" y="3169"/>
                  </a:cubicBezTo>
                  <a:cubicBezTo>
                    <a:pt x="128" y="3211"/>
                    <a:pt x="212" y="3254"/>
                    <a:pt x="297" y="3254"/>
                  </a:cubicBezTo>
                  <a:lnTo>
                    <a:pt x="339" y="3254"/>
                  </a:lnTo>
                  <a:cubicBezTo>
                    <a:pt x="128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85" y="4394"/>
                  </a:cubicBezTo>
                  <a:cubicBezTo>
                    <a:pt x="170" y="4479"/>
                    <a:pt x="254" y="4521"/>
                    <a:pt x="339" y="4521"/>
                  </a:cubicBezTo>
                  <a:cubicBezTo>
                    <a:pt x="381" y="4521"/>
                    <a:pt x="635" y="4014"/>
                    <a:pt x="973" y="3042"/>
                  </a:cubicBezTo>
                  <a:cubicBezTo>
                    <a:pt x="1311" y="2958"/>
                    <a:pt x="1522" y="2916"/>
                    <a:pt x="1691" y="2873"/>
                  </a:cubicBezTo>
                  <a:cubicBezTo>
                    <a:pt x="1860" y="2831"/>
                    <a:pt x="2029" y="2789"/>
                    <a:pt x="2198" y="2747"/>
                  </a:cubicBezTo>
                  <a:cubicBezTo>
                    <a:pt x="2240" y="3127"/>
                    <a:pt x="2282" y="3507"/>
                    <a:pt x="2325" y="3930"/>
                  </a:cubicBezTo>
                  <a:cubicBezTo>
                    <a:pt x="2325" y="4141"/>
                    <a:pt x="2367" y="4310"/>
                    <a:pt x="2409" y="4394"/>
                  </a:cubicBezTo>
                  <a:cubicBezTo>
                    <a:pt x="2451" y="4479"/>
                    <a:pt x="2494" y="4521"/>
                    <a:pt x="2578" y="4521"/>
                  </a:cubicBezTo>
                  <a:cubicBezTo>
                    <a:pt x="2705" y="4521"/>
                    <a:pt x="2789" y="4268"/>
                    <a:pt x="2789" y="3718"/>
                  </a:cubicBezTo>
                  <a:cubicBezTo>
                    <a:pt x="2789" y="3423"/>
                    <a:pt x="2789" y="3042"/>
                    <a:pt x="2747" y="2620"/>
                  </a:cubicBezTo>
                  <a:cubicBezTo>
                    <a:pt x="3127" y="2493"/>
                    <a:pt x="3296" y="2409"/>
                    <a:pt x="3296" y="2324"/>
                  </a:cubicBezTo>
                  <a:cubicBezTo>
                    <a:pt x="3296" y="2197"/>
                    <a:pt x="3212" y="2155"/>
                    <a:pt x="3001" y="2155"/>
                  </a:cubicBezTo>
                  <a:lnTo>
                    <a:pt x="2705" y="2155"/>
                  </a:lnTo>
                  <a:cubicBezTo>
                    <a:pt x="2620" y="1564"/>
                    <a:pt x="2536" y="1057"/>
                    <a:pt x="2451" y="634"/>
                  </a:cubicBezTo>
                  <a:cubicBezTo>
                    <a:pt x="2325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5396400" y="4019300"/>
              <a:ext cx="67625" cy="112000"/>
            </a:xfrm>
            <a:custGeom>
              <a:avLst/>
              <a:gdLst/>
              <a:ahLst/>
              <a:cxnLst/>
              <a:rect l="l" t="t" r="r" b="b"/>
              <a:pathLst>
                <a:path w="2705" h="4480" extrusionOk="0">
                  <a:moveTo>
                    <a:pt x="1014" y="1"/>
                  </a:moveTo>
                  <a:cubicBezTo>
                    <a:pt x="930" y="1"/>
                    <a:pt x="887" y="1"/>
                    <a:pt x="887" y="43"/>
                  </a:cubicBezTo>
                  <a:cubicBezTo>
                    <a:pt x="887" y="43"/>
                    <a:pt x="845" y="128"/>
                    <a:pt x="845" y="170"/>
                  </a:cubicBezTo>
                  <a:cubicBezTo>
                    <a:pt x="845" y="466"/>
                    <a:pt x="718" y="1099"/>
                    <a:pt x="423" y="2113"/>
                  </a:cubicBezTo>
                  <a:cubicBezTo>
                    <a:pt x="127" y="3127"/>
                    <a:pt x="0" y="3719"/>
                    <a:pt x="0" y="3888"/>
                  </a:cubicBezTo>
                  <a:cubicBezTo>
                    <a:pt x="0" y="4057"/>
                    <a:pt x="85" y="4183"/>
                    <a:pt x="211" y="4310"/>
                  </a:cubicBezTo>
                  <a:cubicBezTo>
                    <a:pt x="380" y="4395"/>
                    <a:pt x="549" y="4479"/>
                    <a:pt x="761" y="4479"/>
                  </a:cubicBezTo>
                  <a:cubicBezTo>
                    <a:pt x="1183" y="4479"/>
                    <a:pt x="1648" y="4395"/>
                    <a:pt x="2070" y="4226"/>
                  </a:cubicBezTo>
                  <a:cubicBezTo>
                    <a:pt x="2493" y="4099"/>
                    <a:pt x="2704" y="3930"/>
                    <a:pt x="2704" y="3719"/>
                  </a:cubicBezTo>
                  <a:cubicBezTo>
                    <a:pt x="2704" y="3676"/>
                    <a:pt x="2704" y="3676"/>
                    <a:pt x="2704" y="3634"/>
                  </a:cubicBezTo>
                  <a:lnTo>
                    <a:pt x="2620" y="3634"/>
                  </a:lnTo>
                  <a:cubicBezTo>
                    <a:pt x="2577" y="3634"/>
                    <a:pt x="2493" y="3634"/>
                    <a:pt x="2282" y="3719"/>
                  </a:cubicBezTo>
                  <a:cubicBezTo>
                    <a:pt x="1732" y="3845"/>
                    <a:pt x="1225" y="3930"/>
                    <a:pt x="718" y="3930"/>
                  </a:cubicBezTo>
                  <a:cubicBezTo>
                    <a:pt x="634" y="3930"/>
                    <a:pt x="549" y="3888"/>
                    <a:pt x="549" y="3761"/>
                  </a:cubicBezTo>
                  <a:cubicBezTo>
                    <a:pt x="549" y="3634"/>
                    <a:pt x="634" y="3296"/>
                    <a:pt x="845" y="2705"/>
                  </a:cubicBezTo>
                  <a:cubicBezTo>
                    <a:pt x="1183" y="1522"/>
                    <a:pt x="1394" y="761"/>
                    <a:pt x="1394" y="466"/>
                  </a:cubicBezTo>
                  <a:cubicBezTo>
                    <a:pt x="1394" y="381"/>
                    <a:pt x="1352" y="254"/>
                    <a:pt x="1225" y="128"/>
                  </a:cubicBezTo>
                  <a:cubicBezTo>
                    <a:pt x="1141" y="43"/>
                    <a:pt x="1056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5483000" y="40214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0"/>
                  </a:moveTo>
                  <a:cubicBezTo>
                    <a:pt x="1310" y="0"/>
                    <a:pt x="846" y="85"/>
                    <a:pt x="761" y="212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677" y="1099"/>
                    <a:pt x="550" y="1563"/>
                  </a:cubicBezTo>
                  <a:cubicBezTo>
                    <a:pt x="423" y="2028"/>
                    <a:pt x="296" y="2493"/>
                    <a:pt x="170" y="2915"/>
                  </a:cubicBezTo>
                  <a:cubicBezTo>
                    <a:pt x="43" y="3338"/>
                    <a:pt x="1" y="3634"/>
                    <a:pt x="1" y="3803"/>
                  </a:cubicBezTo>
                  <a:cubicBezTo>
                    <a:pt x="1" y="3972"/>
                    <a:pt x="85" y="4098"/>
                    <a:pt x="212" y="4225"/>
                  </a:cubicBezTo>
                  <a:cubicBezTo>
                    <a:pt x="339" y="4352"/>
                    <a:pt x="550" y="4394"/>
                    <a:pt x="719" y="4394"/>
                  </a:cubicBezTo>
                  <a:cubicBezTo>
                    <a:pt x="1141" y="4394"/>
                    <a:pt x="1606" y="4310"/>
                    <a:pt x="2071" y="4141"/>
                  </a:cubicBezTo>
                  <a:cubicBezTo>
                    <a:pt x="2535" y="4014"/>
                    <a:pt x="2789" y="3845"/>
                    <a:pt x="2789" y="3676"/>
                  </a:cubicBezTo>
                  <a:cubicBezTo>
                    <a:pt x="2789" y="3591"/>
                    <a:pt x="2747" y="3549"/>
                    <a:pt x="2662" y="3549"/>
                  </a:cubicBezTo>
                  <a:cubicBezTo>
                    <a:pt x="2662" y="3549"/>
                    <a:pt x="2535" y="3591"/>
                    <a:pt x="2366" y="3634"/>
                  </a:cubicBezTo>
                  <a:cubicBezTo>
                    <a:pt x="1775" y="3803"/>
                    <a:pt x="1226" y="3887"/>
                    <a:pt x="761" y="3887"/>
                  </a:cubicBezTo>
                  <a:cubicBezTo>
                    <a:pt x="677" y="3887"/>
                    <a:pt x="634" y="3845"/>
                    <a:pt x="634" y="3803"/>
                  </a:cubicBezTo>
                  <a:cubicBezTo>
                    <a:pt x="592" y="3803"/>
                    <a:pt x="592" y="3760"/>
                    <a:pt x="592" y="3676"/>
                  </a:cubicBezTo>
                  <a:cubicBezTo>
                    <a:pt x="592" y="3549"/>
                    <a:pt x="677" y="3127"/>
                    <a:pt x="930" y="2366"/>
                  </a:cubicBezTo>
                  <a:cubicBezTo>
                    <a:pt x="1353" y="2366"/>
                    <a:pt x="1775" y="2366"/>
                    <a:pt x="2113" y="2282"/>
                  </a:cubicBezTo>
                  <a:cubicBezTo>
                    <a:pt x="2451" y="2197"/>
                    <a:pt x="2620" y="2113"/>
                    <a:pt x="2620" y="1944"/>
                  </a:cubicBezTo>
                  <a:cubicBezTo>
                    <a:pt x="2620" y="1901"/>
                    <a:pt x="2578" y="1859"/>
                    <a:pt x="2451" y="1859"/>
                  </a:cubicBezTo>
                  <a:cubicBezTo>
                    <a:pt x="2324" y="1859"/>
                    <a:pt x="2155" y="1859"/>
                    <a:pt x="1902" y="1901"/>
                  </a:cubicBezTo>
                  <a:lnTo>
                    <a:pt x="1057" y="1901"/>
                  </a:lnTo>
                  <a:cubicBezTo>
                    <a:pt x="1226" y="1352"/>
                    <a:pt x="1268" y="887"/>
                    <a:pt x="1268" y="634"/>
                  </a:cubicBezTo>
                  <a:lnTo>
                    <a:pt x="1268" y="592"/>
                  </a:lnTo>
                  <a:cubicBezTo>
                    <a:pt x="1690" y="550"/>
                    <a:pt x="1902" y="507"/>
                    <a:pt x="2028" y="465"/>
                  </a:cubicBezTo>
                  <a:cubicBezTo>
                    <a:pt x="2113" y="465"/>
                    <a:pt x="2282" y="465"/>
                    <a:pt x="2535" y="423"/>
                  </a:cubicBezTo>
                  <a:cubicBezTo>
                    <a:pt x="2789" y="423"/>
                    <a:pt x="3000" y="381"/>
                    <a:pt x="3169" y="338"/>
                  </a:cubicBezTo>
                  <a:cubicBezTo>
                    <a:pt x="3338" y="338"/>
                    <a:pt x="3423" y="254"/>
                    <a:pt x="3423" y="169"/>
                  </a:cubicBezTo>
                  <a:cubicBezTo>
                    <a:pt x="3423" y="43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5560100" y="399712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1"/>
                  </a:moveTo>
                  <a:cubicBezTo>
                    <a:pt x="1437" y="1"/>
                    <a:pt x="1310" y="85"/>
                    <a:pt x="1310" y="296"/>
                  </a:cubicBezTo>
                  <a:cubicBezTo>
                    <a:pt x="1310" y="339"/>
                    <a:pt x="1353" y="423"/>
                    <a:pt x="1395" y="465"/>
                  </a:cubicBezTo>
                  <a:cubicBezTo>
                    <a:pt x="1479" y="550"/>
                    <a:pt x="1564" y="592"/>
                    <a:pt x="1691" y="677"/>
                  </a:cubicBezTo>
                  <a:cubicBezTo>
                    <a:pt x="1775" y="761"/>
                    <a:pt x="1860" y="846"/>
                    <a:pt x="1986" y="972"/>
                  </a:cubicBezTo>
                  <a:cubicBezTo>
                    <a:pt x="2071" y="1057"/>
                    <a:pt x="2155" y="1226"/>
                    <a:pt x="2240" y="1395"/>
                  </a:cubicBezTo>
                  <a:cubicBezTo>
                    <a:pt x="2282" y="1606"/>
                    <a:pt x="2324" y="1859"/>
                    <a:pt x="2324" y="2155"/>
                  </a:cubicBezTo>
                  <a:cubicBezTo>
                    <a:pt x="2324" y="2451"/>
                    <a:pt x="2282" y="2747"/>
                    <a:pt x="2155" y="3127"/>
                  </a:cubicBezTo>
                  <a:cubicBezTo>
                    <a:pt x="2029" y="3465"/>
                    <a:pt x="1902" y="3761"/>
                    <a:pt x="1733" y="4014"/>
                  </a:cubicBezTo>
                  <a:cubicBezTo>
                    <a:pt x="1395" y="4521"/>
                    <a:pt x="1015" y="4944"/>
                    <a:pt x="592" y="5282"/>
                  </a:cubicBezTo>
                  <a:cubicBezTo>
                    <a:pt x="212" y="5620"/>
                    <a:pt x="1" y="5831"/>
                    <a:pt x="1" y="5915"/>
                  </a:cubicBezTo>
                  <a:cubicBezTo>
                    <a:pt x="1" y="6000"/>
                    <a:pt x="85" y="6000"/>
                    <a:pt x="170" y="6000"/>
                  </a:cubicBezTo>
                  <a:cubicBezTo>
                    <a:pt x="339" y="6000"/>
                    <a:pt x="634" y="5831"/>
                    <a:pt x="1057" y="5493"/>
                  </a:cubicBezTo>
                  <a:cubicBezTo>
                    <a:pt x="1268" y="5324"/>
                    <a:pt x="1479" y="5155"/>
                    <a:pt x="1691" y="4901"/>
                  </a:cubicBezTo>
                  <a:cubicBezTo>
                    <a:pt x="1902" y="4648"/>
                    <a:pt x="2113" y="4352"/>
                    <a:pt x="2282" y="4056"/>
                  </a:cubicBezTo>
                  <a:cubicBezTo>
                    <a:pt x="2493" y="3761"/>
                    <a:pt x="2620" y="3423"/>
                    <a:pt x="2747" y="3042"/>
                  </a:cubicBezTo>
                  <a:cubicBezTo>
                    <a:pt x="2874" y="2662"/>
                    <a:pt x="2916" y="2240"/>
                    <a:pt x="2916" y="1859"/>
                  </a:cubicBezTo>
                  <a:cubicBezTo>
                    <a:pt x="2916" y="1353"/>
                    <a:pt x="2789" y="930"/>
                    <a:pt x="2493" y="550"/>
                  </a:cubicBezTo>
                  <a:cubicBezTo>
                    <a:pt x="2240" y="212"/>
                    <a:pt x="1944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510025" y="4642475"/>
              <a:ext cx="115150" cy="110925"/>
            </a:xfrm>
            <a:custGeom>
              <a:avLst/>
              <a:gdLst/>
              <a:ahLst/>
              <a:cxnLst/>
              <a:rect l="l" t="t" r="r" b="b"/>
              <a:pathLst>
                <a:path w="4606" h="4437" extrusionOk="0">
                  <a:moveTo>
                    <a:pt x="930" y="0"/>
                  </a:moveTo>
                  <a:cubicBezTo>
                    <a:pt x="888" y="0"/>
                    <a:pt x="846" y="0"/>
                    <a:pt x="846" y="42"/>
                  </a:cubicBezTo>
                  <a:cubicBezTo>
                    <a:pt x="803" y="85"/>
                    <a:pt x="803" y="127"/>
                    <a:pt x="803" y="169"/>
                  </a:cubicBezTo>
                  <a:cubicBezTo>
                    <a:pt x="803" y="465"/>
                    <a:pt x="677" y="1141"/>
                    <a:pt x="381" y="2197"/>
                  </a:cubicBezTo>
                  <a:cubicBezTo>
                    <a:pt x="127" y="3253"/>
                    <a:pt x="1" y="3845"/>
                    <a:pt x="1" y="3929"/>
                  </a:cubicBezTo>
                  <a:cubicBezTo>
                    <a:pt x="1" y="4056"/>
                    <a:pt x="43" y="4140"/>
                    <a:pt x="85" y="4267"/>
                  </a:cubicBezTo>
                  <a:cubicBezTo>
                    <a:pt x="170" y="4352"/>
                    <a:pt x="254" y="4436"/>
                    <a:pt x="296" y="4436"/>
                  </a:cubicBezTo>
                  <a:cubicBezTo>
                    <a:pt x="296" y="4436"/>
                    <a:pt x="339" y="4394"/>
                    <a:pt x="381" y="4309"/>
                  </a:cubicBezTo>
                  <a:cubicBezTo>
                    <a:pt x="381" y="4267"/>
                    <a:pt x="381" y="4225"/>
                    <a:pt x="423" y="4183"/>
                  </a:cubicBezTo>
                  <a:cubicBezTo>
                    <a:pt x="423" y="4140"/>
                    <a:pt x="465" y="4098"/>
                    <a:pt x="465" y="4014"/>
                  </a:cubicBezTo>
                  <a:cubicBezTo>
                    <a:pt x="508" y="3971"/>
                    <a:pt x="508" y="3887"/>
                    <a:pt x="508" y="3845"/>
                  </a:cubicBezTo>
                  <a:cubicBezTo>
                    <a:pt x="550" y="3760"/>
                    <a:pt x="550" y="3718"/>
                    <a:pt x="592" y="3591"/>
                  </a:cubicBezTo>
                  <a:cubicBezTo>
                    <a:pt x="634" y="3507"/>
                    <a:pt x="634" y="3422"/>
                    <a:pt x="677" y="3380"/>
                  </a:cubicBezTo>
                  <a:cubicBezTo>
                    <a:pt x="677" y="3295"/>
                    <a:pt x="719" y="3211"/>
                    <a:pt x="719" y="3126"/>
                  </a:cubicBezTo>
                  <a:cubicBezTo>
                    <a:pt x="761" y="3000"/>
                    <a:pt x="803" y="2788"/>
                    <a:pt x="888" y="2493"/>
                  </a:cubicBezTo>
                  <a:cubicBezTo>
                    <a:pt x="972" y="2155"/>
                    <a:pt x="1057" y="1775"/>
                    <a:pt x="1141" y="1352"/>
                  </a:cubicBezTo>
                  <a:cubicBezTo>
                    <a:pt x="1395" y="2155"/>
                    <a:pt x="1606" y="2704"/>
                    <a:pt x="1775" y="2915"/>
                  </a:cubicBezTo>
                  <a:cubicBezTo>
                    <a:pt x="1860" y="3042"/>
                    <a:pt x="1944" y="3084"/>
                    <a:pt x="2071" y="3084"/>
                  </a:cubicBezTo>
                  <a:cubicBezTo>
                    <a:pt x="2198" y="3084"/>
                    <a:pt x="2324" y="3000"/>
                    <a:pt x="2535" y="2831"/>
                  </a:cubicBezTo>
                  <a:cubicBezTo>
                    <a:pt x="2704" y="2619"/>
                    <a:pt x="3169" y="2028"/>
                    <a:pt x="3972" y="1056"/>
                  </a:cubicBezTo>
                  <a:lnTo>
                    <a:pt x="3972" y="1056"/>
                  </a:lnTo>
                  <a:cubicBezTo>
                    <a:pt x="3803" y="1521"/>
                    <a:pt x="3634" y="2070"/>
                    <a:pt x="3465" y="2704"/>
                  </a:cubicBezTo>
                  <a:cubicBezTo>
                    <a:pt x="3338" y="3295"/>
                    <a:pt x="3254" y="3676"/>
                    <a:pt x="3254" y="3845"/>
                  </a:cubicBezTo>
                  <a:cubicBezTo>
                    <a:pt x="3254" y="4014"/>
                    <a:pt x="3296" y="4183"/>
                    <a:pt x="3338" y="4267"/>
                  </a:cubicBezTo>
                  <a:cubicBezTo>
                    <a:pt x="3423" y="4352"/>
                    <a:pt x="3465" y="4436"/>
                    <a:pt x="3507" y="4436"/>
                  </a:cubicBezTo>
                  <a:cubicBezTo>
                    <a:pt x="3592" y="4436"/>
                    <a:pt x="3634" y="4309"/>
                    <a:pt x="3718" y="4056"/>
                  </a:cubicBezTo>
                  <a:cubicBezTo>
                    <a:pt x="3718" y="3929"/>
                    <a:pt x="3761" y="3802"/>
                    <a:pt x="3803" y="3676"/>
                  </a:cubicBezTo>
                  <a:cubicBezTo>
                    <a:pt x="3845" y="3549"/>
                    <a:pt x="3887" y="3380"/>
                    <a:pt x="3930" y="3169"/>
                  </a:cubicBezTo>
                  <a:cubicBezTo>
                    <a:pt x="3972" y="2957"/>
                    <a:pt x="4014" y="2746"/>
                    <a:pt x="4056" y="2619"/>
                  </a:cubicBezTo>
                  <a:cubicBezTo>
                    <a:pt x="4099" y="2493"/>
                    <a:pt x="4141" y="2281"/>
                    <a:pt x="4225" y="2028"/>
                  </a:cubicBezTo>
                  <a:cubicBezTo>
                    <a:pt x="4310" y="1775"/>
                    <a:pt x="4352" y="1606"/>
                    <a:pt x="4352" y="1479"/>
                  </a:cubicBezTo>
                  <a:cubicBezTo>
                    <a:pt x="4394" y="1394"/>
                    <a:pt x="4437" y="1225"/>
                    <a:pt x="4479" y="1099"/>
                  </a:cubicBezTo>
                  <a:cubicBezTo>
                    <a:pt x="4521" y="930"/>
                    <a:pt x="4563" y="803"/>
                    <a:pt x="4563" y="676"/>
                  </a:cubicBezTo>
                  <a:cubicBezTo>
                    <a:pt x="4606" y="592"/>
                    <a:pt x="4606" y="507"/>
                    <a:pt x="4606" y="423"/>
                  </a:cubicBezTo>
                  <a:cubicBezTo>
                    <a:pt x="4606" y="338"/>
                    <a:pt x="4563" y="296"/>
                    <a:pt x="4479" y="211"/>
                  </a:cubicBezTo>
                  <a:cubicBezTo>
                    <a:pt x="4394" y="127"/>
                    <a:pt x="4310" y="85"/>
                    <a:pt x="4225" y="85"/>
                  </a:cubicBezTo>
                  <a:cubicBezTo>
                    <a:pt x="4141" y="85"/>
                    <a:pt x="4014" y="169"/>
                    <a:pt x="3845" y="338"/>
                  </a:cubicBezTo>
                  <a:cubicBezTo>
                    <a:pt x="3676" y="549"/>
                    <a:pt x="3423" y="887"/>
                    <a:pt x="3042" y="1352"/>
                  </a:cubicBezTo>
                  <a:cubicBezTo>
                    <a:pt x="2704" y="1817"/>
                    <a:pt x="2409" y="2197"/>
                    <a:pt x="2155" y="2450"/>
                  </a:cubicBezTo>
                  <a:cubicBezTo>
                    <a:pt x="1986" y="2070"/>
                    <a:pt x="1817" y="1648"/>
                    <a:pt x="1648" y="1268"/>
                  </a:cubicBezTo>
                  <a:cubicBezTo>
                    <a:pt x="1522" y="887"/>
                    <a:pt x="1437" y="634"/>
                    <a:pt x="1437" y="465"/>
                  </a:cubicBezTo>
                  <a:cubicBezTo>
                    <a:pt x="1437" y="380"/>
                    <a:pt x="1353" y="296"/>
                    <a:pt x="1226" y="169"/>
                  </a:cubicBezTo>
                  <a:cubicBezTo>
                    <a:pt x="1099" y="42"/>
                    <a:pt x="972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3635725" y="46435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0"/>
                  </a:moveTo>
                  <a:cubicBezTo>
                    <a:pt x="1310" y="0"/>
                    <a:pt x="845" y="85"/>
                    <a:pt x="761" y="254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676" y="1099"/>
                    <a:pt x="549" y="1564"/>
                  </a:cubicBezTo>
                  <a:cubicBezTo>
                    <a:pt x="423" y="2070"/>
                    <a:pt x="296" y="2493"/>
                    <a:pt x="169" y="2915"/>
                  </a:cubicBezTo>
                  <a:cubicBezTo>
                    <a:pt x="42" y="3338"/>
                    <a:pt x="0" y="3634"/>
                    <a:pt x="0" y="3803"/>
                  </a:cubicBezTo>
                  <a:cubicBezTo>
                    <a:pt x="0" y="3972"/>
                    <a:pt x="85" y="4141"/>
                    <a:pt x="211" y="4225"/>
                  </a:cubicBezTo>
                  <a:cubicBezTo>
                    <a:pt x="380" y="4352"/>
                    <a:pt x="549" y="4394"/>
                    <a:pt x="718" y="4394"/>
                  </a:cubicBezTo>
                  <a:cubicBezTo>
                    <a:pt x="1183" y="4394"/>
                    <a:pt x="1606" y="4310"/>
                    <a:pt x="2070" y="4183"/>
                  </a:cubicBezTo>
                  <a:cubicBezTo>
                    <a:pt x="2535" y="4014"/>
                    <a:pt x="2788" y="3845"/>
                    <a:pt x="2788" y="3718"/>
                  </a:cubicBezTo>
                  <a:cubicBezTo>
                    <a:pt x="2788" y="3591"/>
                    <a:pt x="2746" y="3549"/>
                    <a:pt x="2704" y="3549"/>
                  </a:cubicBezTo>
                  <a:cubicBezTo>
                    <a:pt x="2662" y="3549"/>
                    <a:pt x="2535" y="3591"/>
                    <a:pt x="2366" y="3634"/>
                  </a:cubicBezTo>
                  <a:cubicBezTo>
                    <a:pt x="1775" y="3803"/>
                    <a:pt x="1225" y="3887"/>
                    <a:pt x="761" y="3887"/>
                  </a:cubicBezTo>
                  <a:cubicBezTo>
                    <a:pt x="718" y="3887"/>
                    <a:pt x="676" y="3845"/>
                    <a:pt x="634" y="3845"/>
                  </a:cubicBezTo>
                  <a:cubicBezTo>
                    <a:pt x="592" y="3803"/>
                    <a:pt x="592" y="3760"/>
                    <a:pt x="592" y="3718"/>
                  </a:cubicBezTo>
                  <a:cubicBezTo>
                    <a:pt x="592" y="3549"/>
                    <a:pt x="676" y="3127"/>
                    <a:pt x="930" y="2408"/>
                  </a:cubicBezTo>
                  <a:cubicBezTo>
                    <a:pt x="1394" y="2408"/>
                    <a:pt x="1775" y="2366"/>
                    <a:pt x="2113" y="2282"/>
                  </a:cubicBezTo>
                  <a:cubicBezTo>
                    <a:pt x="2450" y="2197"/>
                    <a:pt x="2662" y="2113"/>
                    <a:pt x="2662" y="1944"/>
                  </a:cubicBezTo>
                  <a:cubicBezTo>
                    <a:pt x="2662" y="1902"/>
                    <a:pt x="2577" y="1859"/>
                    <a:pt x="2450" y="1859"/>
                  </a:cubicBezTo>
                  <a:cubicBezTo>
                    <a:pt x="2324" y="1859"/>
                    <a:pt x="2155" y="1859"/>
                    <a:pt x="1901" y="1902"/>
                  </a:cubicBezTo>
                  <a:cubicBezTo>
                    <a:pt x="1648" y="1902"/>
                    <a:pt x="1479" y="1944"/>
                    <a:pt x="1310" y="1944"/>
                  </a:cubicBezTo>
                  <a:lnTo>
                    <a:pt x="1056" y="1944"/>
                  </a:lnTo>
                  <a:cubicBezTo>
                    <a:pt x="1225" y="1352"/>
                    <a:pt x="1310" y="930"/>
                    <a:pt x="1310" y="634"/>
                  </a:cubicBezTo>
                  <a:lnTo>
                    <a:pt x="1310" y="592"/>
                  </a:lnTo>
                  <a:cubicBezTo>
                    <a:pt x="1690" y="550"/>
                    <a:pt x="1944" y="507"/>
                    <a:pt x="2028" y="507"/>
                  </a:cubicBezTo>
                  <a:cubicBezTo>
                    <a:pt x="2113" y="465"/>
                    <a:pt x="2324" y="465"/>
                    <a:pt x="2535" y="423"/>
                  </a:cubicBezTo>
                  <a:cubicBezTo>
                    <a:pt x="2788" y="423"/>
                    <a:pt x="3000" y="381"/>
                    <a:pt x="3169" y="381"/>
                  </a:cubicBezTo>
                  <a:cubicBezTo>
                    <a:pt x="3338" y="338"/>
                    <a:pt x="3422" y="254"/>
                    <a:pt x="3422" y="169"/>
                  </a:cubicBezTo>
                  <a:cubicBezTo>
                    <a:pt x="3422" y="85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3725500" y="4642475"/>
              <a:ext cx="78175" cy="127825"/>
            </a:xfrm>
            <a:custGeom>
              <a:avLst/>
              <a:gdLst/>
              <a:ahLst/>
              <a:cxnLst/>
              <a:rect l="l" t="t" r="r" b="b"/>
              <a:pathLst>
                <a:path w="3127" h="5113" extrusionOk="0">
                  <a:moveTo>
                    <a:pt x="2577" y="0"/>
                  </a:moveTo>
                  <a:cubicBezTo>
                    <a:pt x="2239" y="0"/>
                    <a:pt x="1859" y="211"/>
                    <a:pt x="1437" y="549"/>
                  </a:cubicBezTo>
                  <a:cubicBezTo>
                    <a:pt x="1014" y="930"/>
                    <a:pt x="676" y="1394"/>
                    <a:pt x="423" y="1901"/>
                  </a:cubicBezTo>
                  <a:cubicBezTo>
                    <a:pt x="127" y="2450"/>
                    <a:pt x="0" y="2915"/>
                    <a:pt x="0" y="3338"/>
                  </a:cubicBezTo>
                  <a:cubicBezTo>
                    <a:pt x="0" y="3591"/>
                    <a:pt x="127" y="3845"/>
                    <a:pt x="380" y="4098"/>
                  </a:cubicBezTo>
                  <a:cubicBezTo>
                    <a:pt x="592" y="4309"/>
                    <a:pt x="845" y="4436"/>
                    <a:pt x="1099" y="4436"/>
                  </a:cubicBezTo>
                  <a:cubicBezTo>
                    <a:pt x="1352" y="4436"/>
                    <a:pt x="1606" y="4352"/>
                    <a:pt x="1859" y="4140"/>
                  </a:cubicBezTo>
                  <a:cubicBezTo>
                    <a:pt x="2113" y="3929"/>
                    <a:pt x="2366" y="3633"/>
                    <a:pt x="2577" y="3295"/>
                  </a:cubicBezTo>
                  <a:lnTo>
                    <a:pt x="2577" y="3295"/>
                  </a:lnTo>
                  <a:cubicBezTo>
                    <a:pt x="2535" y="3422"/>
                    <a:pt x="2493" y="3591"/>
                    <a:pt x="2408" y="3845"/>
                  </a:cubicBezTo>
                  <a:cubicBezTo>
                    <a:pt x="2324" y="4056"/>
                    <a:pt x="2282" y="4225"/>
                    <a:pt x="2197" y="4436"/>
                  </a:cubicBezTo>
                  <a:cubicBezTo>
                    <a:pt x="2155" y="4647"/>
                    <a:pt x="2113" y="4816"/>
                    <a:pt x="2113" y="4943"/>
                  </a:cubicBezTo>
                  <a:cubicBezTo>
                    <a:pt x="2113" y="5070"/>
                    <a:pt x="2155" y="5112"/>
                    <a:pt x="2282" y="5112"/>
                  </a:cubicBezTo>
                  <a:cubicBezTo>
                    <a:pt x="2408" y="5112"/>
                    <a:pt x="2535" y="4774"/>
                    <a:pt x="2746" y="4140"/>
                  </a:cubicBezTo>
                  <a:cubicBezTo>
                    <a:pt x="2958" y="3507"/>
                    <a:pt x="3084" y="3126"/>
                    <a:pt x="3084" y="2957"/>
                  </a:cubicBezTo>
                  <a:cubicBezTo>
                    <a:pt x="3084" y="2788"/>
                    <a:pt x="3042" y="2619"/>
                    <a:pt x="2915" y="2493"/>
                  </a:cubicBezTo>
                  <a:cubicBezTo>
                    <a:pt x="2831" y="2366"/>
                    <a:pt x="2704" y="2324"/>
                    <a:pt x="2577" y="2324"/>
                  </a:cubicBezTo>
                  <a:cubicBezTo>
                    <a:pt x="2282" y="2324"/>
                    <a:pt x="2070" y="2324"/>
                    <a:pt x="1859" y="2366"/>
                  </a:cubicBezTo>
                  <a:cubicBezTo>
                    <a:pt x="1690" y="2408"/>
                    <a:pt x="1606" y="2450"/>
                    <a:pt x="1606" y="2535"/>
                  </a:cubicBezTo>
                  <a:cubicBezTo>
                    <a:pt x="1606" y="2577"/>
                    <a:pt x="1648" y="2662"/>
                    <a:pt x="1732" y="2704"/>
                  </a:cubicBezTo>
                  <a:cubicBezTo>
                    <a:pt x="1817" y="2788"/>
                    <a:pt x="1901" y="2788"/>
                    <a:pt x="2028" y="2788"/>
                  </a:cubicBezTo>
                  <a:cubicBezTo>
                    <a:pt x="2113" y="2788"/>
                    <a:pt x="2324" y="2746"/>
                    <a:pt x="2535" y="2704"/>
                  </a:cubicBezTo>
                  <a:lnTo>
                    <a:pt x="2535" y="2704"/>
                  </a:lnTo>
                  <a:cubicBezTo>
                    <a:pt x="2324" y="3042"/>
                    <a:pt x="2070" y="3338"/>
                    <a:pt x="1775" y="3549"/>
                  </a:cubicBezTo>
                  <a:cubicBezTo>
                    <a:pt x="1521" y="3802"/>
                    <a:pt x="1268" y="3887"/>
                    <a:pt x="1056" y="3887"/>
                  </a:cubicBezTo>
                  <a:cubicBezTo>
                    <a:pt x="930" y="3887"/>
                    <a:pt x="845" y="3845"/>
                    <a:pt x="718" y="3718"/>
                  </a:cubicBezTo>
                  <a:cubicBezTo>
                    <a:pt x="634" y="3633"/>
                    <a:pt x="592" y="3507"/>
                    <a:pt x="592" y="3338"/>
                  </a:cubicBezTo>
                  <a:cubicBezTo>
                    <a:pt x="592" y="2957"/>
                    <a:pt x="718" y="2577"/>
                    <a:pt x="930" y="2112"/>
                  </a:cubicBezTo>
                  <a:cubicBezTo>
                    <a:pt x="1141" y="1690"/>
                    <a:pt x="1437" y="1310"/>
                    <a:pt x="1732" y="1014"/>
                  </a:cubicBezTo>
                  <a:cubicBezTo>
                    <a:pt x="2070" y="718"/>
                    <a:pt x="2366" y="592"/>
                    <a:pt x="2620" y="592"/>
                  </a:cubicBezTo>
                  <a:cubicBezTo>
                    <a:pt x="2746" y="592"/>
                    <a:pt x="2831" y="592"/>
                    <a:pt x="2915" y="634"/>
                  </a:cubicBezTo>
                  <a:cubicBezTo>
                    <a:pt x="3000" y="676"/>
                    <a:pt x="3042" y="676"/>
                    <a:pt x="3042" y="676"/>
                  </a:cubicBezTo>
                  <a:cubicBezTo>
                    <a:pt x="3084" y="676"/>
                    <a:pt x="3127" y="634"/>
                    <a:pt x="3127" y="549"/>
                  </a:cubicBezTo>
                  <a:cubicBezTo>
                    <a:pt x="3127" y="465"/>
                    <a:pt x="3042" y="338"/>
                    <a:pt x="2958" y="211"/>
                  </a:cubicBezTo>
                  <a:cubicBezTo>
                    <a:pt x="2831" y="85"/>
                    <a:pt x="2704" y="0"/>
                    <a:pt x="2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3821600" y="4640350"/>
              <a:ext cx="83475" cy="113050"/>
            </a:xfrm>
            <a:custGeom>
              <a:avLst/>
              <a:gdLst/>
              <a:ahLst/>
              <a:cxnLst/>
              <a:rect l="l" t="t" r="r" b="b"/>
              <a:pathLst>
                <a:path w="3339" h="4522" extrusionOk="0">
                  <a:moveTo>
                    <a:pt x="1986" y="634"/>
                  </a:moveTo>
                  <a:cubicBezTo>
                    <a:pt x="2029" y="1015"/>
                    <a:pt x="2113" y="1522"/>
                    <a:pt x="2198" y="2282"/>
                  </a:cubicBezTo>
                  <a:cubicBezTo>
                    <a:pt x="1860" y="2324"/>
                    <a:pt x="1564" y="2366"/>
                    <a:pt x="1268" y="2451"/>
                  </a:cubicBezTo>
                  <a:cubicBezTo>
                    <a:pt x="1564" y="1691"/>
                    <a:pt x="1775" y="1057"/>
                    <a:pt x="1986" y="634"/>
                  </a:cubicBezTo>
                  <a:close/>
                  <a:moveTo>
                    <a:pt x="2113" y="1"/>
                  </a:moveTo>
                  <a:cubicBezTo>
                    <a:pt x="2029" y="1"/>
                    <a:pt x="1902" y="43"/>
                    <a:pt x="1775" y="127"/>
                  </a:cubicBezTo>
                  <a:cubicBezTo>
                    <a:pt x="1648" y="212"/>
                    <a:pt x="1606" y="296"/>
                    <a:pt x="1522" y="423"/>
                  </a:cubicBezTo>
                  <a:cubicBezTo>
                    <a:pt x="1479" y="550"/>
                    <a:pt x="1395" y="803"/>
                    <a:pt x="1226" y="1226"/>
                  </a:cubicBezTo>
                  <a:cubicBezTo>
                    <a:pt x="1057" y="1648"/>
                    <a:pt x="888" y="1986"/>
                    <a:pt x="803" y="2197"/>
                  </a:cubicBezTo>
                  <a:cubicBezTo>
                    <a:pt x="761" y="2324"/>
                    <a:pt x="719" y="2493"/>
                    <a:pt x="634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43" y="3127"/>
                    <a:pt x="127" y="3169"/>
                  </a:cubicBezTo>
                  <a:cubicBezTo>
                    <a:pt x="170" y="3211"/>
                    <a:pt x="254" y="3254"/>
                    <a:pt x="339" y="3254"/>
                  </a:cubicBezTo>
                  <a:lnTo>
                    <a:pt x="381" y="3254"/>
                  </a:lnTo>
                  <a:cubicBezTo>
                    <a:pt x="127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127" y="4394"/>
                  </a:cubicBezTo>
                  <a:cubicBezTo>
                    <a:pt x="212" y="4479"/>
                    <a:pt x="296" y="4521"/>
                    <a:pt x="339" y="4521"/>
                  </a:cubicBezTo>
                  <a:cubicBezTo>
                    <a:pt x="423" y="4521"/>
                    <a:pt x="634" y="4056"/>
                    <a:pt x="1015" y="3085"/>
                  </a:cubicBezTo>
                  <a:cubicBezTo>
                    <a:pt x="1310" y="3000"/>
                    <a:pt x="1564" y="2916"/>
                    <a:pt x="1733" y="2873"/>
                  </a:cubicBezTo>
                  <a:cubicBezTo>
                    <a:pt x="1860" y="2831"/>
                    <a:pt x="2071" y="2789"/>
                    <a:pt x="2240" y="2747"/>
                  </a:cubicBezTo>
                  <a:cubicBezTo>
                    <a:pt x="2282" y="3127"/>
                    <a:pt x="2324" y="3549"/>
                    <a:pt x="2324" y="3930"/>
                  </a:cubicBezTo>
                  <a:cubicBezTo>
                    <a:pt x="2367" y="4141"/>
                    <a:pt x="2409" y="4310"/>
                    <a:pt x="2451" y="4394"/>
                  </a:cubicBezTo>
                  <a:cubicBezTo>
                    <a:pt x="2493" y="4479"/>
                    <a:pt x="2536" y="4521"/>
                    <a:pt x="2620" y="4521"/>
                  </a:cubicBezTo>
                  <a:cubicBezTo>
                    <a:pt x="2747" y="4521"/>
                    <a:pt x="2831" y="4268"/>
                    <a:pt x="2831" y="3718"/>
                  </a:cubicBezTo>
                  <a:cubicBezTo>
                    <a:pt x="2831" y="3423"/>
                    <a:pt x="2789" y="3042"/>
                    <a:pt x="2747" y="2620"/>
                  </a:cubicBezTo>
                  <a:cubicBezTo>
                    <a:pt x="3127" y="2493"/>
                    <a:pt x="3338" y="2409"/>
                    <a:pt x="3338" y="2324"/>
                  </a:cubicBezTo>
                  <a:cubicBezTo>
                    <a:pt x="3338" y="2240"/>
                    <a:pt x="3212" y="2155"/>
                    <a:pt x="3043" y="2155"/>
                  </a:cubicBezTo>
                  <a:cubicBezTo>
                    <a:pt x="2958" y="2155"/>
                    <a:pt x="2831" y="2155"/>
                    <a:pt x="2705" y="2197"/>
                  </a:cubicBezTo>
                  <a:cubicBezTo>
                    <a:pt x="2662" y="1564"/>
                    <a:pt x="2578" y="1057"/>
                    <a:pt x="2451" y="634"/>
                  </a:cubicBezTo>
                  <a:cubicBezTo>
                    <a:pt x="2367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3918775" y="4640350"/>
              <a:ext cx="81350" cy="113050"/>
            </a:xfrm>
            <a:custGeom>
              <a:avLst/>
              <a:gdLst/>
              <a:ahLst/>
              <a:cxnLst/>
              <a:rect l="l" t="t" r="r" b="b"/>
              <a:pathLst>
                <a:path w="3254" h="4522" extrusionOk="0">
                  <a:moveTo>
                    <a:pt x="1986" y="508"/>
                  </a:moveTo>
                  <a:cubicBezTo>
                    <a:pt x="2155" y="508"/>
                    <a:pt x="2324" y="592"/>
                    <a:pt x="2493" y="719"/>
                  </a:cubicBezTo>
                  <a:cubicBezTo>
                    <a:pt x="2620" y="846"/>
                    <a:pt x="2704" y="972"/>
                    <a:pt x="2704" y="1184"/>
                  </a:cubicBezTo>
                  <a:cubicBezTo>
                    <a:pt x="2704" y="1437"/>
                    <a:pt x="2535" y="1691"/>
                    <a:pt x="2240" y="1902"/>
                  </a:cubicBezTo>
                  <a:cubicBezTo>
                    <a:pt x="1902" y="2155"/>
                    <a:pt x="1521" y="2324"/>
                    <a:pt x="1014" y="2493"/>
                  </a:cubicBezTo>
                  <a:cubicBezTo>
                    <a:pt x="1226" y="1733"/>
                    <a:pt x="1310" y="1226"/>
                    <a:pt x="1310" y="972"/>
                  </a:cubicBezTo>
                  <a:cubicBezTo>
                    <a:pt x="1310" y="888"/>
                    <a:pt x="1310" y="803"/>
                    <a:pt x="1268" y="719"/>
                  </a:cubicBezTo>
                  <a:cubicBezTo>
                    <a:pt x="1521" y="592"/>
                    <a:pt x="1775" y="508"/>
                    <a:pt x="1986" y="508"/>
                  </a:cubicBezTo>
                  <a:close/>
                  <a:moveTo>
                    <a:pt x="1859" y="1"/>
                  </a:moveTo>
                  <a:cubicBezTo>
                    <a:pt x="1606" y="1"/>
                    <a:pt x="1310" y="43"/>
                    <a:pt x="1057" y="170"/>
                  </a:cubicBezTo>
                  <a:cubicBezTo>
                    <a:pt x="761" y="254"/>
                    <a:pt x="592" y="339"/>
                    <a:pt x="592" y="465"/>
                  </a:cubicBezTo>
                  <a:cubicBezTo>
                    <a:pt x="592" y="550"/>
                    <a:pt x="677" y="634"/>
                    <a:pt x="761" y="719"/>
                  </a:cubicBezTo>
                  <a:cubicBezTo>
                    <a:pt x="761" y="1226"/>
                    <a:pt x="550" y="2071"/>
                    <a:pt x="170" y="3338"/>
                  </a:cubicBezTo>
                  <a:cubicBezTo>
                    <a:pt x="43" y="3761"/>
                    <a:pt x="1" y="4014"/>
                    <a:pt x="1" y="4099"/>
                  </a:cubicBezTo>
                  <a:cubicBezTo>
                    <a:pt x="1" y="4225"/>
                    <a:pt x="43" y="4310"/>
                    <a:pt x="85" y="4394"/>
                  </a:cubicBezTo>
                  <a:cubicBezTo>
                    <a:pt x="170" y="4479"/>
                    <a:pt x="254" y="4521"/>
                    <a:pt x="296" y="4521"/>
                  </a:cubicBezTo>
                  <a:cubicBezTo>
                    <a:pt x="381" y="4521"/>
                    <a:pt x="550" y="4014"/>
                    <a:pt x="845" y="2958"/>
                  </a:cubicBezTo>
                  <a:cubicBezTo>
                    <a:pt x="1564" y="2831"/>
                    <a:pt x="2155" y="2620"/>
                    <a:pt x="2578" y="2282"/>
                  </a:cubicBezTo>
                  <a:cubicBezTo>
                    <a:pt x="3042" y="1986"/>
                    <a:pt x="3254" y="1564"/>
                    <a:pt x="3254" y="1141"/>
                  </a:cubicBezTo>
                  <a:cubicBezTo>
                    <a:pt x="3254" y="803"/>
                    <a:pt x="3127" y="508"/>
                    <a:pt x="2873" y="296"/>
                  </a:cubicBezTo>
                  <a:cubicBezTo>
                    <a:pt x="2620" y="127"/>
                    <a:pt x="2282" y="1"/>
                    <a:pt x="1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4007500" y="46435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381" y="0"/>
                  </a:moveTo>
                  <a:cubicBezTo>
                    <a:pt x="127" y="43"/>
                    <a:pt x="0" y="85"/>
                    <a:pt x="0" y="169"/>
                  </a:cubicBezTo>
                  <a:cubicBezTo>
                    <a:pt x="0" y="254"/>
                    <a:pt x="43" y="338"/>
                    <a:pt x="127" y="423"/>
                  </a:cubicBezTo>
                  <a:cubicBezTo>
                    <a:pt x="169" y="507"/>
                    <a:pt x="254" y="550"/>
                    <a:pt x="338" y="550"/>
                  </a:cubicBezTo>
                  <a:lnTo>
                    <a:pt x="1395" y="507"/>
                  </a:lnTo>
                  <a:lnTo>
                    <a:pt x="1395" y="507"/>
                  </a:lnTo>
                  <a:cubicBezTo>
                    <a:pt x="1352" y="888"/>
                    <a:pt x="1226" y="1564"/>
                    <a:pt x="1014" y="2451"/>
                  </a:cubicBezTo>
                  <a:cubicBezTo>
                    <a:pt x="761" y="3338"/>
                    <a:pt x="676" y="3845"/>
                    <a:pt x="676" y="3972"/>
                  </a:cubicBezTo>
                  <a:cubicBezTo>
                    <a:pt x="676" y="4056"/>
                    <a:pt x="719" y="4141"/>
                    <a:pt x="761" y="4225"/>
                  </a:cubicBezTo>
                  <a:cubicBezTo>
                    <a:pt x="845" y="4352"/>
                    <a:pt x="930" y="4394"/>
                    <a:pt x="972" y="4394"/>
                  </a:cubicBezTo>
                  <a:cubicBezTo>
                    <a:pt x="1057" y="4394"/>
                    <a:pt x="1099" y="4267"/>
                    <a:pt x="1141" y="4056"/>
                  </a:cubicBezTo>
                  <a:cubicBezTo>
                    <a:pt x="1183" y="3929"/>
                    <a:pt x="1226" y="3718"/>
                    <a:pt x="1310" y="3465"/>
                  </a:cubicBezTo>
                  <a:cubicBezTo>
                    <a:pt x="1352" y="3169"/>
                    <a:pt x="1437" y="2958"/>
                    <a:pt x="1437" y="2831"/>
                  </a:cubicBezTo>
                  <a:cubicBezTo>
                    <a:pt x="1775" y="1521"/>
                    <a:pt x="1944" y="803"/>
                    <a:pt x="1944" y="634"/>
                  </a:cubicBezTo>
                  <a:cubicBezTo>
                    <a:pt x="1944" y="592"/>
                    <a:pt x="1944" y="550"/>
                    <a:pt x="1944" y="507"/>
                  </a:cubicBezTo>
                  <a:lnTo>
                    <a:pt x="2662" y="507"/>
                  </a:lnTo>
                  <a:cubicBezTo>
                    <a:pt x="2915" y="550"/>
                    <a:pt x="3084" y="550"/>
                    <a:pt x="3211" y="550"/>
                  </a:cubicBezTo>
                  <a:cubicBezTo>
                    <a:pt x="3380" y="550"/>
                    <a:pt x="3422" y="507"/>
                    <a:pt x="3422" y="423"/>
                  </a:cubicBezTo>
                  <a:cubicBezTo>
                    <a:pt x="3422" y="296"/>
                    <a:pt x="3296" y="212"/>
                    <a:pt x="3000" y="127"/>
                  </a:cubicBezTo>
                  <a:cubicBezTo>
                    <a:pt x="2746" y="43"/>
                    <a:pt x="2408" y="0"/>
                    <a:pt x="1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4092000" y="4643525"/>
              <a:ext cx="86625" cy="109875"/>
            </a:xfrm>
            <a:custGeom>
              <a:avLst/>
              <a:gdLst/>
              <a:ahLst/>
              <a:cxnLst/>
              <a:rect l="l" t="t" r="r" b="b"/>
              <a:pathLst>
                <a:path w="3465" h="4395" extrusionOk="0">
                  <a:moveTo>
                    <a:pt x="2155" y="0"/>
                  </a:moveTo>
                  <a:cubicBezTo>
                    <a:pt x="1310" y="0"/>
                    <a:pt x="845" y="85"/>
                    <a:pt x="803" y="254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718" y="1099"/>
                    <a:pt x="592" y="1564"/>
                  </a:cubicBezTo>
                  <a:cubicBezTo>
                    <a:pt x="465" y="2070"/>
                    <a:pt x="338" y="2493"/>
                    <a:pt x="211" y="2915"/>
                  </a:cubicBezTo>
                  <a:cubicBezTo>
                    <a:pt x="85" y="3338"/>
                    <a:pt x="0" y="3634"/>
                    <a:pt x="0" y="3803"/>
                  </a:cubicBezTo>
                  <a:cubicBezTo>
                    <a:pt x="0" y="3972"/>
                    <a:pt x="85" y="4141"/>
                    <a:pt x="211" y="4225"/>
                  </a:cubicBezTo>
                  <a:cubicBezTo>
                    <a:pt x="380" y="4352"/>
                    <a:pt x="549" y="4394"/>
                    <a:pt x="761" y="4394"/>
                  </a:cubicBezTo>
                  <a:cubicBezTo>
                    <a:pt x="1183" y="4394"/>
                    <a:pt x="1648" y="4310"/>
                    <a:pt x="2113" y="4183"/>
                  </a:cubicBezTo>
                  <a:cubicBezTo>
                    <a:pt x="2577" y="4014"/>
                    <a:pt x="2789" y="3845"/>
                    <a:pt x="2789" y="3718"/>
                  </a:cubicBezTo>
                  <a:cubicBezTo>
                    <a:pt x="2789" y="3591"/>
                    <a:pt x="2746" y="3549"/>
                    <a:pt x="2704" y="3549"/>
                  </a:cubicBezTo>
                  <a:cubicBezTo>
                    <a:pt x="2662" y="3549"/>
                    <a:pt x="2577" y="3591"/>
                    <a:pt x="2366" y="3634"/>
                  </a:cubicBezTo>
                  <a:cubicBezTo>
                    <a:pt x="1775" y="3803"/>
                    <a:pt x="1268" y="3887"/>
                    <a:pt x="761" y="3887"/>
                  </a:cubicBezTo>
                  <a:cubicBezTo>
                    <a:pt x="718" y="3887"/>
                    <a:pt x="676" y="3845"/>
                    <a:pt x="634" y="3845"/>
                  </a:cubicBezTo>
                  <a:cubicBezTo>
                    <a:pt x="592" y="3803"/>
                    <a:pt x="592" y="3760"/>
                    <a:pt x="592" y="3718"/>
                  </a:cubicBezTo>
                  <a:cubicBezTo>
                    <a:pt x="592" y="3549"/>
                    <a:pt x="718" y="3127"/>
                    <a:pt x="930" y="2408"/>
                  </a:cubicBezTo>
                  <a:cubicBezTo>
                    <a:pt x="1394" y="2408"/>
                    <a:pt x="1775" y="2366"/>
                    <a:pt x="2155" y="2282"/>
                  </a:cubicBezTo>
                  <a:cubicBezTo>
                    <a:pt x="2493" y="2197"/>
                    <a:pt x="2662" y="2113"/>
                    <a:pt x="2662" y="1944"/>
                  </a:cubicBezTo>
                  <a:cubicBezTo>
                    <a:pt x="2662" y="1902"/>
                    <a:pt x="2577" y="1859"/>
                    <a:pt x="2451" y="1859"/>
                  </a:cubicBezTo>
                  <a:cubicBezTo>
                    <a:pt x="2324" y="1859"/>
                    <a:pt x="2155" y="1859"/>
                    <a:pt x="1901" y="1902"/>
                  </a:cubicBezTo>
                  <a:cubicBezTo>
                    <a:pt x="1690" y="1902"/>
                    <a:pt x="1479" y="1944"/>
                    <a:pt x="1310" y="1944"/>
                  </a:cubicBezTo>
                  <a:lnTo>
                    <a:pt x="1056" y="1944"/>
                  </a:lnTo>
                  <a:cubicBezTo>
                    <a:pt x="1225" y="1352"/>
                    <a:pt x="1310" y="930"/>
                    <a:pt x="1310" y="634"/>
                  </a:cubicBezTo>
                  <a:lnTo>
                    <a:pt x="1310" y="592"/>
                  </a:lnTo>
                  <a:cubicBezTo>
                    <a:pt x="1690" y="550"/>
                    <a:pt x="1944" y="507"/>
                    <a:pt x="2028" y="507"/>
                  </a:cubicBezTo>
                  <a:cubicBezTo>
                    <a:pt x="2155" y="465"/>
                    <a:pt x="2324" y="465"/>
                    <a:pt x="2577" y="423"/>
                  </a:cubicBezTo>
                  <a:cubicBezTo>
                    <a:pt x="2831" y="423"/>
                    <a:pt x="3042" y="381"/>
                    <a:pt x="3169" y="381"/>
                  </a:cubicBezTo>
                  <a:cubicBezTo>
                    <a:pt x="3338" y="338"/>
                    <a:pt x="3465" y="254"/>
                    <a:pt x="3465" y="169"/>
                  </a:cubicBezTo>
                  <a:cubicBezTo>
                    <a:pt x="3465" y="85"/>
                    <a:pt x="3042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4182825" y="4641400"/>
              <a:ext cx="80300" cy="112000"/>
            </a:xfrm>
            <a:custGeom>
              <a:avLst/>
              <a:gdLst/>
              <a:ahLst/>
              <a:cxnLst/>
              <a:rect l="l" t="t" r="r" b="b"/>
              <a:pathLst>
                <a:path w="3212" h="4480" extrusionOk="0">
                  <a:moveTo>
                    <a:pt x="1944" y="592"/>
                  </a:moveTo>
                  <a:cubicBezTo>
                    <a:pt x="2409" y="592"/>
                    <a:pt x="2620" y="719"/>
                    <a:pt x="2620" y="973"/>
                  </a:cubicBezTo>
                  <a:cubicBezTo>
                    <a:pt x="2620" y="1142"/>
                    <a:pt x="2535" y="1311"/>
                    <a:pt x="2409" y="1437"/>
                  </a:cubicBezTo>
                  <a:cubicBezTo>
                    <a:pt x="2282" y="1606"/>
                    <a:pt x="2155" y="1733"/>
                    <a:pt x="1986" y="1818"/>
                  </a:cubicBezTo>
                  <a:cubicBezTo>
                    <a:pt x="1817" y="1902"/>
                    <a:pt x="1648" y="2029"/>
                    <a:pt x="1437" y="2113"/>
                  </a:cubicBezTo>
                  <a:cubicBezTo>
                    <a:pt x="1226" y="2240"/>
                    <a:pt x="1099" y="2324"/>
                    <a:pt x="1014" y="2367"/>
                  </a:cubicBezTo>
                  <a:cubicBezTo>
                    <a:pt x="1183" y="1733"/>
                    <a:pt x="1268" y="1268"/>
                    <a:pt x="1268" y="1015"/>
                  </a:cubicBezTo>
                  <a:cubicBezTo>
                    <a:pt x="1268" y="930"/>
                    <a:pt x="1268" y="846"/>
                    <a:pt x="1226" y="761"/>
                  </a:cubicBezTo>
                  <a:cubicBezTo>
                    <a:pt x="1479" y="635"/>
                    <a:pt x="1733" y="592"/>
                    <a:pt x="1944" y="592"/>
                  </a:cubicBezTo>
                  <a:close/>
                  <a:moveTo>
                    <a:pt x="1902" y="1"/>
                  </a:moveTo>
                  <a:cubicBezTo>
                    <a:pt x="1564" y="1"/>
                    <a:pt x="1226" y="85"/>
                    <a:pt x="972" y="170"/>
                  </a:cubicBezTo>
                  <a:cubicBezTo>
                    <a:pt x="676" y="297"/>
                    <a:pt x="507" y="381"/>
                    <a:pt x="507" y="466"/>
                  </a:cubicBezTo>
                  <a:cubicBezTo>
                    <a:pt x="507" y="550"/>
                    <a:pt x="550" y="592"/>
                    <a:pt x="592" y="677"/>
                  </a:cubicBezTo>
                  <a:cubicBezTo>
                    <a:pt x="634" y="719"/>
                    <a:pt x="676" y="804"/>
                    <a:pt x="719" y="846"/>
                  </a:cubicBezTo>
                  <a:cubicBezTo>
                    <a:pt x="719" y="1268"/>
                    <a:pt x="550" y="1860"/>
                    <a:pt x="338" y="2705"/>
                  </a:cubicBezTo>
                  <a:cubicBezTo>
                    <a:pt x="85" y="3507"/>
                    <a:pt x="0" y="3972"/>
                    <a:pt x="0" y="4057"/>
                  </a:cubicBezTo>
                  <a:cubicBezTo>
                    <a:pt x="0" y="4183"/>
                    <a:pt x="43" y="4268"/>
                    <a:pt x="127" y="4352"/>
                  </a:cubicBezTo>
                  <a:cubicBezTo>
                    <a:pt x="169" y="4437"/>
                    <a:pt x="254" y="4479"/>
                    <a:pt x="338" y="4479"/>
                  </a:cubicBezTo>
                  <a:cubicBezTo>
                    <a:pt x="338" y="4479"/>
                    <a:pt x="423" y="4395"/>
                    <a:pt x="465" y="4141"/>
                  </a:cubicBezTo>
                  <a:cubicBezTo>
                    <a:pt x="507" y="4057"/>
                    <a:pt x="550" y="3930"/>
                    <a:pt x="592" y="3845"/>
                  </a:cubicBezTo>
                  <a:cubicBezTo>
                    <a:pt x="592" y="3719"/>
                    <a:pt x="719" y="3338"/>
                    <a:pt x="930" y="2705"/>
                  </a:cubicBezTo>
                  <a:cubicBezTo>
                    <a:pt x="1014" y="3000"/>
                    <a:pt x="1310" y="3381"/>
                    <a:pt x="1775" y="3803"/>
                  </a:cubicBezTo>
                  <a:cubicBezTo>
                    <a:pt x="2240" y="4268"/>
                    <a:pt x="2620" y="4479"/>
                    <a:pt x="2873" y="4479"/>
                  </a:cubicBezTo>
                  <a:cubicBezTo>
                    <a:pt x="3000" y="4479"/>
                    <a:pt x="3085" y="4437"/>
                    <a:pt x="3085" y="4310"/>
                  </a:cubicBezTo>
                  <a:cubicBezTo>
                    <a:pt x="3085" y="4268"/>
                    <a:pt x="3000" y="4183"/>
                    <a:pt x="2916" y="4099"/>
                  </a:cubicBezTo>
                  <a:cubicBezTo>
                    <a:pt x="2873" y="4057"/>
                    <a:pt x="2789" y="4014"/>
                    <a:pt x="2747" y="3930"/>
                  </a:cubicBezTo>
                  <a:cubicBezTo>
                    <a:pt x="2704" y="3888"/>
                    <a:pt x="2620" y="3845"/>
                    <a:pt x="2535" y="3761"/>
                  </a:cubicBezTo>
                  <a:cubicBezTo>
                    <a:pt x="2451" y="3719"/>
                    <a:pt x="2366" y="3634"/>
                    <a:pt x="2282" y="3550"/>
                  </a:cubicBezTo>
                  <a:cubicBezTo>
                    <a:pt x="2155" y="3423"/>
                    <a:pt x="2113" y="3381"/>
                    <a:pt x="2028" y="3296"/>
                  </a:cubicBezTo>
                  <a:cubicBezTo>
                    <a:pt x="1986" y="3254"/>
                    <a:pt x="1859" y="3169"/>
                    <a:pt x="1733" y="3000"/>
                  </a:cubicBezTo>
                  <a:cubicBezTo>
                    <a:pt x="1564" y="2874"/>
                    <a:pt x="1521" y="2747"/>
                    <a:pt x="1521" y="2662"/>
                  </a:cubicBezTo>
                  <a:cubicBezTo>
                    <a:pt x="1521" y="2620"/>
                    <a:pt x="1564" y="2578"/>
                    <a:pt x="1690" y="2536"/>
                  </a:cubicBezTo>
                  <a:cubicBezTo>
                    <a:pt x="1817" y="2451"/>
                    <a:pt x="1944" y="2409"/>
                    <a:pt x="2113" y="2282"/>
                  </a:cubicBezTo>
                  <a:cubicBezTo>
                    <a:pt x="2282" y="2198"/>
                    <a:pt x="2451" y="2113"/>
                    <a:pt x="2578" y="1987"/>
                  </a:cubicBezTo>
                  <a:cubicBezTo>
                    <a:pt x="2747" y="1902"/>
                    <a:pt x="2916" y="1733"/>
                    <a:pt x="3042" y="1564"/>
                  </a:cubicBezTo>
                  <a:cubicBezTo>
                    <a:pt x="3127" y="1395"/>
                    <a:pt x="3211" y="1184"/>
                    <a:pt x="3211" y="973"/>
                  </a:cubicBezTo>
                  <a:cubicBezTo>
                    <a:pt x="3211" y="677"/>
                    <a:pt x="3085" y="423"/>
                    <a:pt x="2831" y="254"/>
                  </a:cubicBezTo>
                  <a:cubicBezTo>
                    <a:pt x="2578" y="85"/>
                    <a:pt x="224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4274725" y="4640350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43" y="634"/>
                  </a:moveTo>
                  <a:cubicBezTo>
                    <a:pt x="2028" y="1015"/>
                    <a:pt x="2070" y="1522"/>
                    <a:pt x="2155" y="2282"/>
                  </a:cubicBezTo>
                  <a:cubicBezTo>
                    <a:pt x="1817" y="2324"/>
                    <a:pt x="1521" y="2366"/>
                    <a:pt x="1225" y="2451"/>
                  </a:cubicBezTo>
                  <a:cubicBezTo>
                    <a:pt x="1521" y="1691"/>
                    <a:pt x="1774" y="1057"/>
                    <a:pt x="1943" y="634"/>
                  </a:cubicBezTo>
                  <a:close/>
                  <a:moveTo>
                    <a:pt x="2070" y="1"/>
                  </a:moveTo>
                  <a:cubicBezTo>
                    <a:pt x="1986" y="1"/>
                    <a:pt x="1859" y="43"/>
                    <a:pt x="1732" y="127"/>
                  </a:cubicBezTo>
                  <a:cubicBezTo>
                    <a:pt x="1648" y="212"/>
                    <a:pt x="1563" y="296"/>
                    <a:pt x="1521" y="423"/>
                  </a:cubicBezTo>
                  <a:cubicBezTo>
                    <a:pt x="1479" y="550"/>
                    <a:pt x="1352" y="803"/>
                    <a:pt x="1183" y="1226"/>
                  </a:cubicBezTo>
                  <a:cubicBezTo>
                    <a:pt x="1014" y="1648"/>
                    <a:pt x="887" y="1986"/>
                    <a:pt x="761" y="2197"/>
                  </a:cubicBezTo>
                  <a:cubicBezTo>
                    <a:pt x="718" y="2324"/>
                    <a:pt x="676" y="2493"/>
                    <a:pt x="592" y="2620"/>
                  </a:cubicBezTo>
                  <a:cubicBezTo>
                    <a:pt x="169" y="2747"/>
                    <a:pt x="0" y="2873"/>
                    <a:pt x="0" y="2958"/>
                  </a:cubicBezTo>
                  <a:cubicBezTo>
                    <a:pt x="0" y="3042"/>
                    <a:pt x="0" y="3127"/>
                    <a:pt x="85" y="3169"/>
                  </a:cubicBezTo>
                  <a:cubicBezTo>
                    <a:pt x="127" y="3211"/>
                    <a:pt x="211" y="3254"/>
                    <a:pt x="296" y="3254"/>
                  </a:cubicBezTo>
                  <a:lnTo>
                    <a:pt x="338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5"/>
                    <a:pt x="42" y="4310"/>
                    <a:pt x="85" y="4394"/>
                  </a:cubicBezTo>
                  <a:cubicBezTo>
                    <a:pt x="169" y="4479"/>
                    <a:pt x="254" y="4521"/>
                    <a:pt x="338" y="4521"/>
                  </a:cubicBezTo>
                  <a:cubicBezTo>
                    <a:pt x="380" y="4521"/>
                    <a:pt x="592" y="4056"/>
                    <a:pt x="972" y="3085"/>
                  </a:cubicBezTo>
                  <a:cubicBezTo>
                    <a:pt x="1310" y="3000"/>
                    <a:pt x="1521" y="2916"/>
                    <a:pt x="1690" y="2873"/>
                  </a:cubicBezTo>
                  <a:cubicBezTo>
                    <a:pt x="1859" y="2831"/>
                    <a:pt x="2028" y="2789"/>
                    <a:pt x="2197" y="2747"/>
                  </a:cubicBezTo>
                  <a:cubicBezTo>
                    <a:pt x="2239" y="3127"/>
                    <a:pt x="2281" y="3549"/>
                    <a:pt x="2324" y="3930"/>
                  </a:cubicBezTo>
                  <a:cubicBezTo>
                    <a:pt x="2324" y="4141"/>
                    <a:pt x="2366" y="4310"/>
                    <a:pt x="2408" y="4394"/>
                  </a:cubicBezTo>
                  <a:cubicBezTo>
                    <a:pt x="2450" y="4479"/>
                    <a:pt x="2493" y="4521"/>
                    <a:pt x="2577" y="4521"/>
                  </a:cubicBezTo>
                  <a:cubicBezTo>
                    <a:pt x="2704" y="4521"/>
                    <a:pt x="2788" y="4268"/>
                    <a:pt x="2788" y="3718"/>
                  </a:cubicBezTo>
                  <a:cubicBezTo>
                    <a:pt x="2788" y="3423"/>
                    <a:pt x="2746" y="3042"/>
                    <a:pt x="2746" y="2620"/>
                  </a:cubicBezTo>
                  <a:cubicBezTo>
                    <a:pt x="3084" y="2493"/>
                    <a:pt x="3295" y="2409"/>
                    <a:pt x="3295" y="2324"/>
                  </a:cubicBezTo>
                  <a:cubicBezTo>
                    <a:pt x="3295" y="2240"/>
                    <a:pt x="3211" y="2155"/>
                    <a:pt x="3000" y="2155"/>
                  </a:cubicBezTo>
                  <a:cubicBezTo>
                    <a:pt x="2915" y="2155"/>
                    <a:pt x="2831" y="2155"/>
                    <a:pt x="2704" y="2197"/>
                  </a:cubicBezTo>
                  <a:cubicBezTo>
                    <a:pt x="2619" y="1564"/>
                    <a:pt x="2535" y="1057"/>
                    <a:pt x="2450" y="634"/>
                  </a:cubicBezTo>
                  <a:cubicBezTo>
                    <a:pt x="2324" y="212"/>
                    <a:pt x="2239" y="1"/>
                    <a:pt x="2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4436300" y="4641400"/>
              <a:ext cx="92975" cy="112000"/>
            </a:xfrm>
            <a:custGeom>
              <a:avLst/>
              <a:gdLst/>
              <a:ahLst/>
              <a:cxnLst/>
              <a:rect l="l" t="t" r="r" b="b"/>
              <a:pathLst>
                <a:path w="3719" h="4480" extrusionOk="0">
                  <a:moveTo>
                    <a:pt x="930" y="1"/>
                  </a:moveTo>
                  <a:cubicBezTo>
                    <a:pt x="846" y="1"/>
                    <a:pt x="804" y="85"/>
                    <a:pt x="804" y="212"/>
                  </a:cubicBezTo>
                  <a:cubicBezTo>
                    <a:pt x="804" y="508"/>
                    <a:pt x="677" y="1184"/>
                    <a:pt x="381" y="2282"/>
                  </a:cubicBezTo>
                  <a:cubicBezTo>
                    <a:pt x="128" y="3338"/>
                    <a:pt x="1" y="3930"/>
                    <a:pt x="1" y="4057"/>
                  </a:cubicBezTo>
                  <a:cubicBezTo>
                    <a:pt x="1" y="4141"/>
                    <a:pt x="1" y="4226"/>
                    <a:pt x="85" y="4352"/>
                  </a:cubicBezTo>
                  <a:cubicBezTo>
                    <a:pt x="170" y="4437"/>
                    <a:pt x="254" y="4479"/>
                    <a:pt x="297" y="4479"/>
                  </a:cubicBezTo>
                  <a:cubicBezTo>
                    <a:pt x="339" y="4479"/>
                    <a:pt x="381" y="4395"/>
                    <a:pt x="423" y="4226"/>
                  </a:cubicBezTo>
                  <a:cubicBezTo>
                    <a:pt x="466" y="4057"/>
                    <a:pt x="592" y="3676"/>
                    <a:pt x="719" y="3043"/>
                  </a:cubicBezTo>
                  <a:cubicBezTo>
                    <a:pt x="888" y="2409"/>
                    <a:pt x="1015" y="1860"/>
                    <a:pt x="1142" y="1395"/>
                  </a:cubicBezTo>
                  <a:cubicBezTo>
                    <a:pt x="1775" y="2958"/>
                    <a:pt x="2156" y="3888"/>
                    <a:pt x="2282" y="4183"/>
                  </a:cubicBezTo>
                  <a:cubicBezTo>
                    <a:pt x="2325" y="4268"/>
                    <a:pt x="2367" y="4352"/>
                    <a:pt x="2451" y="4395"/>
                  </a:cubicBezTo>
                  <a:cubicBezTo>
                    <a:pt x="2494" y="4437"/>
                    <a:pt x="2578" y="4479"/>
                    <a:pt x="2620" y="4479"/>
                  </a:cubicBezTo>
                  <a:cubicBezTo>
                    <a:pt x="2789" y="4479"/>
                    <a:pt x="2958" y="4226"/>
                    <a:pt x="3127" y="3676"/>
                  </a:cubicBezTo>
                  <a:cubicBezTo>
                    <a:pt x="3339" y="3127"/>
                    <a:pt x="3465" y="2536"/>
                    <a:pt x="3550" y="1902"/>
                  </a:cubicBezTo>
                  <a:cubicBezTo>
                    <a:pt x="3677" y="1268"/>
                    <a:pt x="3719" y="761"/>
                    <a:pt x="3719" y="423"/>
                  </a:cubicBezTo>
                  <a:cubicBezTo>
                    <a:pt x="3719" y="339"/>
                    <a:pt x="3677" y="254"/>
                    <a:pt x="3592" y="170"/>
                  </a:cubicBezTo>
                  <a:cubicBezTo>
                    <a:pt x="3508" y="43"/>
                    <a:pt x="3423" y="1"/>
                    <a:pt x="3339" y="1"/>
                  </a:cubicBezTo>
                  <a:cubicBezTo>
                    <a:pt x="3254" y="1"/>
                    <a:pt x="3212" y="85"/>
                    <a:pt x="3212" y="297"/>
                  </a:cubicBezTo>
                  <a:cubicBezTo>
                    <a:pt x="3212" y="339"/>
                    <a:pt x="3170" y="550"/>
                    <a:pt x="3127" y="1015"/>
                  </a:cubicBezTo>
                  <a:cubicBezTo>
                    <a:pt x="3043" y="2029"/>
                    <a:pt x="2874" y="2916"/>
                    <a:pt x="2578" y="3634"/>
                  </a:cubicBezTo>
                  <a:cubicBezTo>
                    <a:pt x="2409" y="3254"/>
                    <a:pt x="1987" y="2155"/>
                    <a:pt x="1311" y="381"/>
                  </a:cubicBezTo>
                  <a:cubicBezTo>
                    <a:pt x="1268" y="297"/>
                    <a:pt x="1184" y="212"/>
                    <a:pt x="1099" y="128"/>
                  </a:cubicBezTo>
                  <a:cubicBezTo>
                    <a:pt x="1015" y="43"/>
                    <a:pt x="973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4543000" y="4641400"/>
              <a:ext cx="85575" cy="112000"/>
            </a:xfrm>
            <a:custGeom>
              <a:avLst/>
              <a:gdLst/>
              <a:ahLst/>
              <a:cxnLst/>
              <a:rect l="l" t="t" r="r" b="b"/>
              <a:pathLst>
                <a:path w="3423" h="4480" extrusionOk="0">
                  <a:moveTo>
                    <a:pt x="2197" y="550"/>
                  </a:moveTo>
                  <a:cubicBezTo>
                    <a:pt x="2366" y="550"/>
                    <a:pt x="2535" y="635"/>
                    <a:pt x="2662" y="846"/>
                  </a:cubicBezTo>
                  <a:cubicBezTo>
                    <a:pt x="2788" y="1057"/>
                    <a:pt x="2831" y="1311"/>
                    <a:pt x="2831" y="1649"/>
                  </a:cubicBezTo>
                  <a:cubicBezTo>
                    <a:pt x="2831" y="1987"/>
                    <a:pt x="2746" y="2324"/>
                    <a:pt x="2535" y="2705"/>
                  </a:cubicBezTo>
                  <a:cubicBezTo>
                    <a:pt x="2324" y="3043"/>
                    <a:pt x="2112" y="3338"/>
                    <a:pt x="1817" y="3592"/>
                  </a:cubicBezTo>
                  <a:cubicBezTo>
                    <a:pt x="1563" y="3845"/>
                    <a:pt x="1310" y="3972"/>
                    <a:pt x="1098" y="3972"/>
                  </a:cubicBezTo>
                  <a:cubicBezTo>
                    <a:pt x="972" y="3972"/>
                    <a:pt x="845" y="3930"/>
                    <a:pt x="718" y="3761"/>
                  </a:cubicBezTo>
                  <a:cubicBezTo>
                    <a:pt x="634" y="3634"/>
                    <a:pt x="591" y="3423"/>
                    <a:pt x="591" y="3212"/>
                  </a:cubicBezTo>
                  <a:cubicBezTo>
                    <a:pt x="591" y="2789"/>
                    <a:pt x="676" y="2409"/>
                    <a:pt x="887" y="1987"/>
                  </a:cubicBezTo>
                  <a:cubicBezTo>
                    <a:pt x="1098" y="1564"/>
                    <a:pt x="1310" y="1226"/>
                    <a:pt x="1563" y="930"/>
                  </a:cubicBezTo>
                  <a:cubicBezTo>
                    <a:pt x="1817" y="677"/>
                    <a:pt x="2028" y="550"/>
                    <a:pt x="2197" y="550"/>
                  </a:cubicBezTo>
                  <a:close/>
                  <a:moveTo>
                    <a:pt x="2197" y="1"/>
                  </a:moveTo>
                  <a:cubicBezTo>
                    <a:pt x="1943" y="1"/>
                    <a:pt x="1732" y="128"/>
                    <a:pt x="1479" y="297"/>
                  </a:cubicBezTo>
                  <a:cubicBezTo>
                    <a:pt x="1183" y="466"/>
                    <a:pt x="972" y="719"/>
                    <a:pt x="760" y="1015"/>
                  </a:cubicBezTo>
                  <a:cubicBezTo>
                    <a:pt x="549" y="1311"/>
                    <a:pt x="380" y="1649"/>
                    <a:pt x="211" y="2071"/>
                  </a:cubicBezTo>
                  <a:cubicBezTo>
                    <a:pt x="85" y="2451"/>
                    <a:pt x="0" y="2831"/>
                    <a:pt x="0" y="3254"/>
                  </a:cubicBezTo>
                  <a:cubicBezTo>
                    <a:pt x="0" y="3507"/>
                    <a:pt x="127" y="3803"/>
                    <a:pt x="338" y="4057"/>
                  </a:cubicBezTo>
                  <a:cubicBezTo>
                    <a:pt x="549" y="4352"/>
                    <a:pt x="760" y="4479"/>
                    <a:pt x="1056" y="4479"/>
                  </a:cubicBezTo>
                  <a:cubicBezTo>
                    <a:pt x="1436" y="4479"/>
                    <a:pt x="1817" y="4310"/>
                    <a:pt x="2197" y="4014"/>
                  </a:cubicBezTo>
                  <a:cubicBezTo>
                    <a:pt x="2577" y="3676"/>
                    <a:pt x="2873" y="3296"/>
                    <a:pt x="3084" y="2874"/>
                  </a:cubicBezTo>
                  <a:cubicBezTo>
                    <a:pt x="3295" y="2409"/>
                    <a:pt x="3422" y="1987"/>
                    <a:pt x="3422" y="1606"/>
                  </a:cubicBezTo>
                  <a:cubicBezTo>
                    <a:pt x="3422" y="1184"/>
                    <a:pt x="3295" y="804"/>
                    <a:pt x="3084" y="508"/>
                  </a:cubicBezTo>
                  <a:cubicBezTo>
                    <a:pt x="2831" y="170"/>
                    <a:pt x="2535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4642275" y="4642475"/>
              <a:ext cx="83450" cy="111975"/>
            </a:xfrm>
            <a:custGeom>
              <a:avLst/>
              <a:gdLst/>
              <a:ahLst/>
              <a:cxnLst/>
              <a:rect l="l" t="t" r="r" b="b"/>
              <a:pathLst>
                <a:path w="3338" h="4479" extrusionOk="0">
                  <a:moveTo>
                    <a:pt x="127" y="0"/>
                  </a:moveTo>
                  <a:cubicBezTo>
                    <a:pt x="43" y="0"/>
                    <a:pt x="0" y="42"/>
                    <a:pt x="0" y="211"/>
                  </a:cubicBezTo>
                  <a:cubicBezTo>
                    <a:pt x="0" y="423"/>
                    <a:pt x="127" y="1056"/>
                    <a:pt x="296" y="2112"/>
                  </a:cubicBezTo>
                  <a:cubicBezTo>
                    <a:pt x="507" y="3126"/>
                    <a:pt x="634" y="3760"/>
                    <a:pt x="761" y="4056"/>
                  </a:cubicBezTo>
                  <a:cubicBezTo>
                    <a:pt x="803" y="4183"/>
                    <a:pt x="845" y="4267"/>
                    <a:pt x="930" y="4352"/>
                  </a:cubicBezTo>
                  <a:cubicBezTo>
                    <a:pt x="1014" y="4436"/>
                    <a:pt x="1056" y="4478"/>
                    <a:pt x="1141" y="4478"/>
                  </a:cubicBezTo>
                  <a:cubicBezTo>
                    <a:pt x="1225" y="4478"/>
                    <a:pt x="1310" y="4352"/>
                    <a:pt x="1437" y="4098"/>
                  </a:cubicBezTo>
                  <a:cubicBezTo>
                    <a:pt x="1521" y="3929"/>
                    <a:pt x="1606" y="3802"/>
                    <a:pt x="1648" y="3633"/>
                  </a:cubicBezTo>
                  <a:cubicBezTo>
                    <a:pt x="1732" y="3464"/>
                    <a:pt x="1817" y="3295"/>
                    <a:pt x="1944" y="3000"/>
                  </a:cubicBezTo>
                  <a:cubicBezTo>
                    <a:pt x="2070" y="2746"/>
                    <a:pt x="2197" y="2493"/>
                    <a:pt x="2324" y="2239"/>
                  </a:cubicBezTo>
                  <a:cubicBezTo>
                    <a:pt x="2451" y="1944"/>
                    <a:pt x="2620" y="1648"/>
                    <a:pt x="2831" y="1310"/>
                  </a:cubicBezTo>
                  <a:cubicBezTo>
                    <a:pt x="3000" y="972"/>
                    <a:pt x="3127" y="718"/>
                    <a:pt x="3211" y="592"/>
                  </a:cubicBezTo>
                  <a:cubicBezTo>
                    <a:pt x="3296" y="423"/>
                    <a:pt x="3338" y="338"/>
                    <a:pt x="3338" y="254"/>
                  </a:cubicBezTo>
                  <a:cubicBezTo>
                    <a:pt x="3338" y="169"/>
                    <a:pt x="3296" y="127"/>
                    <a:pt x="3253" y="85"/>
                  </a:cubicBezTo>
                  <a:cubicBezTo>
                    <a:pt x="3169" y="42"/>
                    <a:pt x="3084" y="0"/>
                    <a:pt x="3042" y="0"/>
                  </a:cubicBezTo>
                  <a:cubicBezTo>
                    <a:pt x="2915" y="0"/>
                    <a:pt x="2620" y="423"/>
                    <a:pt x="2197" y="1225"/>
                  </a:cubicBezTo>
                  <a:cubicBezTo>
                    <a:pt x="1775" y="2070"/>
                    <a:pt x="1437" y="2831"/>
                    <a:pt x="1141" y="3633"/>
                  </a:cubicBezTo>
                  <a:cubicBezTo>
                    <a:pt x="1014" y="3126"/>
                    <a:pt x="888" y="2493"/>
                    <a:pt x="803" y="1732"/>
                  </a:cubicBezTo>
                  <a:cubicBezTo>
                    <a:pt x="719" y="972"/>
                    <a:pt x="634" y="549"/>
                    <a:pt x="634" y="465"/>
                  </a:cubicBezTo>
                  <a:cubicBezTo>
                    <a:pt x="550" y="338"/>
                    <a:pt x="507" y="211"/>
                    <a:pt x="381" y="127"/>
                  </a:cubicBezTo>
                  <a:cubicBezTo>
                    <a:pt x="296" y="42"/>
                    <a:pt x="21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4722550" y="4640350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86" y="634"/>
                  </a:moveTo>
                  <a:cubicBezTo>
                    <a:pt x="2028" y="1015"/>
                    <a:pt x="2113" y="1522"/>
                    <a:pt x="2197" y="2282"/>
                  </a:cubicBezTo>
                  <a:cubicBezTo>
                    <a:pt x="1859" y="2324"/>
                    <a:pt x="1563" y="2366"/>
                    <a:pt x="1225" y="2451"/>
                  </a:cubicBezTo>
                  <a:cubicBezTo>
                    <a:pt x="1521" y="1691"/>
                    <a:pt x="1775" y="1057"/>
                    <a:pt x="1986" y="634"/>
                  </a:cubicBezTo>
                  <a:close/>
                  <a:moveTo>
                    <a:pt x="2113" y="1"/>
                  </a:moveTo>
                  <a:cubicBezTo>
                    <a:pt x="2028" y="1"/>
                    <a:pt x="1901" y="43"/>
                    <a:pt x="1775" y="127"/>
                  </a:cubicBezTo>
                  <a:cubicBezTo>
                    <a:pt x="1648" y="212"/>
                    <a:pt x="1563" y="296"/>
                    <a:pt x="1521" y="423"/>
                  </a:cubicBezTo>
                  <a:cubicBezTo>
                    <a:pt x="1479" y="550"/>
                    <a:pt x="1394" y="803"/>
                    <a:pt x="1225" y="1226"/>
                  </a:cubicBezTo>
                  <a:cubicBezTo>
                    <a:pt x="1014" y="1648"/>
                    <a:pt x="887" y="1986"/>
                    <a:pt x="803" y="2197"/>
                  </a:cubicBezTo>
                  <a:cubicBezTo>
                    <a:pt x="761" y="2324"/>
                    <a:pt x="718" y="2493"/>
                    <a:pt x="634" y="2620"/>
                  </a:cubicBezTo>
                  <a:cubicBezTo>
                    <a:pt x="211" y="2747"/>
                    <a:pt x="0" y="2873"/>
                    <a:pt x="0" y="2958"/>
                  </a:cubicBezTo>
                  <a:cubicBezTo>
                    <a:pt x="0" y="3042"/>
                    <a:pt x="42" y="3127"/>
                    <a:pt x="85" y="3169"/>
                  </a:cubicBezTo>
                  <a:cubicBezTo>
                    <a:pt x="169" y="3211"/>
                    <a:pt x="254" y="3254"/>
                    <a:pt x="338" y="3254"/>
                  </a:cubicBezTo>
                  <a:lnTo>
                    <a:pt x="380" y="3254"/>
                  </a:lnTo>
                  <a:cubicBezTo>
                    <a:pt x="127" y="3803"/>
                    <a:pt x="0" y="4099"/>
                    <a:pt x="0" y="4141"/>
                  </a:cubicBezTo>
                  <a:cubicBezTo>
                    <a:pt x="0" y="4225"/>
                    <a:pt x="42" y="4310"/>
                    <a:pt x="127" y="4394"/>
                  </a:cubicBezTo>
                  <a:cubicBezTo>
                    <a:pt x="211" y="4479"/>
                    <a:pt x="296" y="4521"/>
                    <a:pt x="338" y="4521"/>
                  </a:cubicBezTo>
                  <a:cubicBezTo>
                    <a:pt x="423" y="4521"/>
                    <a:pt x="634" y="4056"/>
                    <a:pt x="1014" y="3085"/>
                  </a:cubicBezTo>
                  <a:cubicBezTo>
                    <a:pt x="1310" y="3000"/>
                    <a:pt x="1563" y="2916"/>
                    <a:pt x="1732" y="2873"/>
                  </a:cubicBezTo>
                  <a:cubicBezTo>
                    <a:pt x="1859" y="2831"/>
                    <a:pt x="2028" y="2789"/>
                    <a:pt x="2239" y="2747"/>
                  </a:cubicBezTo>
                  <a:cubicBezTo>
                    <a:pt x="2282" y="3127"/>
                    <a:pt x="2324" y="3549"/>
                    <a:pt x="2324" y="3930"/>
                  </a:cubicBezTo>
                  <a:cubicBezTo>
                    <a:pt x="2366" y="4141"/>
                    <a:pt x="2408" y="4310"/>
                    <a:pt x="2451" y="4394"/>
                  </a:cubicBezTo>
                  <a:cubicBezTo>
                    <a:pt x="2493" y="4479"/>
                    <a:pt x="2535" y="4521"/>
                    <a:pt x="2620" y="4521"/>
                  </a:cubicBezTo>
                  <a:cubicBezTo>
                    <a:pt x="2746" y="4521"/>
                    <a:pt x="2788" y="4268"/>
                    <a:pt x="2788" y="3718"/>
                  </a:cubicBezTo>
                  <a:cubicBezTo>
                    <a:pt x="2788" y="3423"/>
                    <a:pt x="2788" y="3042"/>
                    <a:pt x="2746" y="2620"/>
                  </a:cubicBezTo>
                  <a:cubicBezTo>
                    <a:pt x="3126" y="2493"/>
                    <a:pt x="3295" y="2409"/>
                    <a:pt x="3295" y="2324"/>
                  </a:cubicBezTo>
                  <a:cubicBezTo>
                    <a:pt x="3295" y="2240"/>
                    <a:pt x="3211" y="2155"/>
                    <a:pt x="3042" y="2155"/>
                  </a:cubicBezTo>
                  <a:cubicBezTo>
                    <a:pt x="2957" y="2155"/>
                    <a:pt x="2831" y="2155"/>
                    <a:pt x="2704" y="2197"/>
                  </a:cubicBezTo>
                  <a:cubicBezTo>
                    <a:pt x="2662" y="1564"/>
                    <a:pt x="2577" y="1057"/>
                    <a:pt x="2451" y="634"/>
                  </a:cubicBezTo>
                  <a:cubicBezTo>
                    <a:pt x="2366" y="212"/>
                    <a:pt x="2239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4822875" y="464352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5" y="0"/>
                  </a:moveTo>
                  <a:cubicBezTo>
                    <a:pt x="1310" y="0"/>
                    <a:pt x="846" y="85"/>
                    <a:pt x="761" y="254"/>
                  </a:cubicBezTo>
                  <a:cubicBezTo>
                    <a:pt x="761" y="296"/>
                    <a:pt x="719" y="338"/>
                    <a:pt x="719" y="381"/>
                  </a:cubicBezTo>
                  <a:cubicBezTo>
                    <a:pt x="719" y="719"/>
                    <a:pt x="677" y="1099"/>
                    <a:pt x="550" y="1564"/>
                  </a:cubicBezTo>
                  <a:cubicBezTo>
                    <a:pt x="423" y="2070"/>
                    <a:pt x="296" y="2493"/>
                    <a:pt x="170" y="2915"/>
                  </a:cubicBezTo>
                  <a:cubicBezTo>
                    <a:pt x="43" y="3338"/>
                    <a:pt x="1" y="3634"/>
                    <a:pt x="1" y="3803"/>
                  </a:cubicBezTo>
                  <a:cubicBezTo>
                    <a:pt x="1" y="3972"/>
                    <a:pt x="43" y="4141"/>
                    <a:pt x="212" y="4225"/>
                  </a:cubicBezTo>
                  <a:cubicBezTo>
                    <a:pt x="339" y="4352"/>
                    <a:pt x="508" y="4394"/>
                    <a:pt x="719" y="4394"/>
                  </a:cubicBezTo>
                  <a:cubicBezTo>
                    <a:pt x="1141" y="4394"/>
                    <a:pt x="1606" y="4310"/>
                    <a:pt x="2071" y="4183"/>
                  </a:cubicBezTo>
                  <a:cubicBezTo>
                    <a:pt x="2536" y="4014"/>
                    <a:pt x="2747" y="3845"/>
                    <a:pt x="2747" y="3718"/>
                  </a:cubicBezTo>
                  <a:cubicBezTo>
                    <a:pt x="2747" y="3591"/>
                    <a:pt x="2747" y="3549"/>
                    <a:pt x="2662" y="3549"/>
                  </a:cubicBezTo>
                  <a:cubicBezTo>
                    <a:pt x="2620" y="3549"/>
                    <a:pt x="2536" y="3591"/>
                    <a:pt x="2324" y="3634"/>
                  </a:cubicBezTo>
                  <a:cubicBezTo>
                    <a:pt x="1733" y="3803"/>
                    <a:pt x="1226" y="3887"/>
                    <a:pt x="719" y="3887"/>
                  </a:cubicBezTo>
                  <a:cubicBezTo>
                    <a:pt x="677" y="3887"/>
                    <a:pt x="634" y="3845"/>
                    <a:pt x="592" y="3845"/>
                  </a:cubicBezTo>
                  <a:cubicBezTo>
                    <a:pt x="592" y="3803"/>
                    <a:pt x="550" y="3760"/>
                    <a:pt x="550" y="3718"/>
                  </a:cubicBezTo>
                  <a:cubicBezTo>
                    <a:pt x="550" y="3549"/>
                    <a:pt x="677" y="3127"/>
                    <a:pt x="888" y="2408"/>
                  </a:cubicBezTo>
                  <a:cubicBezTo>
                    <a:pt x="1353" y="2408"/>
                    <a:pt x="1775" y="2366"/>
                    <a:pt x="2113" y="2282"/>
                  </a:cubicBezTo>
                  <a:cubicBezTo>
                    <a:pt x="2451" y="2197"/>
                    <a:pt x="2620" y="2113"/>
                    <a:pt x="2620" y="1944"/>
                  </a:cubicBezTo>
                  <a:cubicBezTo>
                    <a:pt x="2620" y="1902"/>
                    <a:pt x="2578" y="1859"/>
                    <a:pt x="2451" y="1859"/>
                  </a:cubicBezTo>
                  <a:cubicBezTo>
                    <a:pt x="2324" y="1859"/>
                    <a:pt x="2113" y="1859"/>
                    <a:pt x="1902" y="1902"/>
                  </a:cubicBezTo>
                  <a:cubicBezTo>
                    <a:pt x="1648" y="1902"/>
                    <a:pt x="1437" y="1944"/>
                    <a:pt x="1310" y="1944"/>
                  </a:cubicBezTo>
                  <a:lnTo>
                    <a:pt x="1057" y="1944"/>
                  </a:lnTo>
                  <a:cubicBezTo>
                    <a:pt x="1184" y="1352"/>
                    <a:pt x="1268" y="930"/>
                    <a:pt x="1268" y="634"/>
                  </a:cubicBezTo>
                  <a:lnTo>
                    <a:pt x="1268" y="592"/>
                  </a:lnTo>
                  <a:cubicBezTo>
                    <a:pt x="1648" y="550"/>
                    <a:pt x="1902" y="507"/>
                    <a:pt x="2029" y="507"/>
                  </a:cubicBezTo>
                  <a:cubicBezTo>
                    <a:pt x="2113" y="465"/>
                    <a:pt x="2282" y="465"/>
                    <a:pt x="2536" y="423"/>
                  </a:cubicBezTo>
                  <a:cubicBezTo>
                    <a:pt x="2789" y="423"/>
                    <a:pt x="3000" y="381"/>
                    <a:pt x="3127" y="381"/>
                  </a:cubicBezTo>
                  <a:cubicBezTo>
                    <a:pt x="3338" y="338"/>
                    <a:pt x="3423" y="254"/>
                    <a:pt x="3423" y="169"/>
                  </a:cubicBezTo>
                  <a:cubicBezTo>
                    <a:pt x="3423" y="85"/>
                    <a:pt x="3000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4911600" y="4640350"/>
              <a:ext cx="82400" cy="113050"/>
            </a:xfrm>
            <a:custGeom>
              <a:avLst/>
              <a:gdLst/>
              <a:ahLst/>
              <a:cxnLst/>
              <a:rect l="l" t="t" r="r" b="b"/>
              <a:pathLst>
                <a:path w="3296" h="4522" extrusionOk="0">
                  <a:moveTo>
                    <a:pt x="1986" y="634"/>
                  </a:moveTo>
                  <a:cubicBezTo>
                    <a:pt x="2028" y="1015"/>
                    <a:pt x="2113" y="1522"/>
                    <a:pt x="2197" y="2282"/>
                  </a:cubicBezTo>
                  <a:cubicBezTo>
                    <a:pt x="1859" y="2324"/>
                    <a:pt x="1521" y="2366"/>
                    <a:pt x="1226" y="2451"/>
                  </a:cubicBezTo>
                  <a:cubicBezTo>
                    <a:pt x="1521" y="1691"/>
                    <a:pt x="1775" y="1057"/>
                    <a:pt x="1986" y="634"/>
                  </a:cubicBezTo>
                  <a:close/>
                  <a:moveTo>
                    <a:pt x="2113" y="1"/>
                  </a:moveTo>
                  <a:cubicBezTo>
                    <a:pt x="1986" y="1"/>
                    <a:pt x="1902" y="43"/>
                    <a:pt x="1775" y="127"/>
                  </a:cubicBezTo>
                  <a:cubicBezTo>
                    <a:pt x="1648" y="212"/>
                    <a:pt x="1564" y="296"/>
                    <a:pt x="1521" y="423"/>
                  </a:cubicBezTo>
                  <a:cubicBezTo>
                    <a:pt x="1479" y="550"/>
                    <a:pt x="1395" y="803"/>
                    <a:pt x="1183" y="1226"/>
                  </a:cubicBezTo>
                  <a:cubicBezTo>
                    <a:pt x="1014" y="1648"/>
                    <a:pt x="888" y="1986"/>
                    <a:pt x="803" y="2197"/>
                  </a:cubicBezTo>
                  <a:cubicBezTo>
                    <a:pt x="761" y="2324"/>
                    <a:pt x="719" y="2493"/>
                    <a:pt x="634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43" y="3127"/>
                    <a:pt x="85" y="3169"/>
                  </a:cubicBezTo>
                  <a:cubicBezTo>
                    <a:pt x="169" y="3211"/>
                    <a:pt x="254" y="3254"/>
                    <a:pt x="338" y="3254"/>
                  </a:cubicBezTo>
                  <a:lnTo>
                    <a:pt x="381" y="3254"/>
                  </a:lnTo>
                  <a:cubicBezTo>
                    <a:pt x="127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127" y="4394"/>
                  </a:cubicBezTo>
                  <a:cubicBezTo>
                    <a:pt x="212" y="4479"/>
                    <a:pt x="296" y="4521"/>
                    <a:pt x="338" y="4521"/>
                  </a:cubicBezTo>
                  <a:cubicBezTo>
                    <a:pt x="423" y="4521"/>
                    <a:pt x="634" y="4056"/>
                    <a:pt x="1014" y="3085"/>
                  </a:cubicBezTo>
                  <a:cubicBezTo>
                    <a:pt x="1310" y="3000"/>
                    <a:pt x="1564" y="2916"/>
                    <a:pt x="1733" y="2873"/>
                  </a:cubicBezTo>
                  <a:cubicBezTo>
                    <a:pt x="1859" y="2831"/>
                    <a:pt x="2028" y="2789"/>
                    <a:pt x="2240" y="2747"/>
                  </a:cubicBezTo>
                  <a:cubicBezTo>
                    <a:pt x="2282" y="3127"/>
                    <a:pt x="2282" y="3549"/>
                    <a:pt x="2324" y="3930"/>
                  </a:cubicBezTo>
                  <a:cubicBezTo>
                    <a:pt x="2366" y="4141"/>
                    <a:pt x="2409" y="4310"/>
                    <a:pt x="2451" y="4394"/>
                  </a:cubicBezTo>
                  <a:cubicBezTo>
                    <a:pt x="2493" y="4479"/>
                    <a:pt x="2535" y="4521"/>
                    <a:pt x="2620" y="4521"/>
                  </a:cubicBezTo>
                  <a:cubicBezTo>
                    <a:pt x="2747" y="4521"/>
                    <a:pt x="2789" y="4268"/>
                    <a:pt x="2789" y="3718"/>
                  </a:cubicBezTo>
                  <a:cubicBezTo>
                    <a:pt x="2789" y="3423"/>
                    <a:pt x="2789" y="3042"/>
                    <a:pt x="2747" y="2620"/>
                  </a:cubicBezTo>
                  <a:cubicBezTo>
                    <a:pt x="3127" y="2493"/>
                    <a:pt x="3296" y="2409"/>
                    <a:pt x="3296" y="2324"/>
                  </a:cubicBezTo>
                  <a:cubicBezTo>
                    <a:pt x="3296" y="2240"/>
                    <a:pt x="3211" y="2155"/>
                    <a:pt x="3042" y="2155"/>
                  </a:cubicBezTo>
                  <a:cubicBezTo>
                    <a:pt x="2958" y="2155"/>
                    <a:pt x="2831" y="2155"/>
                    <a:pt x="2704" y="2197"/>
                  </a:cubicBezTo>
                  <a:cubicBezTo>
                    <a:pt x="2662" y="1564"/>
                    <a:pt x="2578" y="1057"/>
                    <a:pt x="2451" y="634"/>
                  </a:cubicBezTo>
                  <a:cubicBezTo>
                    <a:pt x="2366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5009825" y="4641400"/>
              <a:ext cx="94025" cy="112000"/>
            </a:xfrm>
            <a:custGeom>
              <a:avLst/>
              <a:gdLst/>
              <a:ahLst/>
              <a:cxnLst/>
              <a:rect l="l" t="t" r="r" b="b"/>
              <a:pathLst>
                <a:path w="3761" h="4480" extrusionOk="0">
                  <a:moveTo>
                    <a:pt x="930" y="1"/>
                  </a:moveTo>
                  <a:cubicBezTo>
                    <a:pt x="888" y="1"/>
                    <a:pt x="846" y="85"/>
                    <a:pt x="846" y="212"/>
                  </a:cubicBezTo>
                  <a:cubicBezTo>
                    <a:pt x="846" y="508"/>
                    <a:pt x="677" y="1184"/>
                    <a:pt x="423" y="2282"/>
                  </a:cubicBezTo>
                  <a:cubicBezTo>
                    <a:pt x="127" y="3338"/>
                    <a:pt x="1" y="3930"/>
                    <a:pt x="1" y="4057"/>
                  </a:cubicBezTo>
                  <a:cubicBezTo>
                    <a:pt x="1" y="4141"/>
                    <a:pt x="43" y="4226"/>
                    <a:pt x="127" y="4352"/>
                  </a:cubicBezTo>
                  <a:cubicBezTo>
                    <a:pt x="212" y="4437"/>
                    <a:pt x="254" y="4479"/>
                    <a:pt x="296" y="4479"/>
                  </a:cubicBezTo>
                  <a:cubicBezTo>
                    <a:pt x="339" y="4479"/>
                    <a:pt x="381" y="4395"/>
                    <a:pt x="465" y="4226"/>
                  </a:cubicBezTo>
                  <a:cubicBezTo>
                    <a:pt x="508" y="4057"/>
                    <a:pt x="592" y="3676"/>
                    <a:pt x="761" y="3043"/>
                  </a:cubicBezTo>
                  <a:cubicBezTo>
                    <a:pt x="930" y="2409"/>
                    <a:pt x="1057" y="1860"/>
                    <a:pt x="1183" y="1395"/>
                  </a:cubicBezTo>
                  <a:cubicBezTo>
                    <a:pt x="1817" y="2958"/>
                    <a:pt x="2155" y="3888"/>
                    <a:pt x="2282" y="4183"/>
                  </a:cubicBezTo>
                  <a:cubicBezTo>
                    <a:pt x="2324" y="4268"/>
                    <a:pt x="2409" y="4352"/>
                    <a:pt x="2451" y="4395"/>
                  </a:cubicBezTo>
                  <a:cubicBezTo>
                    <a:pt x="2535" y="4437"/>
                    <a:pt x="2578" y="4479"/>
                    <a:pt x="2662" y="4479"/>
                  </a:cubicBezTo>
                  <a:cubicBezTo>
                    <a:pt x="2789" y="4479"/>
                    <a:pt x="2958" y="4226"/>
                    <a:pt x="3169" y="3676"/>
                  </a:cubicBezTo>
                  <a:cubicBezTo>
                    <a:pt x="3338" y="3127"/>
                    <a:pt x="3465" y="2536"/>
                    <a:pt x="3592" y="1902"/>
                  </a:cubicBezTo>
                  <a:cubicBezTo>
                    <a:pt x="3676" y="1268"/>
                    <a:pt x="3761" y="761"/>
                    <a:pt x="3761" y="423"/>
                  </a:cubicBezTo>
                  <a:cubicBezTo>
                    <a:pt x="3761" y="339"/>
                    <a:pt x="3718" y="254"/>
                    <a:pt x="3592" y="170"/>
                  </a:cubicBezTo>
                  <a:cubicBezTo>
                    <a:pt x="3507" y="43"/>
                    <a:pt x="3423" y="1"/>
                    <a:pt x="3338" y="1"/>
                  </a:cubicBezTo>
                  <a:cubicBezTo>
                    <a:pt x="3296" y="1"/>
                    <a:pt x="3254" y="85"/>
                    <a:pt x="3211" y="297"/>
                  </a:cubicBezTo>
                  <a:cubicBezTo>
                    <a:pt x="3211" y="339"/>
                    <a:pt x="3211" y="550"/>
                    <a:pt x="3169" y="1015"/>
                  </a:cubicBezTo>
                  <a:cubicBezTo>
                    <a:pt x="3085" y="2029"/>
                    <a:pt x="2873" y="2916"/>
                    <a:pt x="2620" y="3634"/>
                  </a:cubicBezTo>
                  <a:cubicBezTo>
                    <a:pt x="2409" y="3254"/>
                    <a:pt x="1986" y="2155"/>
                    <a:pt x="1310" y="381"/>
                  </a:cubicBezTo>
                  <a:cubicBezTo>
                    <a:pt x="1268" y="297"/>
                    <a:pt x="1226" y="212"/>
                    <a:pt x="1141" y="128"/>
                  </a:cubicBezTo>
                  <a:cubicBezTo>
                    <a:pt x="1057" y="43"/>
                    <a:pt x="972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5115450" y="4642475"/>
              <a:ext cx="78175" cy="127825"/>
            </a:xfrm>
            <a:custGeom>
              <a:avLst/>
              <a:gdLst/>
              <a:ahLst/>
              <a:cxnLst/>
              <a:rect l="l" t="t" r="r" b="b"/>
              <a:pathLst>
                <a:path w="3127" h="5113" extrusionOk="0">
                  <a:moveTo>
                    <a:pt x="2620" y="0"/>
                  </a:moveTo>
                  <a:cubicBezTo>
                    <a:pt x="2239" y="0"/>
                    <a:pt x="1859" y="211"/>
                    <a:pt x="1437" y="549"/>
                  </a:cubicBezTo>
                  <a:cubicBezTo>
                    <a:pt x="1057" y="930"/>
                    <a:pt x="676" y="1394"/>
                    <a:pt x="423" y="1901"/>
                  </a:cubicBezTo>
                  <a:cubicBezTo>
                    <a:pt x="169" y="2450"/>
                    <a:pt x="0" y="2915"/>
                    <a:pt x="0" y="3338"/>
                  </a:cubicBezTo>
                  <a:cubicBezTo>
                    <a:pt x="0" y="3591"/>
                    <a:pt x="127" y="3845"/>
                    <a:pt x="381" y="4098"/>
                  </a:cubicBezTo>
                  <a:cubicBezTo>
                    <a:pt x="634" y="4309"/>
                    <a:pt x="845" y="4436"/>
                    <a:pt x="1099" y="4436"/>
                  </a:cubicBezTo>
                  <a:cubicBezTo>
                    <a:pt x="1352" y="4436"/>
                    <a:pt x="1606" y="4352"/>
                    <a:pt x="1859" y="4140"/>
                  </a:cubicBezTo>
                  <a:cubicBezTo>
                    <a:pt x="2155" y="3929"/>
                    <a:pt x="2366" y="3633"/>
                    <a:pt x="2577" y="3295"/>
                  </a:cubicBezTo>
                  <a:lnTo>
                    <a:pt x="2577" y="3295"/>
                  </a:lnTo>
                  <a:cubicBezTo>
                    <a:pt x="2535" y="3422"/>
                    <a:pt x="2493" y="3591"/>
                    <a:pt x="2408" y="3845"/>
                  </a:cubicBezTo>
                  <a:cubicBezTo>
                    <a:pt x="2366" y="4056"/>
                    <a:pt x="2282" y="4225"/>
                    <a:pt x="2239" y="4436"/>
                  </a:cubicBezTo>
                  <a:cubicBezTo>
                    <a:pt x="2155" y="4647"/>
                    <a:pt x="2113" y="4816"/>
                    <a:pt x="2113" y="4943"/>
                  </a:cubicBezTo>
                  <a:cubicBezTo>
                    <a:pt x="2113" y="5070"/>
                    <a:pt x="2197" y="5112"/>
                    <a:pt x="2282" y="5112"/>
                  </a:cubicBezTo>
                  <a:cubicBezTo>
                    <a:pt x="2408" y="5112"/>
                    <a:pt x="2577" y="4774"/>
                    <a:pt x="2789" y="4140"/>
                  </a:cubicBezTo>
                  <a:cubicBezTo>
                    <a:pt x="3000" y="3507"/>
                    <a:pt x="3084" y="3126"/>
                    <a:pt x="3084" y="2957"/>
                  </a:cubicBezTo>
                  <a:cubicBezTo>
                    <a:pt x="3084" y="2788"/>
                    <a:pt x="3042" y="2619"/>
                    <a:pt x="2958" y="2493"/>
                  </a:cubicBezTo>
                  <a:cubicBezTo>
                    <a:pt x="2831" y="2366"/>
                    <a:pt x="2746" y="2324"/>
                    <a:pt x="2577" y="2324"/>
                  </a:cubicBezTo>
                  <a:cubicBezTo>
                    <a:pt x="2282" y="2324"/>
                    <a:pt x="2070" y="2324"/>
                    <a:pt x="1901" y="2366"/>
                  </a:cubicBezTo>
                  <a:cubicBezTo>
                    <a:pt x="1690" y="2408"/>
                    <a:pt x="1606" y="2450"/>
                    <a:pt x="1606" y="2535"/>
                  </a:cubicBezTo>
                  <a:cubicBezTo>
                    <a:pt x="1606" y="2577"/>
                    <a:pt x="1648" y="2662"/>
                    <a:pt x="1732" y="2704"/>
                  </a:cubicBezTo>
                  <a:cubicBezTo>
                    <a:pt x="1817" y="2788"/>
                    <a:pt x="1901" y="2788"/>
                    <a:pt x="2028" y="2788"/>
                  </a:cubicBezTo>
                  <a:cubicBezTo>
                    <a:pt x="2155" y="2788"/>
                    <a:pt x="2324" y="2746"/>
                    <a:pt x="2535" y="2704"/>
                  </a:cubicBezTo>
                  <a:lnTo>
                    <a:pt x="2535" y="2704"/>
                  </a:lnTo>
                  <a:cubicBezTo>
                    <a:pt x="2324" y="3042"/>
                    <a:pt x="2070" y="3338"/>
                    <a:pt x="1775" y="3549"/>
                  </a:cubicBezTo>
                  <a:cubicBezTo>
                    <a:pt x="1521" y="3802"/>
                    <a:pt x="1268" y="3887"/>
                    <a:pt x="1099" y="3887"/>
                  </a:cubicBezTo>
                  <a:cubicBezTo>
                    <a:pt x="972" y="3887"/>
                    <a:pt x="845" y="3845"/>
                    <a:pt x="761" y="3718"/>
                  </a:cubicBezTo>
                  <a:cubicBezTo>
                    <a:pt x="634" y="3633"/>
                    <a:pt x="592" y="3507"/>
                    <a:pt x="592" y="3338"/>
                  </a:cubicBezTo>
                  <a:cubicBezTo>
                    <a:pt x="592" y="2957"/>
                    <a:pt x="719" y="2577"/>
                    <a:pt x="930" y="2112"/>
                  </a:cubicBezTo>
                  <a:cubicBezTo>
                    <a:pt x="1183" y="1690"/>
                    <a:pt x="1437" y="1310"/>
                    <a:pt x="1775" y="1014"/>
                  </a:cubicBezTo>
                  <a:cubicBezTo>
                    <a:pt x="2070" y="718"/>
                    <a:pt x="2366" y="592"/>
                    <a:pt x="2662" y="592"/>
                  </a:cubicBezTo>
                  <a:cubicBezTo>
                    <a:pt x="2746" y="592"/>
                    <a:pt x="2831" y="592"/>
                    <a:pt x="2915" y="634"/>
                  </a:cubicBezTo>
                  <a:cubicBezTo>
                    <a:pt x="3000" y="676"/>
                    <a:pt x="3042" y="676"/>
                    <a:pt x="3042" y="676"/>
                  </a:cubicBezTo>
                  <a:cubicBezTo>
                    <a:pt x="3084" y="676"/>
                    <a:pt x="3127" y="634"/>
                    <a:pt x="3127" y="549"/>
                  </a:cubicBezTo>
                  <a:cubicBezTo>
                    <a:pt x="3127" y="465"/>
                    <a:pt x="3042" y="338"/>
                    <a:pt x="2958" y="211"/>
                  </a:cubicBezTo>
                  <a:cubicBezTo>
                    <a:pt x="2831" y="85"/>
                    <a:pt x="2704" y="0"/>
                    <a:pt x="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5215775" y="4641400"/>
              <a:ext cx="67625" cy="112000"/>
            </a:xfrm>
            <a:custGeom>
              <a:avLst/>
              <a:gdLst/>
              <a:ahLst/>
              <a:cxnLst/>
              <a:rect l="l" t="t" r="r" b="b"/>
              <a:pathLst>
                <a:path w="2705" h="4480" extrusionOk="0">
                  <a:moveTo>
                    <a:pt x="1015" y="1"/>
                  </a:moveTo>
                  <a:cubicBezTo>
                    <a:pt x="930" y="1"/>
                    <a:pt x="888" y="1"/>
                    <a:pt x="888" y="43"/>
                  </a:cubicBezTo>
                  <a:cubicBezTo>
                    <a:pt x="846" y="85"/>
                    <a:pt x="846" y="128"/>
                    <a:pt x="846" y="170"/>
                  </a:cubicBezTo>
                  <a:cubicBezTo>
                    <a:pt x="846" y="466"/>
                    <a:pt x="719" y="1142"/>
                    <a:pt x="423" y="2113"/>
                  </a:cubicBezTo>
                  <a:cubicBezTo>
                    <a:pt x="128" y="3127"/>
                    <a:pt x="1" y="3719"/>
                    <a:pt x="1" y="3888"/>
                  </a:cubicBezTo>
                  <a:cubicBezTo>
                    <a:pt x="1" y="4057"/>
                    <a:pt x="43" y="4183"/>
                    <a:pt x="212" y="4310"/>
                  </a:cubicBezTo>
                  <a:cubicBezTo>
                    <a:pt x="339" y="4437"/>
                    <a:pt x="550" y="4479"/>
                    <a:pt x="719" y="4479"/>
                  </a:cubicBezTo>
                  <a:cubicBezTo>
                    <a:pt x="1184" y="4479"/>
                    <a:pt x="1606" y="4395"/>
                    <a:pt x="2071" y="4268"/>
                  </a:cubicBezTo>
                  <a:cubicBezTo>
                    <a:pt x="2494" y="4099"/>
                    <a:pt x="2705" y="3930"/>
                    <a:pt x="2705" y="3761"/>
                  </a:cubicBezTo>
                  <a:cubicBezTo>
                    <a:pt x="2705" y="3719"/>
                    <a:pt x="2705" y="3676"/>
                    <a:pt x="2705" y="3676"/>
                  </a:cubicBezTo>
                  <a:cubicBezTo>
                    <a:pt x="2662" y="3634"/>
                    <a:pt x="2662" y="3634"/>
                    <a:pt x="2620" y="3634"/>
                  </a:cubicBezTo>
                  <a:cubicBezTo>
                    <a:pt x="2578" y="3634"/>
                    <a:pt x="2451" y="3676"/>
                    <a:pt x="2282" y="3719"/>
                  </a:cubicBezTo>
                  <a:cubicBezTo>
                    <a:pt x="1733" y="3888"/>
                    <a:pt x="1184" y="3930"/>
                    <a:pt x="719" y="3930"/>
                  </a:cubicBezTo>
                  <a:cubicBezTo>
                    <a:pt x="592" y="3930"/>
                    <a:pt x="550" y="3888"/>
                    <a:pt x="550" y="3761"/>
                  </a:cubicBezTo>
                  <a:cubicBezTo>
                    <a:pt x="550" y="3676"/>
                    <a:pt x="635" y="3296"/>
                    <a:pt x="804" y="2747"/>
                  </a:cubicBezTo>
                  <a:cubicBezTo>
                    <a:pt x="1184" y="1522"/>
                    <a:pt x="1353" y="804"/>
                    <a:pt x="1353" y="508"/>
                  </a:cubicBezTo>
                  <a:cubicBezTo>
                    <a:pt x="1353" y="381"/>
                    <a:pt x="1311" y="254"/>
                    <a:pt x="1226" y="170"/>
                  </a:cubicBezTo>
                  <a:cubicBezTo>
                    <a:pt x="1142" y="43"/>
                    <a:pt x="1057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5302400" y="4642475"/>
              <a:ext cx="32750" cy="110925"/>
            </a:xfrm>
            <a:custGeom>
              <a:avLst/>
              <a:gdLst/>
              <a:ahLst/>
              <a:cxnLst/>
              <a:rect l="l" t="t" r="r" b="b"/>
              <a:pathLst>
                <a:path w="1310" h="4437" extrusionOk="0">
                  <a:moveTo>
                    <a:pt x="930" y="0"/>
                  </a:moveTo>
                  <a:cubicBezTo>
                    <a:pt x="845" y="0"/>
                    <a:pt x="803" y="0"/>
                    <a:pt x="803" y="42"/>
                  </a:cubicBezTo>
                  <a:cubicBezTo>
                    <a:pt x="803" y="85"/>
                    <a:pt x="761" y="127"/>
                    <a:pt x="761" y="169"/>
                  </a:cubicBezTo>
                  <a:cubicBezTo>
                    <a:pt x="761" y="465"/>
                    <a:pt x="634" y="1141"/>
                    <a:pt x="380" y="2239"/>
                  </a:cubicBezTo>
                  <a:cubicBezTo>
                    <a:pt x="127" y="3338"/>
                    <a:pt x="0" y="3929"/>
                    <a:pt x="0" y="4014"/>
                  </a:cubicBezTo>
                  <a:cubicBezTo>
                    <a:pt x="0" y="4098"/>
                    <a:pt x="42" y="4183"/>
                    <a:pt x="127" y="4267"/>
                  </a:cubicBezTo>
                  <a:cubicBezTo>
                    <a:pt x="211" y="4394"/>
                    <a:pt x="296" y="4436"/>
                    <a:pt x="338" y="4436"/>
                  </a:cubicBezTo>
                  <a:cubicBezTo>
                    <a:pt x="380" y="4436"/>
                    <a:pt x="465" y="4309"/>
                    <a:pt x="507" y="4056"/>
                  </a:cubicBezTo>
                  <a:cubicBezTo>
                    <a:pt x="549" y="3929"/>
                    <a:pt x="592" y="3802"/>
                    <a:pt x="634" y="3676"/>
                  </a:cubicBezTo>
                  <a:cubicBezTo>
                    <a:pt x="634" y="3549"/>
                    <a:pt x="676" y="3422"/>
                    <a:pt x="718" y="3211"/>
                  </a:cubicBezTo>
                  <a:cubicBezTo>
                    <a:pt x="803" y="2957"/>
                    <a:pt x="845" y="2831"/>
                    <a:pt x="845" y="2704"/>
                  </a:cubicBezTo>
                  <a:cubicBezTo>
                    <a:pt x="1141" y="1479"/>
                    <a:pt x="1310" y="761"/>
                    <a:pt x="1310" y="634"/>
                  </a:cubicBezTo>
                  <a:cubicBezTo>
                    <a:pt x="1310" y="465"/>
                    <a:pt x="1268" y="338"/>
                    <a:pt x="1141" y="211"/>
                  </a:cubicBezTo>
                  <a:cubicBezTo>
                    <a:pt x="1056" y="42"/>
                    <a:pt x="972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5347800" y="4640350"/>
              <a:ext cx="82425" cy="113050"/>
            </a:xfrm>
            <a:custGeom>
              <a:avLst/>
              <a:gdLst/>
              <a:ahLst/>
              <a:cxnLst/>
              <a:rect l="l" t="t" r="r" b="b"/>
              <a:pathLst>
                <a:path w="3297" h="4522" extrusionOk="0">
                  <a:moveTo>
                    <a:pt x="1944" y="634"/>
                  </a:moveTo>
                  <a:cubicBezTo>
                    <a:pt x="2029" y="1015"/>
                    <a:pt x="2113" y="1522"/>
                    <a:pt x="2198" y="2282"/>
                  </a:cubicBezTo>
                  <a:cubicBezTo>
                    <a:pt x="1860" y="2324"/>
                    <a:pt x="1522" y="2366"/>
                    <a:pt x="1226" y="2451"/>
                  </a:cubicBezTo>
                  <a:cubicBezTo>
                    <a:pt x="1522" y="1691"/>
                    <a:pt x="1775" y="1057"/>
                    <a:pt x="1944" y="634"/>
                  </a:cubicBezTo>
                  <a:close/>
                  <a:moveTo>
                    <a:pt x="2113" y="1"/>
                  </a:moveTo>
                  <a:cubicBezTo>
                    <a:pt x="1987" y="1"/>
                    <a:pt x="1902" y="43"/>
                    <a:pt x="1775" y="127"/>
                  </a:cubicBezTo>
                  <a:cubicBezTo>
                    <a:pt x="1649" y="212"/>
                    <a:pt x="1564" y="296"/>
                    <a:pt x="1522" y="423"/>
                  </a:cubicBezTo>
                  <a:cubicBezTo>
                    <a:pt x="1480" y="550"/>
                    <a:pt x="1353" y="803"/>
                    <a:pt x="1184" y="1226"/>
                  </a:cubicBezTo>
                  <a:cubicBezTo>
                    <a:pt x="1015" y="1648"/>
                    <a:pt x="888" y="1986"/>
                    <a:pt x="804" y="2197"/>
                  </a:cubicBezTo>
                  <a:cubicBezTo>
                    <a:pt x="761" y="2324"/>
                    <a:pt x="677" y="2493"/>
                    <a:pt x="635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43" y="3127"/>
                    <a:pt x="85" y="3169"/>
                  </a:cubicBezTo>
                  <a:cubicBezTo>
                    <a:pt x="170" y="3211"/>
                    <a:pt x="254" y="3254"/>
                    <a:pt x="339" y="3254"/>
                  </a:cubicBezTo>
                  <a:lnTo>
                    <a:pt x="381" y="3254"/>
                  </a:lnTo>
                  <a:cubicBezTo>
                    <a:pt x="128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128" y="4394"/>
                  </a:cubicBezTo>
                  <a:cubicBezTo>
                    <a:pt x="212" y="4479"/>
                    <a:pt x="254" y="4521"/>
                    <a:pt x="339" y="4521"/>
                  </a:cubicBezTo>
                  <a:cubicBezTo>
                    <a:pt x="423" y="4521"/>
                    <a:pt x="635" y="4056"/>
                    <a:pt x="1015" y="3085"/>
                  </a:cubicBezTo>
                  <a:cubicBezTo>
                    <a:pt x="1311" y="3000"/>
                    <a:pt x="1564" y="2916"/>
                    <a:pt x="1691" y="2873"/>
                  </a:cubicBezTo>
                  <a:cubicBezTo>
                    <a:pt x="1860" y="2831"/>
                    <a:pt x="2029" y="2789"/>
                    <a:pt x="2240" y="2747"/>
                  </a:cubicBezTo>
                  <a:cubicBezTo>
                    <a:pt x="2282" y="3127"/>
                    <a:pt x="2282" y="3549"/>
                    <a:pt x="2324" y="3930"/>
                  </a:cubicBezTo>
                  <a:cubicBezTo>
                    <a:pt x="2367" y="4141"/>
                    <a:pt x="2367" y="4310"/>
                    <a:pt x="2409" y="4394"/>
                  </a:cubicBezTo>
                  <a:cubicBezTo>
                    <a:pt x="2451" y="4479"/>
                    <a:pt x="2536" y="4521"/>
                    <a:pt x="2578" y="4521"/>
                  </a:cubicBezTo>
                  <a:cubicBezTo>
                    <a:pt x="2747" y="4521"/>
                    <a:pt x="2789" y="4268"/>
                    <a:pt x="2789" y="3718"/>
                  </a:cubicBezTo>
                  <a:cubicBezTo>
                    <a:pt x="2789" y="3423"/>
                    <a:pt x="2789" y="3042"/>
                    <a:pt x="2747" y="2620"/>
                  </a:cubicBezTo>
                  <a:cubicBezTo>
                    <a:pt x="3127" y="2493"/>
                    <a:pt x="3296" y="2409"/>
                    <a:pt x="3296" y="2324"/>
                  </a:cubicBezTo>
                  <a:cubicBezTo>
                    <a:pt x="3296" y="2240"/>
                    <a:pt x="3212" y="2155"/>
                    <a:pt x="3000" y="2155"/>
                  </a:cubicBezTo>
                  <a:cubicBezTo>
                    <a:pt x="2916" y="2155"/>
                    <a:pt x="2831" y="2155"/>
                    <a:pt x="2705" y="2197"/>
                  </a:cubicBezTo>
                  <a:cubicBezTo>
                    <a:pt x="2662" y="1564"/>
                    <a:pt x="2578" y="1057"/>
                    <a:pt x="2451" y="634"/>
                  </a:cubicBezTo>
                  <a:cubicBezTo>
                    <a:pt x="2367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5447100" y="4643525"/>
              <a:ext cx="86625" cy="109875"/>
            </a:xfrm>
            <a:custGeom>
              <a:avLst/>
              <a:gdLst/>
              <a:ahLst/>
              <a:cxnLst/>
              <a:rect l="l" t="t" r="r" b="b"/>
              <a:pathLst>
                <a:path w="3465" h="4395" extrusionOk="0">
                  <a:moveTo>
                    <a:pt x="2155" y="0"/>
                  </a:moveTo>
                  <a:cubicBezTo>
                    <a:pt x="1310" y="0"/>
                    <a:pt x="845" y="85"/>
                    <a:pt x="803" y="254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718" y="1099"/>
                    <a:pt x="592" y="1564"/>
                  </a:cubicBezTo>
                  <a:cubicBezTo>
                    <a:pt x="465" y="2070"/>
                    <a:pt x="338" y="2493"/>
                    <a:pt x="211" y="2915"/>
                  </a:cubicBezTo>
                  <a:cubicBezTo>
                    <a:pt x="85" y="3338"/>
                    <a:pt x="0" y="3634"/>
                    <a:pt x="0" y="3803"/>
                  </a:cubicBezTo>
                  <a:cubicBezTo>
                    <a:pt x="0" y="3972"/>
                    <a:pt x="85" y="4141"/>
                    <a:pt x="211" y="4225"/>
                  </a:cubicBezTo>
                  <a:cubicBezTo>
                    <a:pt x="380" y="4352"/>
                    <a:pt x="549" y="4394"/>
                    <a:pt x="761" y="4394"/>
                  </a:cubicBezTo>
                  <a:cubicBezTo>
                    <a:pt x="1183" y="4394"/>
                    <a:pt x="1606" y="4310"/>
                    <a:pt x="2070" y="4183"/>
                  </a:cubicBezTo>
                  <a:cubicBezTo>
                    <a:pt x="2577" y="4014"/>
                    <a:pt x="2789" y="3845"/>
                    <a:pt x="2789" y="3718"/>
                  </a:cubicBezTo>
                  <a:cubicBezTo>
                    <a:pt x="2789" y="3591"/>
                    <a:pt x="2746" y="3549"/>
                    <a:pt x="2704" y="3549"/>
                  </a:cubicBezTo>
                  <a:cubicBezTo>
                    <a:pt x="2662" y="3549"/>
                    <a:pt x="2577" y="3591"/>
                    <a:pt x="2366" y="3634"/>
                  </a:cubicBezTo>
                  <a:cubicBezTo>
                    <a:pt x="1775" y="3803"/>
                    <a:pt x="1225" y="3887"/>
                    <a:pt x="761" y="3887"/>
                  </a:cubicBezTo>
                  <a:cubicBezTo>
                    <a:pt x="718" y="3887"/>
                    <a:pt x="676" y="3845"/>
                    <a:pt x="634" y="3845"/>
                  </a:cubicBezTo>
                  <a:cubicBezTo>
                    <a:pt x="592" y="3803"/>
                    <a:pt x="592" y="3760"/>
                    <a:pt x="592" y="3718"/>
                  </a:cubicBezTo>
                  <a:cubicBezTo>
                    <a:pt x="592" y="3549"/>
                    <a:pt x="718" y="3127"/>
                    <a:pt x="930" y="2408"/>
                  </a:cubicBezTo>
                  <a:cubicBezTo>
                    <a:pt x="1394" y="2408"/>
                    <a:pt x="1775" y="2366"/>
                    <a:pt x="2155" y="2282"/>
                  </a:cubicBezTo>
                  <a:cubicBezTo>
                    <a:pt x="2493" y="2197"/>
                    <a:pt x="2662" y="2113"/>
                    <a:pt x="2662" y="1944"/>
                  </a:cubicBezTo>
                  <a:cubicBezTo>
                    <a:pt x="2662" y="1902"/>
                    <a:pt x="2577" y="1859"/>
                    <a:pt x="2451" y="1859"/>
                  </a:cubicBezTo>
                  <a:cubicBezTo>
                    <a:pt x="2324" y="1859"/>
                    <a:pt x="2155" y="1859"/>
                    <a:pt x="1901" y="1902"/>
                  </a:cubicBezTo>
                  <a:cubicBezTo>
                    <a:pt x="1648" y="1902"/>
                    <a:pt x="1479" y="1944"/>
                    <a:pt x="1310" y="1944"/>
                  </a:cubicBezTo>
                  <a:lnTo>
                    <a:pt x="1056" y="1944"/>
                  </a:lnTo>
                  <a:cubicBezTo>
                    <a:pt x="1225" y="1352"/>
                    <a:pt x="1310" y="930"/>
                    <a:pt x="1310" y="634"/>
                  </a:cubicBezTo>
                  <a:lnTo>
                    <a:pt x="1310" y="592"/>
                  </a:lnTo>
                  <a:cubicBezTo>
                    <a:pt x="1690" y="550"/>
                    <a:pt x="1944" y="507"/>
                    <a:pt x="2028" y="507"/>
                  </a:cubicBezTo>
                  <a:cubicBezTo>
                    <a:pt x="2155" y="465"/>
                    <a:pt x="2324" y="465"/>
                    <a:pt x="2577" y="423"/>
                  </a:cubicBezTo>
                  <a:cubicBezTo>
                    <a:pt x="2831" y="423"/>
                    <a:pt x="3042" y="381"/>
                    <a:pt x="3169" y="381"/>
                  </a:cubicBezTo>
                  <a:cubicBezTo>
                    <a:pt x="3338" y="338"/>
                    <a:pt x="3464" y="254"/>
                    <a:pt x="3464" y="169"/>
                  </a:cubicBezTo>
                  <a:cubicBezTo>
                    <a:pt x="3464" y="85"/>
                    <a:pt x="3042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5609750" y="4617125"/>
              <a:ext cx="73950" cy="154225"/>
            </a:xfrm>
            <a:custGeom>
              <a:avLst/>
              <a:gdLst/>
              <a:ahLst/>
              <a:cxnLst/>
              <a:rect l="l" t="t" r="r" b="b"/>
              <a:pathLst>
                <a:path w="2958" h="6169" extrusionOk="0">
                  <a:moveTo>
                    <a:pt x="2662" y="0"/>
                  </a:moveTo>
                  <a:cubicBezTo>
                    <a:pt x="2577" y="0"/>
                    <a:pt x="2408" y="85"/>
                    <a:pt x="2197" y="169"/>
                  </a:cubicBezTo>
                  <a:cubicBezTo>
                    <a:pt x="1986" y="296"/>
                    <a:pt x="1775" y="465"/>
                    <a:pt x="1521" y="718"/>
                  </a:cubicBezTo>
                  <a:cubicBezTo>
                    <a:pt x="1268" y="930"/>
                    <a:pt x="1014" y="1183"/>
                    <a:pt x="803" y="1479"/>
                  </a:cubicBezTo>
                  <a:cubicBezTo>
                    <a:pt x="592" y="1775"/>
                    <a:pt x="381" y="2155"/>
                    <a:pt x="212" y="2577"/>
                  </a:cubicBezTo>
                  <a:cubicBezTo>
                    <a:pt x="85" y="3000"/>
                    <a:pt x="0" y="3380"/>
                    <a:pt x="0" y="3802"/>
                  </a:cubicBezTo>
                  <a:cubicBezTo>
                    <a:pt x="0" y="4183"/>
                    <a:pt x="85" y="4563"/>
                    <a:pt x="212" y="4859"/>
                  </a:cubicBezTo>
                  <a:cubicBezTo>
                    <a:pt x="381" y="5154"/>
                    <a:pt x="550" y="5408"/>
                    <a:pt x="761" y="5619"/>
                  </a:cubicBezTo>
                  <a:cubicBezTo>
                    <a:pt x="1014" y="5788"/>
                    <a:pt x="1226" y="5915"/>
                    <a:pt x="1479" y="6042"/>
                  </a:cubicBezTo>
                  <a:cubicBezTo>
                    <a:pt x="1690" y="6126"/>
                    <a:pt x="1901" y="6168"/>
                    <a:pt x="2113" y="6168"/>
                  </a:cubicBezTo>
                  <a:cubicBezTo>
                    <a:pt x="2239" y="6168"/>
                    <a:pt x="2324" y="6126"/>
                    <a:pt x="2324" y="6042"/>
                  </a:cubicBezTo>
                  <a:cubicBezTo>
                    <a:pt x="2324" y="5957"/>
                    <a:pt x="2155" y="5830"/>
                    <a:pt x="1859" y="5704"/>
                  </a:cubicBezTo>
                  <a:cubicBezTo>
                    <a:pt x="1732" y="5661"/>
                    <a:pt x="1563" y="5577"/>
                    <a:pt x="1437" y="5450"/>
                  </a:cubicBezTo>
                  <a:cubicBezTo>
                    <a:pt x="1268" y="5366"/>
                    <a:pt x="1141" y="5239"/>
                    <a:pt x="1014" y="5112"/>
                  </a:cubicBezTo>
                  <a:cubicBezTo>
                    <a:pt x="888" y="4985"/>
                    <a:pt x="761" y="4816"/>
                    <a:pt x="676" y="4605"/>
                  </a:cubicBezTo>
                  <a:cubicBezTo>
                    <a:pt x="592" y="4394"/>
                    <a:pt x="550" y="4140"/>
                    <a:pt x="550" y="3845"/>
                  </a:cubicBezTo>
                  <a:cubicBezTo>
                    <a:pt x="550" y="3507"/>
                    <a:pt x="634" y="3211"/>
                    <a:pt x="719" y="2873"/>
                  </a:cubicBezTo>
                  <a:cubicBezTo>
                    <a:pt x="845" y="2535"/>
                    <a:pt x="1014" y="2239"/>
                    <a:pt x="1183" y="2028"/>
                  </a:cubicBezTo>
                  <a:cubicBezTo>
                    <a:pt x="1352" y="1775"/>
                    <a:pt x="1563" y="1563"/>
                    <a:pt x="1775" y="1352"/>
                  </a:cubicBezTo>
                  <a:cubicBezTo>
                    <a:pt x="1986" y="1183"/>
                    <a:pt x="2155" y="1014"/>
                    <a:pt x="2366" y="887"/>
                  </a:cubicBezTo>
                  <a:cubicBezTo>
                    <a:pt x="2535" y="761"/>
                    <a:pt x="2662" y="634"/>
                    <a:pt x="2789" y="549"/>
                  </a:cubicBezTo>
                  <a:cubicBezTo>
                    <a:pt x="2915" y="423"/>
                    <a:pt x="2958" y="338"/>
                    <a:pt x="2958" y="296"/>
                  </a:cubicBezTo>
                  <a:cubicBezTo>
                    <a:pt x="2958" y="211"/>
                    <a:pt x="2958" y="169"/>
                    <a:pt x="2873" y="127"/>
                  </a:cubicBezTo>
                  <a:cubicBezTo>
                    <a:pt x="2831" y="42"/>
                    <a:pt x="2746" y="0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5683675" y="4642475"/>
              <a:ext cx="88750" cy="110925"/>
            </a:xfrm>
            <a:custGeom>
              <a:avLst/>
              <a:gdLst/>
              <a:ahLst/>
              <a:cxnLst/>
              <a:rect l="l" t="t" r="r" b="b"/>
              <a:pathLst>
                <a:path w="3550" h="4437" extrusionOk="0">
                  <a:moveTo>
                    <a:pt x="972" y="0"/>
                  </a:moveTo>
                  <a:cubicBezTo>
                    <a:pt x="930" y="0"/>
                    <a:pt x="888" y="0"/>
                    <a:pt x="888" y="42"/>
                  </a:cubicBezTo>
                  <a:cubicBezTo>
                    <a:pt x="846" y="42"/>
                    <a:pt x="846" y="85"/>
                    <a:pt x="846" y="169"/>
                  </a:cubicBezTo>
                  <a:cubicBezTo>
                    <a:pt x="846" y="423"/>
                    <a:pt x="719" y="1141"/>
                    <a:pt x="423" y="2239"/>
                  </a:cubicBezTo>
                  <a:cubicBezTo>
                    <a:pt x="212" y="2281"/>
                    <a:pt x="85" y="2366"/>
                    <a:pt x="85" y="2408"/>
                  </a:cubicBezTo>
                  <a:cubicBezTo>
                    <a:pt x="85" y="2493"/>
                    <a:pt x="127" y="2535"/>
                    <a:pt x="170" y="2619"/>
                  </a:cubicBezTo>
                  <a:cubicBezTo>
                    <a:pt x="212" y="2662"/>
                    <a:pt x="254" y="2704"/>
                    <a:pt x="296" y="2704"/>
                  </a:cubicBezTo>
                  <a:cubicBezTo>
                    <a:pt x="127" y="3422"/>
                    <a:pt x="1" y="3845"/>
                    <a:pt x="1" y="3971"/>
                  </a:cubicBezTo>
                  <a:cubicBezTo>
                    <a:pt x="1" y="4056"/>
                    <a:pt x="43" y="4140"/>
                    <a:pt x="170" y="4267"/>
                  </a:cubicBezTo>
                  <a:cubicBezTo>
                    <a:pt x="254" y="4394"/>
                    <a:pt x="296" y="4436"/>
                    <a:pt x="381" y="4436"/>
                  </a:cubicBezTo>
                  <a:cubicBezTo>
                    <a:pt x="423" y="4436"/>
                    <a:pt x="465" y="4309"/>
                    <a:pt x="508" y="4098"/>
                  </a:cubicBezTo>
                  <a:cubicBezTo>
                    <a:pt x="550" y="3971"/>
                    <a:pt x="592" y="3887"/>
                    <a:pt x="592" y="3760"/>
                  </a:cubicBezTo>
                  <a:cubicBezTo>
                    <a:pt x="634" y="3633"/>
                    <a:pt x="677" y="3507"/>
                    <a:pt x="719" y="3295"/>
                  </a:cubicBezTo>
                  <a:cubicBezTo>
                    <a:pt x="803" y="3084"/>
                    <a:pt x="846" y="2873"/>
                    <a:pt x="888" y="2662"/>
                  </a:cubicBezTo>
                  <a:cubicBezTo>
                    <a:pt x="1395" y="2535"/>
                    <a:pt x="1944" y="2450"/>
                    <a:pt x="2578" y="2366"/>
                  </a:cubicBezTo>
                  <a:lnTo>
                    <a:pt x="2578" y="2366"/>
                  </a:lnTo>
                  <a:cubicBezTo>
                    <a:pt x="2324" y="3338"/>
                    <a:pt x="2198" y="3887"/>
                    <a:pt x="2198" y="3971"/>
                  </a:cubicBezTo>
                  <a:cubicBezTo>
                    <a:pt x="2198" y="4098"/>
                    <a:pt x="2240" y="4183"/>
                    <a:pt x="2282" y="4309"/>
                  </a:cubicBezTo>
                  <a:cubicBezTo>
                    <a:pt x="2367" y="4394"/>
                    <a:pt x="2451" y="4436"/>
                    <a:pt x="2493" y="4436"/>
                  </a:cubicBezTo>
                  <a:cubicBezTo>
                    <a:pt x="2536" y="4436"/>
                    <a:pt x="2620" y="4309"/>
                    <a:pt x="2662" y="4098"/>
                  </a:cubicBezTo>
                  <a:cubicBezTo>
                    <a:pt x="2705" y="3971"/>
                    <a:pt x="2747" y="3887"/>
                    <a:pt x="2747" y="3760"/>
                  </a:cubicBezTo>
                  <a:cubicBezTo>
                    <a:pt x="2789" y="3633"/>
                    <a:pt x="2831" y="3507"/>
                    <a:pt x="2874" y="3295"/>
                  </a:cubicBezTo>
                  <a:cubicBezTo>
                    <a:pt x="2916" y="3126"/>
                    <a:pt x="3000" y="2746"/>
                    <a:pt x="3169" y="2281"/>
                  </a:cubicBezTo>
                  <a:cubicBezTo>
                    <a:pt x="3423" y="2197"/>
                    <a:pt x="3549" y="2155"/>
                    <a:pt x="3549" y="2070"/>
                  </a:cubicBezTo>
                  <a:cubicBezTo>
                    <a:pt x="3549" y="1986"/>
                    <a:pt x="3465" y="1901"/>
                    <a:pt x="3254" y="1859"/>
                  </a:cubicBezTo>
                  <a:cubicBezTo>
                    <a:pt x="3465" y="1141"/>
                    <a:pt x="3549" y="718"/>
                    <a:pt x="3549" y="592"/>
                  </a:cubicBezTo>
                  <a:cubicBezTo>
                    <a:pt x="3549" y="465"/>
                    <a:pt x="3507" y="296"/>
                    <a:pt x="3380" y="169"/>
                  </a:cubicBezTo>
                  <a:cubicBezTo>
                    <a:pt x="3296" y="42"/>
                    <a:pt x="3212" y="0"/>
                    <a:pt x="3127" y="0"/>
                  </a:cubicBezTo>
                  <a:cubicBezTo>
                    <a:pt x="3043" y="0"/>
                    <a:pt x="3000" y="42"/>
                    <a:pt x="3000" y="169"/>
                  </a:cubicBezTo>
                  <a:cubicBezTo>
                    <a:pt x="3000" y="423"/>
                    <a:pt x="2916" y="972"/>
                    <a:pt x="2705" y="1859"/>
                  </a:cubicBezTo>
                  <a:cubicBezTo>
                    <a:pt x="2155" y="1901"/>
                    <a:pt x="1606" y="1986"/>
                    <a:pt x="1057" y="2070"/>
                  </a:cubicBezTo>
                  <a:cubicBezTo>
                    <a:pt x="1268" y="1268"/>
                    <a:pt x="1353" y="803"/>
                    <a:pt x="1353" y="634"/>
                  </a:cubicBezTo>
                  <a:cubicBezTo>
                    <a:pt x="1353" y="465"/>
                    <a:pt x="1310" y="296"/>
                    <a:pt x="1226" y="169"/>
                  </a:cubicBezTo>
                  <a:cubicBezTo>
                    <a:pt x="1141" y="42"/>
                    <a:pt x="1057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5793525" y="4642475"/>
              <a:ext cx="76075" cy="111975"/>
            </a:xfrm>
            <a:custGeom>
              <a:avLst/>
              <a:gdLst/>
              <a:ahLst/>
              <a:cxnLst/>
              <a:rect l="l" t="t" r="r" b="b"/>
              <a:pathLst>
                <a:path w="3043" h="4479" extrusionOk="0">
                  <a:moveTo>
                    <a:pt x="676" y="0"/>
                  </a:moveTo>
                  <a:cubicBezTo>
                    <a:pt x="592" y="0"/>
                    <a:pt x="550" y="0"/>
                    <a:pt x="550" y="42"/>
                  </a:cubicBezTo>
                  <a:cubicBezTo>
                    <a:pt x="550" y="42"/>
                    <a:pt x="507" y="127"/>
                    <a:pt x="507" y="169"/>
                  </a:cubicBezTo>
                  <a:cubicBezTo>
                    <a:pt x="507" y="423"/>
                    <a:pt x="423" y="930"/>
                    <a:pt x="254" y="1648"/>
                  </a:cubicBezTo>
                  <a:cubicBezTo>
                    <a:pt x="85" y="2366"/>
                    <a:pt x="0" y="2873"/>
                    <a:pt x="0" y="3211"/>
                  </a:cubicBezTo>
                  <a:cubicBezTo>
                    <a:pt x="0" y="3549"/>
                    <a:pt x="85" y="3845"/>
                    <a:pt x="296" y="4098"/>
                  </a:cubicBezTo>
                  <a:cubicBezTo>
                    <a:pt x="465" y="4352"/>
                    <a:pt x="719" y="4478"/>
                    <a:pt x="972" y="4478"/>
                  </a:cubicBezTo>
                  <a:cubicBezTo>
                    <a:pt x="1352" y="4478"/>
                    <a:pt x="1690" y="4309"/>
                    <a:pt x="1986" y="3971"/>
                  </a:cubicBezTo>
                  <a:cubicBezTo>
                    <a:pt x="2324" y="3633"/>
                    <a:pt x="2578" y="3169"/>
                    <a:pt x="2789" y="2619"/>
                  </a:cubicBezTo>
                  <a:cubicBezTo>
                    <a:pt x="2958" y="2028"/>
                    <a:pt x="3042" y="1437"/>
                    <a:pt x="3042" y="761"/>
                  </a:cubicBezTo>
                  <a:cubicBezTo>
                    <a:pt x="3042" y="549"/>
                    <a:pt x="3000" y="338"/>
                    <a:pt x="2873" y="211"/>
                  </a:cubicBezTo>
                  <a:cubicBezTo>
                    <a:pt x="2747" y="85"/>
                    <a:pt x="2620" y="0"/>
                    <a:pt x="2535" y="0"/>
                  </a:cubicBezTo>
                  <a:cubicBezTo>
                    <a:pt x="2451" y="0"/>
                    <a:pt x="2409" y="42"/>
                    <a:pt x="2409" y="127"/>
                  </a:cubicBezTo>
                  <a:cubicBezTo>
                    <a:pt x="2409" y="169"/>
                    <a:pt x="2409" y="296"/>
                    <a:pt x="2451" y="465"/>
                  </a:cubicBezTo>
                  <a:cubicBezTo>
                    <a:pt x="2451" y="634"/>
                    <a:pt x="2493" y="803"/>
                    <a:pt x="2493" y="972"/>
                  </a:cubicBezTo>
                  <a:cubicBezTo>
                    <a:pt x="2493" y="1352"/>
                    <a:pt x="2409" y="1732"/>
                    <a:pt x="2324" y="2112"/>
                  </a:cubicBezTo>
                  <a:cubicBezTo>
                    <a:pt x="2240" y="2493"/>
                    <a:pt x="2113" y="2788"/>
                    <a:pt x="1944" y="3084"/>
                  </a:cubicBezTo>
                  <a:cubicBezTo>
                    <a:pt x="1817" y="3338"/>
                    <a:pt x="1648" y="3549"/>
                    <a:pt x="1479" y="3718"/>
                  </a:cubicBezTo>
                  <a:cubicBezTo>
                    <a:pt x="1310" y="3845"/>
                    <a:pt x="1183" y="3929"/>
                    <a:pt x="1014" y="3929"/>
                  </a:cubicBezTo>
                  <a:cubicBezTo>
                    <a:pt x="888" y="3929"/>
                    <a:pt x="761" y="3845"/>
                    <a:pt x="676" y="3718"/>
                  </a:cubicBezTo>
                  <a:cubicBezTo>
                    <a:pt x="592" y="3549"/>
                    <a:pt x="550" y="3380"/>
                    <a:pt x="550" y="3126"/>
                  </a:cubicBezTo>
                  <a:cubicBezTo>
                    <a:pt x="550" y="2915"/>
                    <a:pt x="634" y="2450"/>
                    <a:pt x="803" y="1775"/>
                  </a:cubicBezTo>
                  <a:cubicBezTo>
                    <a:pt x="972" y="1099"/>
                    <a:pt x="1057" y="718"/>
                    <a:pt x="1057" y="549"/>
                  </a:cubicBezTo>
                  <a:cubicBezTo>
                    <a:pt x="1057" y="423"/>
                    <a:pt x="1014" y="254"/>
                    <a:pt x="930" y="169"/>
                  </a:cubicBezTo>
                  <a:cubicBezTo>
                    <a:pt x="803" y="42"/>
                    <a:pt x="719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5883300" y="4642475"/>
              <a:ext cx="115150" cy="110925"/>
            </a:xfrm>
            <a:custGeom>
              <a:avLst/>
              <a:gdLst/>
              <a:ahLst/>
              <a:cxnLst/>
              <a:rect l="l" t="t" r="r" b="b"/>
              <a:pathLst>
                <a:path w="4606" h="4437" extrusionOk="0">
                  <a:moveTo>
                    <a:pt x="972" y="0"/>
                  </a:moveTo>
                  <a:cubicBezTo>
                    <a:pt x="888" y="0"/>
                    <a:pt x="888" y="0"/>
                    <a:pt x="845" y="42"/>
                  </a:cubicBezTo>
                  <a:cubicBezTo>
                    <a:pt x="845" y="85"/>
                    <a:pt x="803" y="127"/>
                    <a:pt x="803" y="169"/>
                  </a:cubicBezTo>
                  <a:cubicBezTo>
                    <a:pt x="803" y="465"/>
                    <a:pt x="676" y="1141"/>
                    <a:pt x="423" y="2197"/>
                  </a:cubicBezTo>
                  <a:cubicBezTo>
                    <a:pt x="127" y="3253"/>
                    <a:pt x="1" y="3845"/>
                    <a:pt x="1" y="3929"/>
                  </a:cubicBezTo>
                  <a:cubicBezTo>
                    <a:pt x="1" y="4056"/>
                    <a:pt x="43" y="4140"/>
                    <a:pt x="127" y="4267"/>
                  </a:cubicBezTo>
                  <a:cubicBezTo>
                    <a:pt x="212" y="4352"/>
                    <a:pt x="254" y="4436"/>
                    <a:pt x="296" y="4436"/>
                  </a:cubicBezTo>
                  <a:cubicBezTo>
                    <a:pt x="338" y="4436"/>
                    <a:pt x="338" y="4394"/>
                    <a:pt x="381" y="4309"/>
                  </a:cubicBezTo>
                  <a:cubicBezTo>
                    <a:pt x="423" y="4267"/>
                    <a:pt x="423" y="4225"/>
                    <a:pt x="423" y="4183"/>
                  </a:cubicBezTo>
                  <a:cubicBezTo>
                    <a:pt x="465" y="4140"/>
                    <a:pt x="465" y="4098"/>
                    <a:pt x="507" y="4014"/>
                  </a:cubicBezTo>
                  <a:cubicBezTo>
                    <a:pt x="507" y="3971"/>
                    <a:pt x="507" y="3887"/>
                    <a:pt x="550" y="3845"/>
                  </a:cubicBezTo>
                  <a:cubicBezTo>
                    <a:pt x="550" y="3760"/>
                    <a:pt x="592" y="3718"/>
                    <a:pt x="634" y="3591"/>
                  </a:cubicBezTo>
                  <a:cubicBezTo>
                    <a:pt x="634" y="3507"/>
                    <a:pt x="676" y="3422"/>
                    <a:pt x="676" y="3380"/>
                  </a:cubicBezTo>
                  <a:cubicBezTo>
                    <a:pt x="719" y="3295"/>
                    <a:pt x="719" y="3211"/>
                    <a:pt x="761" y="3126"/>
                  </a:cubicBezTo>
                  <a:cubicBezTo>
                    <a:pt x="761" y="3000"/>
                    <a:pt x="845" y="2788"/>
                    <a:pt x="930" y="2493"/>
                  </a:cubicBezTo>
                  <a:cubicBezTo>
                    <a:pt x="1014" y="2155"/>
                    <a:pt x="1099" y="1775"/>
                    <a:pt x="1141" y="1352"/>
                  </a:cubicBezTo>
                  <a:cubicBezTo>
                    <a:pt x="1437" y="2155"/>
                    <a:pt x="1606" y="2704"/>
                    <a:pt x="1775" y="2915"/>
                  </a:cubicBezTo>
                  <a:cubicBezTo>
                    <a:pt x="1859" y="3042"/>
                    <a:pt x="1986" y="3084"/>
                    <a:pt x="2113" y="3084"/>
                  </a:cubicBezTo>
                  <a:cubicBezTo>
                    <a:pt x="2197" y="3084"/>
                    <a:pt x="2366" y="3000"/>
                    <a:pt x="2535" y="2831"/>
                  </a:cubicBezTo>
                  <a:cubicBezTo>
                    <a:pt x="2704" y="2619"/>
                    <a:pt x="3211" y="2028"/>
                    <a:pt x="3972" y="1056"/>
                  </a:cubicBezTo>
                  <a:lnTo>
                    <a:pt x="3972" y="1056"/>
                  </a:lnTo>
                  <a:cubicBezTo>
                    <a:pt x="3803" y="1521"/>
                    <a:pt x="3634" y="2070"/>
                    <a:pt x="3507" y="2704"/>
                  </a:cubicBezTo>
                  <a:cubicBezTo>
                    <a:pt x="3380" y="3295"/>
                    <a:pt x="3296" y="3676"/>
                    <a:pt x="3296" y="3845"/>
                  </a:cubicBezTo>
                  <a:cubicBezTo>
                    <a:pt x="3296" y="4014"/>
                    <a:pt x="3296" y="4183"/>
                    <a:pt x="3380" y="4267"/>
                  </a:cubicBezTo>
                  <a:cubicBezTo>
                    <a:pt x="3423" y="4352"/>
                    <a:pt x="3465" y="4436"/>
                    <a:pt x="3549" y="4436"/>
                  </a:cubicBezTo>
                  <a:cubicBezTo>
                    <a:pt x="3592" y="4436"/>
                    <a:pt x="3676" y="4309"/>
                    <a:pt x="3718" y="4056"/>
                  </a:cubicBezTo>
                  <a:cubicBezTo>
                    <a:pt x="3761" y="3929"/>
                    <a:pt x="3803" y="3802"/>
                    <a:pt x="3803" y="3676"/>
                  </a:cubicBezTo>
                  <a:cubicBezTo>
                    <a:pt x="3845" y="3549"/>
                    <a:pt x="3887" y="3380"/>
                    <a:pt x="3930" y="3169"/>
                  </a:cubicBezTo>
                  <a:cubicBezTo>
                    <a:pt x="3972" y="2957"/>
                    <a:pt x="4056" y="2746"/>
                    <a:pt x="4056" y="2619"/>
                  </a:cubicBezTo>
                  <a:cubicBezTo>
                    <a:pt x="4099" y="2493"/>
                    <a:pt x="4183" y="2281"/>
                    <a:pt x="4225" y="2028"/>
                  </a:cubicBezTo>
                  <a:cubicBezTo>
                    <a:pt x="4310" y="1775"/>
                    <a:pt x="4352" y="1606"/>
                    <a:pt x="4394" y="1479"/>
                  </a:cubicBezTo>
                  <a:cubicBezTo>
                    <a:pt x="4437" y="1394"/>
                    <a:pt x="4479" y="1225"/>
                    <a:pt x="4479" y="1099"/>
                  </a:cubicBezTo>
                  <a:cubicBezTo>
                    <a:pt x="4521" y="930"/>
                    <a:pt x="4563" y="803"/>
                    <a:pt x="4606" y="676"/>
                  </a:cubicBezTo>
                  <a:cubicBezTo>
                    <a:pt x="4606" y="592"/>
                    <a:pt x="4606" y="507"/>
                    <a:pt x="4606" y="423"/>
                  </a:cubicBezTo>
                  <a:cubicBezTo>
                    <a:pt x="4606" y="338"/>
                    <a:pt x="4563" y="296"/>
                    <a:pt x="4479" y="211"/>
                  </a:cubicBezTo>
                  <a:cubicBezTo>
                    <a:pt x="4394" y="127"/>
                    <a:pt x="4310" y="85"/>
                    <a:pt x="4225" y="85"/>
                  </a:cubicBezTo>
                  <a:cubicBezTo>
                    <a:pt x="4183" y="85"/>
                    <a:pt x="4056" y="169"/>
                    <a:pt x="3887" y="338"/>
                  </a:cubicBezTo>
                  <a:cubicBezTo>
                    <a:pt x="3718" y="549"/>
                    <a:pt x="3423" y="887"/>
                    <a:pt x="3085" y="1352"/>
                  </a:cubicBezTo>
                  <a:cubicBezTo>
                    <a:pt x="2704" y="1817"/>
                    <a:pt x="2409" y="2197"/>
                    <a:pt x="2197" y="2450"/>
                  </a:cubicBezTo>
                  <a:cubicBezTo>
                    <a:pt x="1986" y="2070"/>
                    <a:pt x="1817" y="1648"/>
                    <a:pt x="1690" y="1268"/>
                  </a:cubicBezTo>
                  <a:cubicBezTo>
                    <a:pt x="1521" y="887"/>
                    <a:pt x="1479" y="634"/>
                    <a:pt x="1437" y="465"/>
                  </a:cubicBezTo>
                  <a:cubicBezTo>
                    <a:pt x="1437" y="380"/>
                    <a:pt x="1352" y="296"/>
                    <a:pt x="1226" y="169"/>
                  </a:cubicBezTo>
                  <a:cubicBezTo>
                    <a:pt x="1099" y="42"/>
                    <a:pt x="1014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6006875" y="4640350"/>
              <a:ext cx="81350" cy="113050"/>
            </a:xfrm>
            <a:custGeom>
              <a:avLst/>
              <a:gdLst/>
              <a:ahLst/>
              <a:cxnLst/>
              <a:rect l="l" t="t" r="r" b="b"/>
              <a:pathLst>
                <a:path w="3254" h="4522" extrusionOk="0">
                  <a:moveTo>
                    <a:pt x="1986" y="508"/>
                  </a:moveTo>
                  <a:cubicBezTo>
                    <a:pt x="2155" y="508"/>
                    <a:pt x="2324" y="592"/>
                    <a:pt x="2493" y="719"/>
                  </a:cubicBezTo>
                  <a:cubicBezTo>
                    <a:pt x="2620" y="846"/>
                    <a:pt x="2704" y="972"/>
                    <a:pt x="2704" y="1184"/>
                  </a:cubicBezTo>
                  <a:cubicBezTo>
                    <a:pt x="2704" y="1437"/>
                    <a:pt x="2535" y="1691"/>
                    <a:pt x="2240" y="1902"/>
                  </a:cubicBezTo>
                  <a:cubicBezTo>
                    <a:pt x="1902" y="2155"/>
                    <a:pt x="1521" y="2324"/>
                    <a:pt x="1014" y="2493"/>
                  </a:cubicBezTo>
                  <a:cubicBezTo>
                    <a:pt x="1226" y="1733"/>
                    <a:pt x="1310" y="1226"/>
                    <a:pt x="1310" y="972"/>
                  </a:cubicBezTo>
                  <a:cubicBezTo>
                    <a:pt x="1310" y="888"/>
                    <a:pt x="1310" y="803"/>
                    <a:pt x="1268" y="719"/>
                  </a:cubicBezTo>
                  <a:cubicBezTo>
                    <a:pt x="1521" y="592"/>
                    <a:pt x="1775" y="508"/>
                    <a:pt x="1986" y="508"/>
                  </a:cubicBezTo>
                  <a:close/>
                  <a:moveTo>
                    <a:pt x="1859" y="1"/>
                  </a:moveTo>
                  <a:cubicBezTo>
                    <a:pt x="1606" y="1"/>
                    <a:pt x="1310" y="43"/>
                    <a:pt x="1057" y="170"/>
                  </a:cubicBezTo>
                  <a:cubicBezTo>
                    <a:pt x="761" y="254"/>
                    <a:pt x="592" y="339"/>
                    <a:pt x="592" y="465"/>
                  </a:cubicBezTo>
                  <a:cubicBezTo>
                    <a:pt x="592" y="550"/>
                    <a:pt x="676" y="634"/>
                    <a:pt x="761" y="719"/>
                  </a:cubicBezTo>
                  <a:cubicBezTo>
                    <a:pt x="761" y="1226"/>
                    <a:pt x="550" y="2071"/>
                    <a:pt x="169" y="3338"/>
                  </a:cubicBezTo>
                  <a:cubicBezTo>
                    <a:pt x="43" y="3761"/>
                    <a:pt x="1" y="4014"/>
                    <a:pt x="1" y="4099"/>
                  </a:cubicBezTo>
                  <a:cubicBezTo>
                    <a:pt x="1" y="4225"/>
                    <a:pt x="1" y="4310"/>
                    <a:pt x="85" y="4394"/>
                  </a:cubicBezTo>
                  <a:cubicBezTo>
                    <a:pt x="169" y="4479"/>
                    <a:pt x="254" y="4521"/>
                    <a:pt x="296" y="4521"/>
                  </a:cubicBezTo>
                  <a:cubicBezTo>
                    <a:pt x="381" y="4521"/>
                    <a:pt x="550" y="4014"/>
                    <a:pt x="845" y="2958"/>
                  </a:cubicBezTo>
                  <a:cubicBezTo>
                    <a:pt x="1564" y="2831"/>
                    <a:pt x="2155" y="2620"/>
                    <a:pt x="2578" y="2282"/>
                  </a:cubicBezTo>
                  <a:cubicBezTo>
                    <a:pt x="3042" y="1986"/>
                    <a:pt x="3254" y="1564"/>
                    <a:pt x="3254" y="1141"/>
                  </a:cubicBezTo>
                  <a:cubicBezTo>
                    <a:pt x="3254" y="803"/>
                    <a:pt x="3127" y="508"/>
                    <a:pt x="2873" y="296"/>
                  </a:cubicBezTo>
                  <a:cubicBezTo>
                    <a:pt x="2620" y="127"/>
                    <a:pt x="2282" y="1"/>
                    <a:pt x="1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6086100" y="4642475"/>
              <a:ext cx="90850" cy="110925"/>
            </a:xfrm>
            <a:custGeom>
              <a:avLst/>
              <a:gdLst/>
              <a:ahLst/>
              <a:cxnLst/>
              <a:rect l="l" t="t" r="r" b="b"/>
              <a:pathLst>
                <a:path w="3634" h="4437" extrusionOk="0">
                  <a:moveTo>
                    <a:pt x="2281" y="549"/>
                  </a:moveTo>
                  <a:cubicBezTo>
                    <a:pt x="2493" y="549"/>
                    <a:pt x="2662" y="592"/>
                    <a:pt x="2831" y="676"/>
                  </a:cubicBezTo>
                  <a:cubicBezTo>
                    <a:pt x="2957" y="718"/>
                    <a:pt x="3042" y="845"/>
                    <a:pt x="3042" y="972"/>
                  </a:cubicBezTo>
                  <a:cubicBezTo>
                    <a:pt x="3042" y="1056"/>
                    <a:pt x="3000" y="1141"/>
                    <a:pt x="2957" y="1225"/>
                  </a:cubicBezTo>
                  <a:cubicBezTo>
                    <a:pt x="2915" y="1310"/>
                    <a:pt x="2831" y="1394"/>
                    <a:pt x="2788" y="1437"/>
                  </a:cubicBezTo>
                  <a:cubicBezTo>
                    <a:pt x="2746" y="1479"/>
                    <a:pt x="2619" y="1521"/>
                    <a:pt x="2493" y="1606"/>
                  </a:cubicBezTo>
                  <a:cubicBezTo>
                    <a:pt x="2366" y="1648"/>
                    <a:pt x="2197" y="1732"/>
                    <a:pt x="1986" y="1817"/>
                  </a:cubicBezTo>
                  <a:cubicBezTo>
                    <a:pt x="1775" y="1901"/>
                    <a:pt x="1648" y="1986"/>
                    <a:pt x="1521" y="2028"/>
                  </a:cubicBezTo>
                  <a:cubicBezTo>
                    <a:pt x="1690" y="1437"/>
                    <a:pt x="1732" y="1099"/>
                    <a:pt x="1732" y="972"/>
                  </a:cubicBezTo>
                  <a:cubicBezTo>
                    <a:pt x="1732" y="887"/>
                    <a:pt x="1690" y="761"/>
                    <a:pt x="1563" y="634"/>
                  </a:cubicBezTo>
                  <a:cubicBezTo>
                    <a:pt x="1859" y="549"/>
                    <a:pt x="2112" y="549"/>
                    <a:pt x="2281" y="549"/>
                  </a:cubicBezTo>
                  <a:close/>
                  <a:moveTo>
                    <a:pt x="1437" y="2281"/>
                  </a:moveTo>
                  <a:cubicBezTo>
                    <a:pt x="1521" y="2408"/>
                    <a:pt x="1648" y="2450"/>
                    <a:pt x="1775" y="2450"/>
                  </a:cubicBezTo>
                  <a:cubicBezTo>
                    <a:pt x="2028" y="2450"/>
                    <a:pt x="2324" y="2493"/>
                    <a:pt x="2619" y="2577"/>
                  </a:cubicBezTo>
                  <a:cubicBezTo>
                    <a:pt x="2915" y="2662"/>
                    <a:pt x="3084" y="2788"/>
                    <a:pt x="3084" y="2915"/>
                  </a:cubicBezTo>
                  <a:cubicBezTo>
                    <a:pt x="3084" y="3084"/>
                    <a:pt x="2957" y="3211"/>
                    <a:pt x="2746" y="3380"/>
                  </a:cubicBezTo>
                  <a:cubicBezTo>
                    <a:pt x="2493" y="3549"/>
                    <a:pt x="2239" y="3676"/>
                    <a:pt x="1901" y="3760"/>
                  </a:cubicBezTo>
                  <a:cubicBezTo>
                    <a:pt x="1563" y="3887"/>
                    <a:pt x="1268" y="3929"/>
                    <a:pt x="930" y="3929"/>
                  </a:cubicBezTo>
                  <a:cubicBezTo>
                    <a:pt x="1014" y="3845"/>
                    <a:pt x="1183" y="3295"/>
                    <a:pt x="1437" y="2281"/>
                  </a:cubicBezTo>
                  <a:close/>
                  <a:moveTo>
                    <a:pt x="1732" y="0"/>
                  </a:moveTo>
                  <a:cubicBezTo>
                    <a:pt x="1479" y="0"/>
                    <a:pt x="1268" y="42"/>
                    <a:pt x="1099" y="85"/>
                  </a:cubicBezTo>
                  <a:cubicBezTo>
                    <a:pt x="930" y="169"/>
                    <a:pt x="845" y="211"/>
                    <a:pt x="845" y="296"/>
                  </a:cubicBezTo>
                  <a:cubicBezTo>
                    <a:pt x="845" y="338"/>
                    <a:pt x="887" y="423"/>
                    <a:pt x="930" y="507"/>
                  </a:cubicBezTo>
                  <a:cubicBezTo>
                    <a:pt x="1014" y="592"/>
                    <a:pt x="1099" y="676"/>
                    <a:pt x="1183" y="676"/>
                  </a:cubicBezTo>
                  <a:lnTo>
                    <a:pt x="1225" y="676"/>
                  </a:lnTo>
                  <a:cubicBezTo>
                    <a:pt x="1225" y="1183"/>
                    <a:pt x="1056" y="1944"/>
                    <a:pt x="761" y="2957"/>
                  </a:cubicBezTo>
                  <a:cubicBezTo>
                    <a:pt x="634" y="3253"/>
                    <a:pt x="592" y="3464"/>
                    <a:pt x="592" y="3549"/>
                  </a:cubicBezTo>
                  <a:cubicBezTo>
                    <a:pt x="592" y="3633"/>
                    <a:pt x="634" y="3676"/>
                    <a:pt x="676" y="3760"/>
                  </a:cubicBezTo>
                  <a:cubicBezTo>
                    <a:pt x="718" y="3845"/>
                    <a:pt x="803" y="3929"/>
                    <a:pt x="845" y="3929"/>
                  </a:cubicBezTo>
                  <a:cubicBezTo>
                    <a:pt x="676" y="3929"/>
                    <a:pt x="507" y="3887"/>
                    <a:pt x="380" y="3802"/>
                  </a:cubicBezTo>
                  <a:cubicBezTo>
                    <a:pt x="211" y="3718"/>
                    <a:pt x="127" y="3676"/>
                    <a:pt x="127" y="3676"/>
                  </a:cubicBezTo>
                  <a:cubicBezTo>
                    <a:pt x="42" y="3676"/>
                    <a:pt x="0" y="3718"/>
                    <a:pt x="0" y="3845"/>
                  </a:cubicBezTo>
                  <a:cubicBezTo>
                    <a:pt x="0" y="3971"/>
                    <a:pt x="127" y="4098"/>
                    <a:pt x="296" y="4225"/>
                  </a:cubicBezTo>
                  <a:cubicBezTo>
                    <a:pt x="507" y="4352"/>
                    <a:pt x="718" y="4436"/>
                    <a:pt x="972" y="4436"/>
                  </a:cubicBezTo>
                  <a:cubicBezTo>
                    <a:pt x="1394" y="4436"/>
                    <a:pt x="1817" y="4352"/>
                    <a:pt x="2239" y="4225"/>
                  </a:cubicBezTo>
                  <a:cubicBezTo>
                    <a:pt x="2662" y="4098"/>
                    <a:pt x="3000" y="3887"/>
                    <a:pt x="3253" y="3676"/>
                  </a:cubicBezTo>
                  <a:cubicBezTo>
                    <a:pt x="3507" y="3422"/>
                    <a:pt x="3633" y="3169"/>
                    <a:pt x="3633" y="2957"/>
                  </a:cubicBezTo>
                  <a:cubicBezTo>
                    <a:pt x="3633" y="2746"/>
                    <a:pt x="3507" y="2577"/>
                    <a:pt x="3295" y="2408"/>
                  </a:cubicBezTo>
                  <a:cubicBezTo>
                    <a:pt x="3042" y="2239"/>
                    <a:pt x="2746" y="2155"/>
                    <a:pt x="2408" y="2155"/>
                  </a:cubicBezTo>
                  <a:lnTo>
                    <a:pt x="2324" y="2155"/>
                  </a:lnTo>
                  <a:cubicBezTo>
                    <a:pt x="2746" y="2028"/>
                    <a:pt x="3084" y="1859"/>
                    <a:pt x="3295" y="1648"/>
                  </a:cubicBezTo>
                  <a:cubicBezTo>
                    <a:pt x="3507" y="1437"/>
                    <a:pt x="3591" y="1225"/>
                    <a:pt x="3591" y="972"/>
                  </a:cubicBezTo>
                  <a:cubicBezTo>
                    <a:pt x="3591" y="634"/>
                    <a:pt x="3422" y="423"/>
                    <a:pt x="3126" y="254"/>
                  </a:cubicBezTo>
                  <a:cubicBezTo>
                    <a:pt x="2788" y="85"/>
                    <a:pt x="2324" y="0"/>
                    <a:pt x="1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6192775" y="4640350"/>
              <a:ext cx="83450" cy="113050"/>
            </a:xfrm>
            <a:custGeom>
              <a:avLst/>
              <a:gdLst/>
              <a:ahLst/>
              <a:cxnLst/>
              <a:rect l="l" t="t" r="r" b="b"/>
              <a:pathLst>
                <a:path w="3338" h="4522" extrusionOk="0">
                  <a:moveTo>
                    <a:pt x="1986" y="634"/>
                  </a:moveTo>
                  <a:cubicBezTo>
                    <a:pt x="2070" y="1015"/>
                    <a:pt x="2113" y="1522"/>
                    <a:pt x="2197" y="2282"/>
                  </a:cubicBezTo>
                  <a:cubicBezTo>
                    <a:pt x="1859" y="2324"/>
                    <a:pt x="1563" y="2366"/>
                    <a:pt x="1268" y="2451"/>
                  </a:cubicBezTo>
                  <a:cubicBezTo>
                    <a:pt x="1563" y="1691"/>
                    <a:pt x="1775" y="1057"/>
                    <a:pt x="1986" y="634"/>
                  </a:cubicBezTo>
                  <a:close/>
                  <a:moveTo>
                    <a:pt x="2113" y="1"/>
                  </a:moveTo>
                  <a:cubicBezTo>
                    <a:pt x="2028" y="1"/>
                    <a:pt x="1901" y="43"/>
                    <a:pt x="1775" y="127"/>
                  </a:cubicBezTo>
                  <a:cubicBezTo>
                    <a:pt x="1690" y="212"/>
                    <a:pt x="1606" y="296"/>
                    <a:pt x="1563" y="423"/>
                  </a:cubicBezTo>
                  <a:cubicBezTo>
                    <a:pt x="1479" y="550"/>
                    <a:pt x="1394" y="803"/>
                    <a:pt x="1225" y="1226"/>
                  </a:cubicBezTo>
                  <a:cubicBezTo>
                    <a:pt x="1056" y="1648"/>
                    <a:pt x="887" y="1986"/>
                    <a:pt x="803" y="2197"/>
                  </a:cubicBezTo>
                  <a:cubicBezTo>
                    <a:pt x="761" y="2324"/>
                    <a:pt x="718" y="2493"/>
                    <a:pt x="634" y="2620"/>
                  </a:cubicBezTo>
                  <a:cubicBezTo>
                    <a:pt x="211" y="2747"/>
                    <a:pt x="0" y="2873"/>
                    <a:pt x="0" y="2958"/>
                  </a:cubicBezTo>
                  <a:cubicBezTo>
                    <a:pt x="0" y="3042"/>
                    <a:pt x="42" y="3127"/>
                    <a:pt x="127" y="3169"/>
                  </a:cubicBezTo>
                  <a:cubicBezTo>
                    <a:pt x="169" y="3211"/>
                    <a:pt x="254" y="3254"/>
                    <a:pt x="338" y="3254"/>
                  </a:cubicBezTo>
                  <a:lnTo>
                    <a:pt x="380" y="3254"/>
                  </a:lnTo>
                  <a:cubicBezTo>
                    <a:pt x="127" y="3803"/>
                    <a:pt x="42" y="4099"/>
                    <a:pt x="42" y="4141"/>
                  </a:cubicBezTo>
                  <a:cubicBezTo>
                    <a:pt x="42" y="4225"/>
                    <a:pt x="42" y="4310"/>
                    <a:pt x="127" y="4394"/>
                  </a:cubicBezTo>
                  <a:cubicBezTo>
                    <a:pt x="211" y="4479"/>
                    <a:pt x="296" y="4521"/>
                    <a:pt x="338" y="4521"/>
                  </a:cubicBezTo>
                  <a:cubicBezTo>
                    <a:pt x="423" y="4521"/>
                    <a:pt x="634" y="4056"/>
                    <a:pt x="1014" y="3085"/>
                  </a:cubicBezTo>
                  <a:cubicBezTo>
                    <a:pt x="1352" y="3000"/>
                    <a:pt x="1563" y="2916"/>
                    <a:pt x="1732" y="2873"/>
                  </a:cubicBezTo>
                  <a:cubicBezTo>
                    <a:pt x="1901" y="2831"/>
                    <a:pt x="2070" y="2789"/>
                    <a:pt x="2239" y="2747"/>
                  </a:cubicBezTo>
                  <a:cubicBezTo>
                    <a:pt x="2282" y="3127"/>
                    <a:pt x="2324" y="3549"/>
                    <a:pt x="2324" y="3930"/>
                  </a:cubicBezTo>
                  <a:cubicBezTo>
                    <a:pt x="2366" y="4141"/>
                    <a:pt x="2408" y="4310"/>
                    <a:pt x="2451" y="4394"/>
                  </a:cubicBezTo>
                  <a:cubicBezTo>
                    <a:pt x="2493" y="4479"/>
                    <a:pt x="2535" y="4521"/>
                    <a:pt x="2619" y="4521"/>
                  </a:cubicBezTo>
                  <a:cubicBezTo>
                    <a:pt x="2746" y="4521"/>
                    <a:pt x="2831" y="4268"/>
                    <a:pt x="2831" y="3718"/>
                  </a:cubicBezTo>
                  <a:cubicBezTo>
                    <a:pt x="2831" y="3423"/>
                    <a:pt x="2788" y="3042"/>
                    <a:pt x="2746" y="2620"/>
                  </a:cubicBezTo>
                  <a:cubicBezTo>
                    <a:pt x="3126" y="2493"/>
                    <a:pt x="3338" y="2409"/>
                    <a:pt x="3338" y="2324"/>
                  </a:cubicBezTo>
                  <a:cubicBezTo>
                    <a:pt x="3338" y="2240"/>
                    <a:pt x="3211" y="2155"/>
                    <a:pt x="3042" y="2155"/>
                  </a:cubicBezTo>
                  <a:cubicBezTo>
                    <a:pt x="2957" y="2155"/>
                    <a:pt x="2831" y="2155"/>
                    <a:pt x="2746" y="2197"/>
                  </a:cubicBezTo>
                  <a:cubicBezTo>
                    <a:pt x="2662" y="1564"/>
                    <a:pt x="2577" y="1057"/>
                    <a:pt x="2493" y="634"/>
                  </a:cubicBezTo>
                  <a:cubicBezTo>
                    <a:pt x="2366" y="212"/>
                    <a:pt x="2239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6293100" y="4642475"/>
              <a:ext cx="77125" cy="109850"/>
            </a:xfrm>
            <a:custGeom>
              <a:avLst/>
              <a:gdLst/>
              <a:ahLst/>
              <a:cxnLst/>
              <a:rect l="l" t="t" r="r" b="b"/>
              <a:pathLst>
                <a:path w="3085" h="4394" extrusionOk="0">
                  <a:moveTo>
                    <a:pt x="2578" y="0"/>
                  </a:moveTo>
                  <a:cubicBezTo>
                    <a:pt x="2198" y="0"/>
                    <a:pt x="1817" y="169"/>
                    <a:pt x="1395" y="549"/>
                  </a:cubicBezTo>
                  <a:cubicBezTo>
                    <a:pt x="972" y="887"/>
                    <a:pt x="634" y="1352"/>
                    <a:pt x="381" y="1859"/>
                  </a:cubicBezTo>
                  <a:cubicBezTo>
                    <a:pt x="127" y="2324"/>
                    <a:pt x="1" y="2788"/>
                    <a:pt x="1" y="3169"/>
                  </a:cubicBezTo>
                  <a:cubicBezTo>
                    <a:pt x="1" y="3507"/>
                    <a:pt x="127" y="3760"/>
                    <a:pt x="381" y="4014"/>
                  </a:cubicBezTo>
                  <a:cubicBezTo>
                    <a:pt x="677" y="4267"/>
                    <a:pt x="930" y="4394"/>
                    <a:pt x="1226" y="4394"/>
                  </a:cubicBezTo>
                  <a:cubicBezTo>
                    <a:pt x="1479" y="4394"/>
                    <a:pt x="1733" y="4352"/>
                    <a:pt x="1986" y="4225"/>
                  </a:cubicBezTo>
                  <a:cubicBezTo>
                    <a:pt x="2282" y="4098"/>
                    <a:pt x="2536" y="3971"/>
                    <a:pt x="2747" y="3802"/>
                  </a:cubicBezTo>
                  <a:cubicBezTo>
                    <a:pt x="2916" y="3633"/>
                    <a:pt x="3000" y="3507"/>
                    <a:pt x="3000" y="3422"/>
                  </a:cubicBezTo>
                  <a:cubicBezTo>
                    <a:pt x="3000" y="3338"/>
                    <a:pt x="3000" y="3253"/>
                    <a:pt x="2916" y="3253"/>
                  </a:cubicBezTo>
                  <a:cubicBezTo>
                    <a:pt x="2874" y="3253"/>
                    <a:pt x="2705" y="3380"/>
                    <a:pt x="2367" y="3549"/>
                  </a:cubicBezTo>
                  <a:cubicBezTo>
                    <a:pt x="2240" y="3633"/>
                    <a:pt x="2071" y="3676"/>
                    <a:pt x="1860" y="3760"/>
                  </a:cubicBezTo>
                  <a:cubicBezTo>
                    <a:pt x="1648" y="3802"/>
                    <a:pt x="1437" y="3845"/>
                    <a:pt x="1226" y="3845"/>
                  </a:cubicBezTo>
                  <a:cubicBezTo>
                    <a:pt x="1057" y="3845"/>
                    <a:pt x="888" y="3760"/>
                    <a:pt x="761" y="3676"/>
                  </a:cubicBezTo>
                  <a:cubicBezTo>
                    <a:pt x="634" y="3549"/>
                    <a:pt x="592" y="3380"/>
                    <a:pt x="592" y="3169"/>
                  </a:cubicBezTo>
                  <a:cubicBezTo>
                    <a:pt x="592" y="2915"/>
                    <a:pt x="677" y="2662"/>
                    <a:pt x="803" y="2324"/>
                  </a:cubicBezTo>
                  <a:cubicBezTo>
                    <a:pt x="972" y="2028"/>
                    <a:pt x="1141" y="1732"/>
                    <a:pt x="1353" y="1479"/>
                  </a:cubicBezTo>
                  <a:cubicBezTo>
                    <a:pt x="1564" y="1225"/>
                    <a:pt x="1775" y="1014"/>
                    <a:pt x="2029" y="845"/>
                  </a:cubicBezTo>
                  <a:cubicBezTo>
                    <a:pt x="2240" y="676"/>
                    <a:pt x="2451" y="592"/>
                    <a:pt x="2620" y="592"/>
                  </a:cubicBezTo>
                  <a:cubicBezTo>
                    <a:pt x="2705" y="592"/>
                    <a:pt x="2747" y="592"/>
                    <a:pt x="2874" y="634"/>
                  </a:cubicBezTo>
                  <a:cubicBezTo>
                    <a:pt x="2958" y="676"/>
                    <a:pt x="3000" y="676"/>
                    <a:pt x="3043" y="676"/>
                  </a:cubicBezTo>
                  <a:cubicBezTo>
                    <a:pt x="3085" y="676"/>
                    <a:pt x="3085" y="634"/>
                    <a:pt x="3085" y="549"/>
                  </a:cubicBezTo>
                  <a:cubicBezTo>
                    <a:pt x="3085" y="465"/>
                    <a:pt x="3043" y="338"/>
                    <a:pt x="2916" y="211"/>
                  </a:cubicBezTo>
                  <a:cubicBezTo>
                    <a:pt x="2789" y="85"/>
                    <a:pt x="2662" y="0"/>
                    <a:pt x="2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6386050" y="4642475"/>
              <a:ext cx="84525" cy="110925"/>
            </a:xfrm>
            <a:custGeom>
              <a:avLst/>
              <a:gdLst/>
              <a:ahLst/>
              <a:cxnLst/>
              <a:rect l="l" t="t" r="r" b="b"/>
              <a:pathLst>
                <a:path w="3381" h="4437" extrusionOk="0">
                  <a:moveTo>
                    <a:pt x="972" y="0"/>
                  </a:moveTo>
                  <a:cubicBezTo>
                    <a:pt x="930" y="0"/>
                    <a:pt x="888" y="0"/>
                    <a:pt x="845" y="42"/>
                  </a:cubicBezTo>
                  <a:cubicBezTo>
                    <a:pt x="845" y="85"/>
                    <a:pt x="845" y="127"/>
                    <a:pt x="845" y="211"/>
                  </a:cubicBezTo>
                  <a:cubicBezTo>
                    <a:pt x="845" y="465"/>
                    <a:pt x="676" y="1141"/>
                    <a:pt x="423" y="2197"/>
                  </a:cubicBezTo>
                  <a:cubicBezTo>
                    <a:pt x="127" y="3253"/>
                    <a:pt x="0" y="3845"/>
                    <a:pt x="0" y="3971"/>
                  </a:cubicBezTo>
                  <a:cubicBezTo>
                    <a:pt x="0" y="4056"/>
                    <a:pt x="43" y="4183"/>
                    <a:pt x="127" y="4267"/>
                  </a:cubicBezTo>
                  <a:cubicBezTo>
                    <a:pt x="212" y="4352"/>
                    <a:pt x="254" y="4436"/>
                    <a:pt x="338" y="4436"/>
                  </a:cubicBezTo>
                  <a:cubicBezTo>
                    <a:pt x="381" y="4436"/>
                    <a:pt x="465" y="4183"/>
                    <a:pt x="592" y="3760"/>
                  </a:cubicBezTo>
                  <a:cubicBezTo>
                    <a:pt x="719" y="3380"/>
                    <a:pt x="845" y="3042"/>
                    <a:pt x="972" y="2831"/>
                  </a:cubicBezTo>
                  <a:cubicBezTo>
                    <a:pt x="1014" y="3084"/>
                    <a:pt x="1099" y="3295"/>
                    <a:pt x="1268" y="3507"/>
                  </a:cubicBezTo>
                  <a:cubicBezTo>
                    <a:pt x="1437" y="3718"/>
                    <a:pt x="1564" y="3887"/>
                    <a:pt x="1775" y="4014"/>
                  </a:cubicBezTo>
                  <a:cubicBezTo>
                    <a:pt x="1944" y="4140"/>
                    <a:pt x="2113" y="4267"/>
                    <a:pt x="2324" y="4309"/>
                  </a:cubicBezTo>
                  <a:cubicBezTo>
                    <a:pt x="2493" y="4394"/>
                    <a:pt x="2662" y="4436"/>
                    <a:pt x="2831" y="4436"/>
                  </a:cubicBezTo>
                  <a:cubicBezTo>
                    <a:pt x="3000" y="4436"/>
                    <a:pt x="3085" y="4352"/>
                    <a:pt x="3085" y="4267"/>
                  </a:cubicBezTo>
                  <a:cubicBezTo>
                    <a:pt x="3085" y="4183"/>
                    <a:pt x="3000" y="4098"/>
                    <a:pt x="2916" y="4056"/>
                  </a:cubicBezTo>
                  <a:cubicBezTo>
                    <a:pt x="2789" y="3971"/>
                    <a:pt x="2662" y="3887"/>
                    <a:pt x="2451" y="3802"/>
                  </a:cubicBezTo>
                  <a:cubicBezTo>
                    <a:pt x="1986" y="3591"/>
                    <a:pt x="1690" y="3295"/>
                    <a:pt x="1521" y="2957"/>
                  </a:cubicBezTo>
                  <a:cubicBezTo>
                    <a:pt x="1437" y="2746"/>
                    <a:pt x="1395" y="2577"/>
                    <a:pt x="1395" y="2408"/>
                  </a:cubicBezTo>
                  <a:cubicBezTo>
                    <a:pt x="1648" y="2070"/>
                    <a:pt x="1902" y="1732"/>
                    <a:pt x="2240" y="1394"/>
                  </a:cubicBezTo>
                  <a:cubicBezTo>
                    <a:pt x="2578" y="1056"/>
                    <a:pt x="2873" y="803"/>
                    <a:pt x="3085" y="634"/>
                  </a:cubicBezTo>
                  <a:cubicBezTo>
                    <a:pt x="3254" y="465"/>
                    <a:pt x="3380" y="338"/>
                    <a:pt x="3380" y="296"/>
                  </a:cubicBezTo>
                  <a:cubicBezTo>
                    <a:pt x="3380" y="211"/>
                    <a:pt x="3338" y="169"/>
                    <a:pt x="3254" y="127"/>
                  </a:cubicBezTo>
                  <a:cubicBezTo>
                    <a:pt x="3169" y="42"/>
                    <a:pt x="3085" y="42"/>
                    <a:pt x="3000" y="42"/>
                  </a:cubicBezTo>
                  <a:cubicBezTo>
                    <a:pt x="2916" y="42"/>
                    <a:pt x="2620" y="254"/>
                    <a:pt x="2197" y="718"/>
                  </a:cubicBezTo>
                  <a:cubicBezTo>
                    <a:pt x="1775" y="1141"/>
                    <a:pt x="1395" y="1606"/>
                    <a:pt x="972" y="2155"/>
                  </a:cubicBezTo>
                  <a:cubicBezTo>
                    <a:pt x="1226" y="1310"/>
                    <a:pt x="1310" y="803"/>
                    <a:pt x="1310" y="634"/>
                  </a:cubicBezTo>
                  <a:cubicBezTo>
                    <a:pt x="1310" y="465"/>
                    <a:pt x="1268" y="338"/>
                    <a:pt x="1183" y="211"/>
                  </a:cubicBezTo>
                  <a:cubicBezTo>
                    <a:pt x="1099" y="42"/>
                    <a:pt x="1057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6546600" y="4642475"/>
              <a:ext cx="104575" cy="110925"/>
            </a:xfrm>
            <a:custGeom>
              <a:avLst/>
              <a:gdLst/>
              <a:ahLst/>
              <a:cxnLst/>
              <a:rect l="l" t="t" r="r" b="b"/>
              <a:pathLst>
                <a:path w="4183" h="4437" extrusionOk="0">
                  <a:moveTo>
                    <a:pt x="465" y="0"/>
                  </a:moveTo>
                  <a:cubicBezTo>
                    <a:pt x="380" y="0"/>
                    <a:pt x="338" y="85"/>
                    <a:pt x="338" y="211"/>
                  </a:cubicBezTo>
                  <a:cubicBezTo>
                    <a:pt x="338" y="718"/>
                    <a:pt x="254" y="1394"/>
                    <a:pt x="169" y="2281"/>
                  </a:cubicBezTo>
                  <a:cubicBezTo>
                    <a:pt x="42" y="3169"/>
                    <a:pt x="0" y="3676"/>
                    <a:pt x="0" y="3845"/>
                  </a:cubicBezTo>
                  <a:cubicBezTo>
                    <a:pt x="0" y="4014"/>
                    <a:pt x="42" y="4140"/>
                    <a:pt x="127" y="4267"/>
                  </a:cubicBezTo>
                  <a:cubicBezTo>
                    <a:pt x="211" y="4352"/>
                    <a:pt x="296" y="4436"/>
                    <a:pt x="338" y="4436"/>
                  </a:cubicBezTo>
                  <a:cubicBezTo>
                    <a:pt x="549" y="4436"/>
                    <a:pt x="845" y="4140"/>
                    <a:pt x="1268" y="3507"/>
                  </a:cubicBezTo>
                  <a:cubicBezTo>
                    <a:pt x="1521" y="3211"/>
                    <a:pt x="1732" y="2915"/>
                    <a:pt x="1901" y="2662"/>
                  </a:cubicBezTo>
                  <a:cubicBezTo>
                    <a:pt x="1944" y="3211"/>
                    <a:pt x="2028" y="3676"/>
                    <a:pt x="2155" y="3971"/>
                  </a:cubicBezTo>
                  <a:cubicBezTo>
                    <a:pt x="2282" y="4267"/>
                    <a:pt x="2451" y="4436"/>
                    <a:pt x="2746" y="4436"/>
                  </a:cubicBezTo>
                  <a:cubicBezTo>
                    <a:pt x="3127" y="4436"/>
                    <a:pt x="3464" y="4183"/>
                    <a:pt x="3760" y="3676"/>
                  </a:cubicBezTo>
                  <a:cubicBezTo>
                    <a:pt x="4056" y="3211"/>
                    <a:pt x="4183" y="2662"/>
                    <a:pt x="4183" y="2070"/>
                  </a:cubicBezTo>
                  <a:cubicBezTo>
                    <a:pt x="4183" y="1479"/>
                    <a:pt x="4056" y="972"/>
                    <a:pt x="3802" y="592"/>
                  </a:cubicBezTo>
                  <a:cubicBezTo>
                    <a:pt x="3549" y="169"/>
                    <a:pt x="3169" y="0"/>
                    <a:pt x="2704" y="0"/>
                  </a:cubicBezTo>
                  <a:cubicBezTo>
                    <a:pt x="2493" y="0"/>
                    <a:pt x="2366" y="42"/>
                    <a:pt x="2366" y="169"/>
                  </a:cubicBezTo>
                  <a:cubicBezTo>
                    <a:pt x="2366" y="254"/>
                    <a:pt x="2451" y="338"/>
                    <a:pt x="2535" y="423"/>
                  </a:cubicBezTo>
                  <a:cubicBezTo>
                    <a:pt x="2620" y="507"/>
                    <a:pt x="2746" y="592"/>
                    <a:pt x="2873" y="592"/>
                  </a:cubicBezTo>
                  <a:cubicBezTo>
                    <a:pt x="3042" y="592"/>
                    <a:pt x="3169" y="634"/>
                    <a:pt x="3295" y="803"/>
                  </a:cubicBezTo>
                  <a:cubicBezTo>
                    <a:pt x="3507" y="1056"/>
                    <a:pt x="3633" y="1479"/>
                    <a:pt x="3633" y="1986"/>
                  </a:cubicBezTo>
                  <a:cubicBezTo>
                    <a:pt x="3633" y="2450"/>
                    <a:pt x="3549" y="2873"/>
                    <a:pt x="3380" y="3253"/>
                  </a:cubicBezTo>
                  <a:cubicBezTo>
                    <a:pt x="3169" y="3633"/>
                    <a:pt x="3000" y="3845"/>
                    <a:pt x="2746" y="3845"/>
                  </a:cubicBezTo>
                  <a:cubicBezTo>
                    <a:pt x="2620" y="3845"/>
                    <a:pt x="2535" y="3718"/>
                    <a:pt x="2493" y="3549"/>
                  </a:cubicBezTo>
                  <a:cubicBezTo>
                    <a:pt x="2451" y="3338"/>
                    <a:pt x="2408" y="3126"/>
                    <a:pt x="2366" y="2873"/>
                  </a:cubicBezTo>
                  <a:cubicBezTo>
                    <a:pt x="2324" y="2239"/>
                    <a:pt x="2197" y="1944"/>
                    <a:pt x="2070" y="1944"/>
                  </a:cubicBezTo>
                  <a:cubicBezTo>
                    <a:pt x="1944" y="1944"/>
                    <a:pt x="1690" y="2112"/>
                    <a:pt x="1394" y="2493"/>
                  </a:cubicBezTo>
                  <a:cubicBezTo>
                    <a:pt x="1056" y="2873"/>
                    <a:pt x="761" y="3253"/>
                    <a:pt x="507" y="3676"/>
                  </a:cubicBezTo>
                  <a:cubicBezTo>
                    <a:pt x="549" y="3253"/>
                    <a:pt x="634" y="2619"/>
                    <a:pt x="761" y="1817"/>
                  </a:cubicBezTo>
                  <a:cubicBezTo>
                    <a:pt x="930" y="1014"/>
                    <a:pt x="972" y="549"/>
                    <a:pt x="972" y="465"/>
                  </a:cubicBezTo>
                  <a:cubicBezTo>
                    <a:pt x="972" y="380"/>
                    <a:pt x="930" y="254"/>
                    <a:pt x="803" y="169"/>
                  </a:cubicBezTo>
                  <a:cubicBezTo>
                    <a:pt x="676" y="42"/>
                    <a:pt x="549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6669100" y="4642475"/>
              <a:ext cx="88750" cy="110925"/>
            </a:xfrm>
            <a:custGeom>
              <a:avLst/>
              <a:gdLst/>
              <a:ahLst/>
              <a:cxnLst/>
              <a:rect l="l" t="t" r="r" b="b"/>
              <a:pathLst>
                <a:path w="3550" h="4437" extrusionOk="0">
                  <a:moveTo>
                    <a:pt x="973" y="0"/>
                  </a:moveTo>
                  <a:cubicBezTo>
                    <a:pt x="930" y="0"/>
                    <a:pt x="888" y="0"/>
                    <a:pt x="846" y="42"/>
                  </a:cubicBezTo>
                  <a:cubicBezTo>
                    <a:pt x="846" y="42"/>
                    <a:pt x="846" y="85"/>
                    <a:pt x="846" y="169"/>
                  </a:cubicBezTo>
                  <a:cubicBezTo>
                    <a:pt x="846" y="423"/>
                    <a:pt x="677" y="1141"/>
                    <a:pt x="423" y="2239"/>
                  </a:cubicBezTo>
                  <a:cubicBezTo>
                    <a:pt x="212" y="2281"/>
                    <a:pt x="85" y="2366"/>
                    <a:pt x="85" y="2408"/>
                  </a:cubicBezTo>
                  <a:cubicBezTo>
                    <a:pt x="85" y="2493"/>
                    <a:pt x="85" y="2535"/>
                    <a:pt x="128" y="2619"/>
                  </a:cubicBezTo>
                  <a:cubicBezTo>
                    <a:pt x="170" y="2662"/>
                    <a:pt x="212" y="2704"/>
                    <a:pt x="297" y="2704"/>
                  </a:cubicBezTo>
                  <a:cubicBezTo>
                    <a:pt x="85" y="3422"/>
                    <a:pt x="1" y="3845"/>
                    <a:pt x="1" y="3971"/>
                  </a:cubicBezTo>
                  <a:cubicBezTo>
                    <a:pt x="1" y="4056"/>
                    <a:pt x="43" y="4140"/>
                    <a:pt x="128" y="4267"/>
                  </a:cubicBezTo>
                  <a:cubicBezTo>
                    <a:pt x="212" y="4394"/>
                    <a:pt x="297" y="4436"/>
                    <a:pt x="339" y="4436"/>
                  </a:cubicBezTo>
                  <a:cubicBezTo>
                    <a:pt x="381" y="4436"/>
                    <a:pt x="423" y="4309"/>
                    <a:pt x="508" y="4098"/>
                  </a:cubicBezTo>
                  <a:cubicBezTo>
                    <a:pt x="550" y="3971"/>
                    <a:pt x="550" y="3887"/>
                    <a:pt x="592" y="3760"/>
                  </a:cubicBezTo>
                  <a:cubicBezTo>
                    <a:pt x="635" y="3633"/>
                    <a:pt x="677" y="3507"/>
                    <a:pt x="719" y="3295"/>
                  </a:cubicBezTo>
                  <a:cubicBezTo>
                    <a:pt x="761" y="3084"/>
                    <a:pt x="846" y="2873"/>
                    <a:pt x="888" y="2662"/>
                  </a:cubicBezTo>
                  <a:cubicBezTo>
                    <a:pt x="1395" y="2535"/>
                    <a:pt x="1944" y="2450"/>
                    <a:pt x="2536" y="2366"/>
                  </a:cubicBezTo>
                  <a:lnTo>
                    <a:pt x="2536" y="2366"/>
                  </a:lnTo>
                  <a:cubicBezTo>
                    <a:pt x="2282" y="3338"/>
                    <a:pt x="2156" y="3887"/>
                    <a:pt x="2156" y="3971"/>
                  </a:cubicBezTo>
                  <a:cubicBezTo>
                    <a:pt x="2156" y="4098"/>
                    <a:pt x="2198" y="4183"/>
                    <a:pt x="2282" y="4309"/>
                  </a:cubicBezTo>
                  <a:cubicBezTo>
                    <a:pt x="2367" y="4394"/>
                    <a:pt x="2451" y="4436"/>
                    <a:pt x="2494" y="4436"/>
                  </a:cubicBezTo>
                  <a:cubicBezTo>
                    <a:pt x="2536" y="4436"/>
                    <a:pt x="2578" y="4309"/>
                    <a:pt x="2663" y="4098"/>
                  </a:cubicBezTo>
                  <a:cubicBezTo>
                    <a:pt x="2705" y="3971"/>
                    <a:pt x="2705" y="3887"/>
                    <a:pt x="2747" y="3760"/>
                  </a:cubicBezTo>
                  <a:cubicBezTo>
                    <a:pt x="2789" y="3633"/>
                    <a:pt x="2832" y="3507"/>
                    <a:pt x="2874" y="3295"/>
                  </a:cubicBezTo>
                  <a:cubicBezTo>
                    <a:pt x="2916" y="3126"/>
                    <a:pt x="3001" y="2746"/>
                    <a:pt x="3127" y="2281"/>
                  </a:cubicBezTo>
                  <a:cubicBezTo>
                    <a:pt x="3423" y="2197"/>
                    <a:pt x="3550" y="2155"/>
                    <a:pt x="3550" y="2070"/>
                  </a:cubicBezTo>
                  <a:cubicBezTo>
                    <a:pt x="3550" y="1986"/>
                    <a:pt x="3423" y="1901"/>
                    <a:pt x="3254" y="1859"/>
                  </a:cubicBezTo>
                  <a:cubicBezTo>
                    <a:pt x="3423" y="1141"/>
                    <a:pt x="3550" y="718"/>
                    <a:pt x="3550" y="592"/>
                  </a:cubicBezTo>
                  <a:cubicBezTo>
                    <a:pt x="3550" y="465"/>
                    <a:pt x="3465" y="296"/>
                    <a:pt x="3381" y="169"/>
                  </a:cubicBezTo>
                  <a:cubicBezTo>
                    <a:pt x="3296" y="42"/>
                    <a:pt x="3212" y="0"/>
                    <a:pt x="3127" y="0"/>
                  </a:cubicBezTo>
                  <a:cubicBezTo>
                    <a:pt x="3043" y="0"/>
                    <a:pt x="3001" y="42"/>
                    <a:pt x="3001" y="169"/>
                  </a:cubicBezTo>
                  <a:cubicBezTo>
                    <a:pt x="3001" y="423"/>
                    <a:pt x="2916" y="972"/>
                    <a:pt x="2663" y="1859"/>
                  </a:cubicBezTo>
                  <a:cubicBezTo>
                    <a:pt x="2156" y="1901"/>
                    <a:pt x="1606" y="1986"/>
                    <a:pt x="1057" y="2070"/>
                  </a:cubicBezTo>
                  <a:cubicBezTo>
                    <a:pt x="1226" y="1268"/>
                    <a:pt x="1353" y="803"/>
                    <a:pt x="1353" y="634"/>
                  </a:cubicBezTo>
                  <a:cubicBezTo>
                    <a:pt x="1353" y="465"/>
                    <a:pt x="1311" y="296"/>
                    <a:pt x="1184" y="169"/>
                  </a:cubicBezTo>
                  <a:cubicBezTo>
                    <a:pt x="1099" y="42"/>
                    <a:pt x="1015" y="0"/>
                    <a:pt x="9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6771550" y="4640350"/>
              <a:ext cx="82425" cy="113050"/>
            </a:xfrm>
            <a:custGeom>
              <a:avLst/>
              <a:gdLst/>
              <a:ahLst/>
              <a:cxnLst/>
              <a:rect l="l" t="t" r="r" b="b"/>
              <a:pathLst>
                <a:path w="3297" h="4522" extrusionOk="0">
                  <a:moveTo>
                    <a:pt x="1987" y="634"/>
                  </a:moveTo>
                  <a:cubicBezTo>
                    <a:pt x="2029" y="1015"/>
                    <a:pt x="2113" y="1522"/>
                    <a:pt x="2198" y="2282"/>
                  </a:cubicBezTo>
                  <a:cubicBezTo>
                    <a:pt x="1860" y="2324"/>
                    <a:pt x="1522" y="2366"/>
                    <a:pt x="1226" y="2451"/>
                  </a:cubicBezTo>
                  <a:cubicBezTo>
                    <a:pt x="1522" y="1691"/>
                    <a:pt x="1775" y="1057"/>
                    <a:pt x="1987" y="634"/>
                  </a:cubicBezTo>
                  <a:close/>
                  <a:moveTo>
                    <a:pt x="2113" y="1"/>
                  </a:moveTo>
                  <a:cubicBezTo>
                    <a:pt x="1987" y="1"/>
                    <a:pt x="1902" y="43"/>
                    <a:pt x="1775" y="127"/>
                  </a:cubicBezTo>
                  <a:cubicBezTo>
                    <a:pt x="1649" y="212"/>
                    <a:pt x="1564" y="296"/>
                    <a:pt x="1522" y="423"/>
                  </a:cubicBezTo>
                  <a:cubicBezTo>
                    <a:pt x="1480" y="550"/>
                    <a:pt x="1353" y="803"/>
                    <a:pt x="1184" y="1226"/>
                  </a:cubicBezTo>
                  <a:cubicBezTo>
                    <a:pt x="1015" y="1648"/>
                    <a:pt x="888" y="1986"/>
                    <a:pt x="804" y="2197"/>
                  </a:cubicBezTo>
                  <a:cubicBezTo>
                    <a:pt x="761" y="2324"/>
                    <a:pt x="677" y="2493"/>
                    <a:pt x="635" y="2620"/>
                  </a:cubicBezTo>
                  <a:cubicBezTo>
                    <a:pt x="212" y="2747"/>
                    <a:pt x="1" y="2873"/>
                    <a:pt x="1" y="2958"/>
                  </a:cubicBezTo>
                  <a:cubicBezTo>
                    <a:pt x="1" y="3042"/>
                    <a:pt x="43" y="3127"/>
                    <a:pt x="85" y="3169"/>
                  </a:cubicBezTo>
                  <a:cubicBezTo>
                    <a:pt x="170" y="3211"/>
                    <a:pt x="254" y="3254"/>
                    <a:pt x="339" y="3254"/>
                  </a:cubicBezTo>
                  <a:lnTo>
                    <a:pt x="381" y="3254"/>
                  </a:lnTo>
                  <a:cubicBezTo>
                    <a:pt x="128" y="3803"/>
                    <a:pt x="1" y="4099"/>
                    <a:pt x="1" y="4141"/>
                  </a:cubicBezTo>
                  <a:cubicBezTo>
                    <a:pt x="1" y="4225"/>
                    <a:pt x="43" y="4310"/>
                    <a:pt x="128" y="4394"/>
                  </a:cubicBezTo>
                  <a:cubicBezTo>
                    <a:pt x="212" y="4479"/>
                    <a:pt x="297" y="4521"/>
                    <a:pt x="339" y="4521"/>
                  </a:cubicBezTo>
                  <a:cubicBezTo>
                    <a:pt x="423" y="4521"/>
                    <a:pt x="635" y="4056"/>
                    <a:pt x="1015" y="3085"/>
                  </a:cubicBezTo>
                  <a:cubicBezTo>
                    <a:pt x="1311" y="3000"/>
                    <a:pt x="1564" y="2916"/>
                    <a:pt x="1733" y="2873"/>
                  </a:cubicBezTo>
                  <a:cubicBezTo>
                    <a:pt x="1860" y="2831"/>
                    <a:pt x="2029" y="2789"/>
                    <a:pt x="2240" y="2747"/>
                  </a:cubicBezTo>
                  <a:cubicBezTo>
                    <a:pt x="2282" y="3127"/>
                    <a:pt x="2282" y="3549"/>
                    <a:pt x="2325" y="3930"/>
                  </a:cubicBezTo>
                  <a:cubicBezTo>
                    <a:pt x="2367" y="4141"/>
                    <a:pt x="2367" y="4310"/>
                    <a:pt x="2409" y="4394"/>
                  </a:cubicBezTo>
                  <a:cubicBezTo>
                    <a:pt x="2451" y="4479"/>
                    <a:pt x="2536" y="4521"/>
                    <a:pt x="2620" y="4521"/>
                  </a:cubicBezTo>
                  <a:cubicBezTo>
                    <a:pt x="2747" y="4521"/>
                    <a:pt x="2789" y="4268"/>
                    <a:pt x="2789" y="3718"/>
                  </a:cubicBezTo>
                  <a:cubicBezTo>
                    <a:pt x="2789" y="3423"/>
                    <a:pt x="2789" y="3042"/>
                    <a:pt x="2747" y="2620"/>
                  </a:cubicBezTo>
                  <a:cubicBezTo>
                    <a:pt x="3127" y="2493"/>
                    <a:pt x="3296" y="2409"/>
                    <a:pt x="3296" y="2324"/>
                  </a:cubicBezTo>
                  <a:cubicBezTo>
                    <a:pt x="3296" y="2240"/>
                    <a:pt x="3212" y="2155"/>
                    <a:pt x="3043" y="2155"/>
                  </a:cubicBezTo>
                  <a:cubicBezTo>
                    <a:pt x="2916" y="2155"/>
                    <a:pt x="2832" y="2155"/>
                    <a:pt x="2705" y="2197"/>
                  </a:cubicBezTo>
                  <a:cubicBezTo>
                    <a:pt x="2663" y="1564"/>
                    <a:pt x="2578" y="1057"/>
                    <a:pt x="2451" y="634"/>
                  </a:cubicBezTo>
                  <a:cubicBezTo>
                    <a:pt x="2367" y="212"/>
                    <a:pt x="2240" y="1"/>
                    <a:pt x="2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6870850" y="4641400"/>
              <a:ext cx="68675" cy="112000"/>
            </a:xfrm>
            <a:custGeom>
              <a:avLst/>
              <a:gdLst/>
              <a:ahLst/>
              <a:cxnLst/>
              <a:rect l="l" t="t" r="r" b="b"/>
              <a:pathLst>
                <a:path w="2747" h="4480" extrusionOk="0">
                  <a:moveTo>
                    <a:pt x="1014" y="1"/>
                  </a:moveTo>
                  <a:cubicBezTo>
                    <a:pt x="972" y="1"/>
                    <a:pt x="930" y="1"/>
                    <a:pt x="887" y="43"/>
                  </a:cubicBezTo>
                  <a:cubicBezTo>
                    <a:pt x="887" y="85"/>
                    <a:pt x="887" y="128"/>
                    <a:pt x="887" y="170"/>
                  </a:cubicBezTo>
                  <a:cubicBezTo>
                    <a:pt x="887" y="466"/>
                    <a:pt x="718" y="1142"/>
                    <a:pt x="423" y="2113"/>
                  </a:cubicBezTo>
                  <a:cubicBezTo>
                    <a:pt x="169" y="3127"/>
                    <a:pt x="0" y="3719"/>
                    <a:pt x="0" y="3888"/>
                  </a:cubicBezTo>
                  <a:cubicBezTo>
                    <a:pt x="0" y="4057"/>
                    <a:pt x="85" y="4183"/>
                    <a:pt x="211" y="4310"/>
                  </a:cubicBezTo>
                  <a:cubicBezTo>
                    <a:pt x="380" y="4437"/>
                    <a:pt x="549" y="4479"/>
                    <a:pt x="761" y="4479"/>
                  </a:cubicBezTo>
                  <a:cubicBezTo>
                    <a:pt x="1225" y="4479"/>
                    <a:pt x="1648" y="4395"/>
                    <a:pt x="2070" y="4268"/>
                  </a:cubicBezTo>
                  <a:cubicBezTo>
                    <a:pt x="2535" y="4099"/>
                    <a:pt x="2746" y="3930"/>
                    <a:pt x="2746" y="3761"/>
                  </a:cubicBezTo>
                  <a:cubicBezTo>
                    <a:pt x="2746" y="3719"/>
                    <a:pt x="2746" y="3676"/>
                    <a:pt x="2704" y="3676"/>
                  </a:cubicBezTo>
                  <a:cubicBezTo>
                    <a:pt x="2704" y="3634"/>
                    <a:pt x="2662" y="3634"/>
                    <a:pt x="2620" y="3634"/>
                  </a:cubicBezTo>
                  <a:cubicBezTo>
                    <a:pt x="2620" y="3634"/>
                    <a:pt x="2493" y="3676"/>
                    <a:pt x="2324" y="3719"/>
                  </a:cubicBezTo>
                  <a:cubicBezTo>
                    <a:pt x="1732" y="3888"/>
                    <a:pt x="1225" y="3930"/>
                    <a:pt x="761" y="3930"/>
                  </a:cubicBezTo>
                  <a:cubicBezTo>
                    <a:pt x="634" y="3930"/>
                    <a:pt x="592" y="3888"/>
                    <a:pt x="592" y="3761"/>
                  </a:cubicBezTo>
                  <a:cubicBezTo>
                    <a:pt x="592" y="3676"/>
                    <a:pt x="676" y="3296"/>
                    <a:pt x="845" y="2747"/>
                  </a:cubicBezTo>
                  <a:cubicBezTo>
                    <a:pt x="1225" y="1522"/>
                    <a:pt x="1394" y="804"/>
                    <a:pt x="1394" y="508"/>
                  </a:cubicBezTo>
                  <a:cubicBezTo>
                    <a:pt x="1394" y="381"/>
                    <a:pt x="1352" y="254"/>
                    <a:pt x="1268" y="170"/>
                  </a:cubicBezTo>
                  <a:cubicBezTo>
                    <a:pt x="1183" y="43"/>
                    <a:pt x="1099" y="1"/>
                    <a:pt x="10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6957450" y="4643525"/>
              <a:ext cx="86625" cy="109875"/>
            </a:xfrm>
            <a:custGeom>
              <a:avLst/>
              <a:gdLst/>
              <a:ahLst/>
              <a:cxnLst/>
              <a:rect l="l" t="t" r="r" b="b"/>
              <a:pathLst>
                <a:path w="3465" h="4395" extrusionOk="0">
                  <a:moveTo>
                    <a:pt x="2155" y="0"/>
                  </a:moveTo>
                  <a:cubicBezTo>
                    <a:pt x="1310" y="0"/>
                    <a:pt x="846" y="85"/>
                    <a:pt x="803" y="254"/>
                  </a:cubicBezTo>
                  <a:cubicBezTo>
                    <a:pt x="761" y="296"/>
                    <a:pt x="761" y="338"/>
                    <a:pt x="761" y="381"/>
                  </a:cubicBezTo>
                  <a:cubicBezTo>
                    <a:pt x="761" y="719"/>
                    <a:pt x="719" y="1099"/>
                    <a:pt x="592" y="1564"/>
                  </a:cubicBezTo>
                  <a:cubicBezTo>
                    <a:pt x="465" y="2070"/>
                    <a:pt x="339" y="2493"/>
                    <a:pt x="212" y="2915"/>
                  </a:cubicBezTo>
                  <a:cubicBezTo>
                    <a:pt x="85" y="3338"/>
                    <a:pt x="1" y="3634"/>
                    <a:pt x="1" y="3803"/>
                  </a:cubicBezTo>
                  <a:cubicBezTo>
                    <a:pt x="1" y="3972"/>
                    <a:pt x="85" y="4141"/>
                    <a:pt x="212" y="4225"/>
                  </a:cubicBezTo>
                  <a:cubicBezTo>
                    <a:pt x="381" y="4352"/>
                    <a:pt x="550" y="4394"/>
                    <a:pt x="761" y="4394"/>
                  </a:cubicBezTo>
                  <a:cubicBezTo>
                    <a:pt x="1184" y="4394"/>
                    <a:pt x="1606" y="4310"/>
                    <a:pt x="2071" y="4183"/>
                  </a:cubicBezTo>
                  <a:cubicBezTo>
                    <a:pt x="2578" y="4014"/>
                    <a:pt x="2789" y="3845"/>
                    <a:pt x="2789" y="3718"/>
                  </a:cubicBezTo>
                  <a:cubicBezTo>
                    <a:pt x="2789" y="3591"/>
                    <a:pt x="2747" y="3549"/>
                    <a:pt x="2704" y="3549"/>
                  </a:cubicBezTo>
                  <a:cubicBezTo>
                    <a:pt x="2662" y="3549"/>
                    <a:pt x="2578" y="3591"/>
                    <a:pt x="2366" y="3634"/>
                  </a:cubicBezTo>
                  <a:cubicBezTo>
                    <a:pt x="1775" y="3803"/>
                    <a:pt x="1226" y="3887"/>
                    <a:pt x="761" y="3887"/>
                  </a:cubicBezTo>
                  <a:cubicBezTo>
                    <a:pt x="719" y="3887"/>
                    <a:pt x="677" y="3845"/>
                    <a:pt x="634" y="3845"/>
                  </a:cubicBezTo>
                  <a:cubicBezTo>
                    <a:pt x="592" y="3803"/>
                    <a:pt x="592" y="3760"/>
                    <a:pt x="592" y="3718"/>
                  </a:cubicBezTo>
                  <a:cubicBezTo>
                    <a:pt x="592" y="3549"/>
                    <a:pt x="719" y="3127"/>
                    <a:pt x="930" y="2408"/>
                  </a:cubicBezTo>
                  <a:cubicBezTo>
                    <a:pt x="1395" y="2408"/>
                    <a:pt x="1775" y="2366"/>
                    <a:pt x="2155" y="2282"/>
                  </a:cubicBezTo>
                  <a:cubicBezTo>
                    <a:pt x="2493" y="2197"/>
                    <a:pt x="2662" y="2113"/>
                    <a:pt x="2662" y="1944"/>
                  </a:cubicBezTo>
                  <a:cubicBezTo>
                    <a:pt x="2662" y="1902"/>
                    <a:pt x="2578" y="1859"/>
                    <a:pt x="2451" y="1859"/>
                  </a:cubicBezTo>
                  <a:cubicBezTo>
                    <a:pt x="2324" y="1859"/>
                    <a:pt x="2155" y="1859"/>
                    <a:pt x="1902" y="1902"/>
                  </a:cubicBezTo>
                  <a:cubicBezTo>
                    <a:pt x="1648" y="1902"/>
                    <a:pt x="1479" y="1944"/>
                    <a:pt x="1310" y="1944"/>
                  </a:cubicBezTo>
                  <a:lnTo>
                    <a:pt x="1057" y="1944"/>
                  </a:lnTo>
                  <a:cubicBezTo>
                    <a:pt x="1226" y="1352"/>
                    <a:pt x="1310" y="930"/>
                    <a:pt x="1310" y="634"/>
                  </a:cubicBezTo>
                  <a:lnTo>
                    <a:pt x="1310" y="592"/>
                  </a:lnTo>
                  <a:cubicBezTo>
                    <a:pt x="1690" y="550"/>
                    <a:pt x="1944" y="507"/>
                    <a:pt x="2028" y="507"/>
                  </a:cubicBezTo>
                  <a:cubicBezTo>
                    <a:pt x="2155" y="465"/>
                    <a:pt x="2324" y="465"/>
                    <a:pt x="2578" y="423"/>
                  </a:cubicBezTo>
                  <a:cubicBezTo>
                    <a:pt x="2831" y="423"/>
                    <a:pt x="3042" y="381"/>
                    <a:pt x="3169" y="381"/>
                  </a:cubicBezTo>
                  <a:cubicBezTo>
                    <a:pt x="3338" y="338"/>
                    <a:pt x="3465" y="254"/>
                    <a:pt x="3465" y="169"/>
                  </a:cubicBezTo>
                  <a:cubicBezTo>
                    <a:pt x="3465" y="85"/>
                    <a:pt x="3042" y="0"/>
                    <a:pt x="2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7035600" y="4619225"/>
              <a:ext cx="71850" cy="151075"/>
            </a:xfrm>
            <a:custGeom>
              <a:avLst/>
              <a:gdLst/>
              <a:ahLst/>
              <a:cxnLst/>
              <a:rect l="l" t="t" r="r" b="b"/>
              <a:pathLst>
                <a:path w="2874" h="6043" extrusionOk="0">
                  <a:moveTo>
                    <a:pt x="1649" y="1"/>
                  </a:moveTo>
                  <a:cubicBezTo>
                    <a:pt x="1395" y="1"/>
                    <a:pt x="1268" y="127"/>
                    <a:pt x="1268" y="296"/>
                  </a:cubicBezTo>
                  <a:cubicBezTo>
                    <a:pt x="1268" y="339"/>
                    <a:pt x="1311" y="423"/>
                    <a:pt x="1395" y="508"/>
                  </a:cubicBezTo>
                  <a:cubicBezTo>
                    <a:pt x="1437" y="550"/>
                    <a:pt x="1564" y="634"/>
                    <a:pt x="1649" y="719"/>
                  </a:cubicBezTo>
                  <a:cubicBezTo>
                    <a:pt x="1733" y="761"/>
                    <a:pt x="1860" y="846"/>
                    <a:pt x="1944" y="972"/>
                  </a:cubicBezTo>
                  <a:cubicBezTo>
                    <a:pt x="2029" y="1057"/>
                    <a:pt x="2113" y="1226"/>
                    <a:pt x="2198" y="1395"/>
                  </a:cubicBezTo>
                  <a:cubicBezTo>
                    <a:pt x="2282" y="1606"/>
                    <a:pt x="2325" y="1860"/>
                    <a:pt x="2325" y="2155"/>
                  </a:cubicBezTo>
                  <a:cubicBezTo>
                    <a:pt x="2325" y="2451"/>
                    <a:pt x="2240" y="2789"/>
                    <a:pt x="2113" y="3127"/>
                  </a:cubicBezTo>
                  <a:cubicBezTo>
                    <a:pt x="2029" y="3465"/>
                    <a:pt x="1860" y="3761"/>
                    <a:pt x="1691" y="4014"/>
                  </a:cubicBezTo>
                  <a:cubicBezTo>
                    <a:pt x="1353" y="4521"/>
                    <a:pt x="973" y="4944"/>
                    <a:pt x="592" y="5282"/>
                  </a:cubicBezTo>
                  <a:cubicBezTo>
                    <a:pt x="170" y="5620"/>
                    <a:pt x="1" y="5831"/>
                    <a:pt x="1" y="5915"/>
                  </a:cubicBezTo>
                  <a:cubicBezTo>
                    <a:pt x="1" y="6000"/>
                    <a:pt x="43" y="6042"/>
                    <a:pt x="128" y="6042"/>
                  </a:cubicBezTo>
                  <a:cubicBezTo>
                    <a:pt x="297" y="6042"/>
                    <a:pt x="592" y="5873"/>
                    <a:pt x="1057" y="5535"/>
                  </a:cubicBezTo>
                  <a:cubicBezTo>
                    <a:pt x="1226" y="5366"/>
                    <a:pt x="1437" y="5155"/>
                    <a:pt x="1691" y="4901"/>
                  </a:cubicBezTo>
                  <a:cubicBezTo>
                    <a:pt x="1902" y="4648"/>
                    <a:pt x="2071" y="4394"/>
                    <a:pt x="2282" y="4099"/>
                  </a:cubicBezTo>
                  <a:cubicBezTo>
                    <a:pt x="2451" y="3803"/>
                    <a:pt x="2620" y="3465"/>
                    <a:pt x="2705" y="3042"/>
                  </a:cubicBezTo>
                  <a:cubicBezTo>
                    <a:pt x="2832" y="2662"/>
                    <a:pt x="2874" y="2282"/>
                    <a:pt x="2874" y="1860"/>
                  </a:cubicBezTo>
                  <a:cubicBezTo>
                    <a:pt x="2874" y="1353"/>
                    <a:pt x="2747" y="930"/>
                    <a:pt x="2494" y="550"/>
                  </a:cubicBezTo>
                  <a:cubicBezTo>
                    <a:pt x="2198" y="212"/>
                    <a:pt x="1902" y="1"/>
                    <a:pt x="1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511075" y="5257175"/>
              <a:ext cx="85575" cy="109875"/>
            </a:xfrm>
            <a:custGeom>
              <a:avLst/>
              <a:gdLst/>
              <a:ahLst/>
              <a:cxnLst/>
              <a:rect l="l" t="t" r="r" b="b"/>
              <a:pathLst>
                <a:path w="3423" h="4395" extrusionOk="0">
                  <a:moveTo>
                    <a:pt x="2156" y="0"/>
                  </a:moveTo>
                  <a:cubicBezTo>
                    <a:pt x="1311" y="0"/>
                    <a:pt x="846" y="43"/>
                    <a:pt x="761" y="212"/>
                  </a:cubicBezTo>
                  <a:cubicBezTo>
                    <a:pt x="761" y="254"/>
                    <a:pt x="761" y="296"/>
                    <a:pt x="761" y="381"/>
                  </a:cubicBezTo>
                  <a:cubicBezTo>
                    <a:pt x="761" y="676"/>
                    <a:pt x="677" y="1099"/>
                    <a:pt x="550" y="1564"/>
                  </a:cubicBezTo>
                  <a:cubicBezTo>
                    <a:pt x="423" y="2028"/>
                    <a:pt x="297" y="2493"/>
                    <a:pt x="170" y="2916"/>
                  </a:cubicBezTo>
                  <a:cubicBezTo>
                    <a:pt x="43" y="3296"/>
                    <a:pt x="1" y="3592"/>
                    <a:pt x="1" y="3803"/>
                  </a:cubicBezTo>
                  <a:cubicBezTo>
                    <a:pt x="1" y="3972"/>
                    <a:pt x="43" y="4098"/>
                    <a:pt x="212" y="4225"/>
                  </a:cubicBezTo>
                  <a:cubicBezTo>
                    <a:pt x="339" y="4310"/>
                    <a:pt x="508" y="4394"/>
                    <a:pt x="719" y="4394"/>
                  </a:cubicBezTo>
                  <a:cubicBezTo>
                    <a:pt x="1142" y="4394"/>
                    <a:pt x="1606" y="4310"/>
                    <a:pt x="2071" y="4141"/>
                  </a:cubicBezTo>
                  <a:cubicBezTo>
                    <a:pt x="2536" y="3972"/>
                    <a:pt x="2789" y="3845"/>
                    <a:pt x="2789" y="3676"/>
                  </a:cubicBezTo>
                  <a:cubicBezTo>
                    <a:pt x="2789" y="3592"/>
                    <a:pt x="2747" y="3549"/>
                    <a:pt x="2662" y="3549"/>
                  </a:cubicBezTo>
                  <a:cubicBezTo>
                    <a:pt x="2662" y="3549"/>
                    <a:pt x="2536" y="3549"/>
                    <a:pt x="2367" y="3634"/>
                  </a:cubicBezTo>
                  <a:cubicBezTo>
                    <a:pt x="1775" y="3760"/>
                    <a:pt x="1226" y="3845"/>
                    <a:pt x="719" y="3845"/>
                  </a:cubicBezTo>
                  <a:cubicBezTo>
                    <a:pt x="677" y="3845"/>
                    <a:pt x="635" y="3845"/>
                    <a:pt x="592" y="3803"/>
                  </a:cubicBezTo>
                  <a:cubicBezTo>
                    <a:pt x="592" y="3760"/>
                    <a:pt x="550" y="3718"/>
                    <a:pt x="550" y="3676"/>
                  </a:cubicBezTo>
                  <a:cubicBezTo>
                    <a:pt x="550" y="3549"/>
                    <a:pt x="677" y="3085"/>
                    <a:pt x="888" y="2366"/>
                  </a:cubicBezTo>
                  <a:cubicBezTo>
                    <a:pt x="1353" y="2366"/>
                    <a:pt x="1775" y="2324"/>
                    <a:pt x="2113" y="2282"/>
                  </a:cubicBezTo>
                  <a:cubicBezTo>
                    <a:pt x="2451" y="2197"/>
                    <a:pt x="2620" y="2071"/>
                    <a:pt x="2620" y="1944"/>
                  </a:cubicBezTo>
                  <a:cubicBezTo>
                    <a:pt x="2620" y="1859"/>
                    <a:pt x="2578" y="1859"/>
                    <a:pt x="2451" y="1859"/>
                  </a:cubicBezTo>
                  <a:lnTo>
                    <a:pt x="1902" y="1859"/>
                  </a:lnTo>
                  <a:cubicBezTo>
                    <a:pt x="1649" y="1902"/>
                    <a:pt x="1437" y="1902"/>
                    <a:pt x="1311" y="1902"/>
                  </a:cubicBezTo>
                  <a:lnTo>
                    <a:pt x="1057" y="1902"/>
                  </a:lnTo>
                  <a:cubicBezTo>
                    <a:pt x="1184" y="1310"/>
                    <a:pt x="1268" y="888"/>
                    <a:pt x="1268" y="592"/>
                  </a:cubicBezTo>
                  <a:cubicBezTo>
                    <a:pt x="1691" y="507"/>
                    <a:pt x="1902" y="465"/>
                    <a:pt x="2029" y="465"/>
                  </a:cubicBezTo>
                  <a:cubicBezTo>
                    <a:pt x="2113" y="465"/>
                    <a:pt x="2282" y="423"/>
                    <a:pt x="2536" y="423"/>
                  </a:cubicBezTo>
                  <a:cubicBezTo>
                    <a:pt x="2789" y="381"/>
                    <a:pt x="3000" y="381"/>
                    <a:pt x="3169" y="338"/>
                  </a:cubicBezTo>
                  <a:cubicBezTo>
                    <a:pt x="3338" y="296"/>
                    <a:pt x="3423" y="254"/>
                    <a:pt x="3423" y="169"/>
                  </a:cubicBezTo>
                  <a:cubicBezTo>
                    <a:pt x="3423" y="43"/>
                    <a:pt x="3000" y="0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594525" y="5255050"/>
              <a:ext cx="79250" cy="110925"/>
            </a:xfrm>
            <a:custGeom>
              <a:avLst/>
              <a:gdLst/>
              <a:ahLst/>
              <a:cxnLst/>
              <a:rect l="l" t="t" r="r" b="b"/>
              <a:pathLst>
                <a:path w="3170" h="4437" extrusionOk="0">
                  <a:moveTo>
                    <a:pt x="2747" y="1"/>
                  </a:moveTo>
                  <a:cubicBezTo>
                    <a:pt x="2493" y="1"/>
                    <a:pt x="2197" y="85"/>
                    <a:pt x="1859" y="254"/>
                  </a:cubicBezTo>
                  <a:cubicBezTo>
                    <a:pt x="1521" y="381"/>
                    <a:pt x="1268" y="550"/>
                    <a:pt x="1099" y="719"/>
                  </a:cubicBezTo>
                  <a:cubicBezTo>
                    <a:pt x="1057" y="804"/>
                    <a:pt x="1014" y="888"/>
                    <a:pt x="972" y="1015"/>
                  </a:cubicBezTo>
                  <a:cubicBezTo>
                    <a:pt x="930" y="1099"/>
                    <a:pt x="888" y="1226"/>
                    <a:pt x="888" y="1353"/>
                  </a:cubicBezTo>
                  <a:cubicBezTo>
                    <a:pt x="888" y="1437"/>
                    <a:pt x="972" y="1564"/>
                    <a:pt x="1099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51"/>
                    <a:pt x="1986" y="2620"/>
                    <a:pt x="2113" y="2789"/>
                  </a:cubicBezTo>
                  <a:cubicBezTo>
                    <a:pt x="2282" y="2958"/>
                    <a:pt x="2366" y="3085"/>
                    <a:pt x="2366" y="3212"/>
                  </a:cubicBezTo>
                  <a:cubicBezTo>
                    <a:pt x="2366" y="3381"/>
                    <a:pt x="2240" y="3550"/>
                    <a:pt x="1986" y="3719"/>
                  </a:cubicBezTo>
                  <a:cubicBezTo>
                    <a:pt x="1775" y="3845"/>
                    <a:pt x="1521" y="3930"/>
                    <a:pt x="1226" y="3930"/>
                  </a:cubicBezTo>
                  <a:cubicBezTo>
                    <a:pt x="1057" y="3930"/>
                    <a:pt x="930" y="3888"/>
                    <a:pt x="803" y="3845"/>
                  </a:cubicBezTo>
                  <a:cubicBezTo>
                    <a:pt x="676" y="3761"/>
                    <a:pt x="592" y="3719"/>
                    <a:pt x="507" y="3634"/>
                  </a:cubicBezTo>
                  <a:cubicBezTo>
                    <a:pt x="296" y="3423"/>
                    <a:pt x="169" y="3339"/>
                    <a:pt x="85" y="3339"/>
                  </a:cubicBezTo>
                  <a:cubicBezTo>
                    <a:pt x="43" y="3339"/>
                    <a:pt x="0" y="3381"/>
                    <a:pt x="0" y="3508"/>
                  </a:cubicBezTo>
                  <a:cubicBezTo>
                    <a:pt x="0" y="3719"/>
                    <a:pt x="127" y="3888"/>
                    <a:pt x="381" y="4141"/>
                  </a:cubicBezTo>
                  <a:cubicBezTo>
                    <a:pt x="634" y="4310"/>
                    <a:pt x="972" y="4437"/>
                    <a:pt x="1395" y="4437"/>
                  </a:cubicBezTo>
                  <a:cubicBezTo>
                    <a:pt x="1775" y="4437"/>
                    <a:pt x="2155" y="4310"/>
                    <a:pt x="2451" y="4099"/>
                  </a:cubicBezTo>
                  <a:cubicBezTo>
                    <a:pt x="2747" y="3845"/>
                    <a:pt x="2916" y="3550"/>
                    <a:pt x="2916" y="3212"/>
                  </a:cubicBezTo>
                  <a:cubicBezTo>
                    <a:pt x="2916" y="3043"/>
                    <a:pt x="2831" y="2832"/>
                    <a:pt x="2704" y="2620"/>
                  </a:cubicBezTo>
                  <a:cubicBezTo>
                    <a:pt x="2535" y="2409"/>
                    <a:pt x="2366" y="2198"/>
                    <a:pt x="2155" y="2029"/>
                  </a:cubicBezTo>
                  <a:cubicBezTo>
                    <a:pt x="1690" y="1606"/>
                    <a:pt x="1437" y="1353"/>
                    <a:pt x="1437" y="1268"/>
                  </a:cubicBezTo>
                  <a:cubicBezTo>
                    <a:pt x="1437" y="1099"/>
                    <a:pt x="1690" y="930"/>
                    <a:pt x="2155" y="719"/>
                  </a:cubicBezTo>
                  <a:cubicBezTo>
                    <a:pt x="2282" y="677"/>
                    <a:pt x="2451" y="635"/>
                    <a:pt x="2620" y="592"/>
                  </a:cubicBezTo>
                  <a:cubicBezTo>
                    <a:pt x="2831" y="550"/>
                    <a:pt x="2958" y="508"/>
                    <a:pt x="3042" y="466"/>
                  </a:cubicBezTo>
                  <a:cubicBezTo>
                    <a:pt x="3127" y="466"/>
                    <a:pt x="3169" y="423"/>
                    <a:pt x="3169" y="381"/>
                  </a:cubicBezTo>
                  <a:cubicBezTo>
                    <a:pt x="3169" y="297"/>
                    <a:pt x="3127" y="212"/>
                    <a:pt x="3042" y="128"/>
                  </a:cubicBezTo>
                  <a:cubicBezTo>
                    <a:pt x="2958" y="43"/>
                    <a:pt x="2873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3687475" y="5255050"/>
              <a:ext cx="77125" cy="110925"/>
            </a:xfrm>
            <a:custGeom>
              <a:avLst/>
              <a:gdLst/>
              <a:ahLst/>
              <a:cxnLst/>
              <a:rect l="l" t="t" r="r" b="b"/>
              <a:pathLst>
                <a:path w="3085" h="4437" extrusionOk="0">
                  <a:moveTo>
                    <a:pt x="2577" y="1"/>
                  </a:moveTo>
                  <a:cubicBezTo>
                    <a:pt x="2197" y="1"/>
                    <a:pt x="1817" y="212"/>
                    <a:pt x="1394" y="550"/>
                  </a:cubicBezTo>
                  <a:cubicBezTo>
                    <a:pt x="1014" y="930"/>
                    <a:pt x="676" y="1353"/>
                    <a:pt x="423" y="1860"/>
                  </a:cubicBezTo>
                  <a:cubicBezTo>
                    <a:pt x="127" y="2367"/>
                    <a:pt x="0" y="2789"/>
                    <a:pt x="0" y="3212"/>
                  </a:cubicBezTo>
                  <a:cubicBezTo>
                    <a:pt x="0" y="3508"/>
                    <a:pt x="127" y="3803"/>
                    <a:pt x="423" y="4057"/>
                  </a:cubicBezTo>
                  <a:cubicBezTo>
                    <a:pt x="676" y="4310"/>
                    <a:pt x="930" y="4437"/>
                    <a:pt x="1225" y="4437"/>
                  </a:cubicBezTo>
                  <a:cubicBezTo>
                    <a:pt x="1479" y="4437"/>
                    <a:pt x="1732" y="4352"/>
                    <a:pt x="2028" y="4226"/>
                  </a:cubicBezTo>
                  <a:cubicBezTo>
                    <a:pt x="2324" y="4099"/>
                    <a:pt x="2535" y="3972"/>
                    <a:pt x="2746" y="3803"/>
                  </a:cubicBezTo>
                  <a:cubicBezTo>
                    <a:pt x="2915" y="3677"/>
                    <a:pt x="3042" y="3550"/>
                    <a:pt x="3042" y="3423"/>
                  </a:cubicBezTo>
                  <a:cubicBezTo>
                    <a:pt x="3042" y="3339"/>
                    <a:pt x="3000" y="3296"/>
                    <a:pt x="2915" y="3296"/>
                  </a:cubicBezTo>
                  <a:cubicBezTo>
                    <a:pt x="2873" y="3296"/>
                    <a:pt x="2704" y="3381"/>
                    <a:pt x="2366" y="3550"/>
                  </a:cubicBezTo>
                  <a:cubicBezTo>
                    <a:pt x="2239" y="3634"/>
                    <a:pt x="2070" y="3719"/>
                    <a:pt x="1859" y="3761"/>
                  </a:cubicBezTo>
                  <a:cubicBezTo>
                    <a:pt x="1648" y="3803"/>
                    <a:pt x="1437" y="3845"/>
                    <a:pt x="1268" y="3845"/>
                  </a:cubicBezTo>
                  <a:cubicBezTo>
                    <a:pt x="1056" y="3845"/>
                    <a:pt x="887" y="3803"/>
                    <a:pt x="803" y="3677"/>
                  </a:cubicBezTo>
                  <a:cubicBezTo>
                    <a:pt x="676" y="3592"/>
                    <a:pt x="592" y="3423"/>
                    <a:pt x="592" y="3170"/>
                  </a:cubicBezTo>
                  <a:cubicBezTo>
                    <a:pt x="592" y="2916"/>
                    <a:pt x="676" y="2663"/>
                    <a:pt x="845" y="2367"/>
                  </a:cubicBezTo>
                  <a:cubicBezTo>
                    <a:pt x="972" y="2029"/>
                    <a:pt x="1141" y="1733"/>
                    <a:pt x="1352" y="1480"/>
                  </a:cubicBezTo>
                  <a:cubicBezTo>
                    <a:pt x="1563" y="1226"/>
                    <a:pt x="1775" y="1015"/>
                    <a:pt x="2028" y="846"/>
                  </a:cubicBezTo>
                  <a:cubicBezTo>
                    <a:pt x="2282" y="677"/>
                    <a:pt x="2451" y="592"/>
                    <a:pt x="2620" y="592"/>
                  </a:cubicBezTo>
                  <a:cubicBezTo>
                    <a:pt x="2704" y="592"/>
                    <a:pt x="2789" y="635"/>
                    <a:pt x="2873" y="677"/>
                  </a:cubicBezTo>
                  <a:cubicBezTo>
                    <a:pt x="2958" y="677"/>
                    <a:pt x="3000" y="719"/>
                    <a:pt x="3042" y="719"/>
                  </a:cubicBezTo>
                  <a:cubicBezTo>
                    <a:pt x="3084" y="719"/>
                    <a:pt x="3084" y="677"/>
                    <a:pt x="3084" y="592"/>
                  </a:cubicBezTo>
                  <a:cubicBezTo>
                    <a:pt x="3084" y="466"/>
                    <a:pt x="3042" y="381"/>
                    <a:pt x="2915" y="212"/>
                  </a:cubicBezTo>
                  <a:cubicBezTo>
                    <a:pt x="2789" y="85"/>
                    <a:pt x="2704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3782525" y="5255050"/>
              <a:ext cx="88750" cy="110925"/>
            </a:xfrm>
            <a:custGeom>
              <a:avLst/>
              <a:gdLst/>
              <a:ahLst/>
              <a:cxnLst/>
              <a:rect l="l" t="t" r="r" b="b"/>
              <a:pathLst>
                <a:path w="3550" h="4437" extrusionOk="0">
                  <a:moveTo>
                    <a:pt x="972" y="1"/>
                  </a:moveTo>
                  <a:cubicBezTo>
                    <a:pt x="930" y="1"/>
                    <a:pt x="888" y="1"/>
                    <a:pt x="888" y="43"/>
                  </a:cubicBezTo>
                  <a:cubicBezTo>
                    <a:pt x="846" y="85"/>
                    <a:pt x="846" y="128"/>
                    <a:pt x="846" y="212"/>
                  </a:cubicBezTo>
                  <a:cubicBezTo>
                    <a:pt x="846" y="466"/>
                    <a:pt x="719" y="1142"/>
                    <a:pt x="423" y="2240"/>
                  </a:cubicBezTo>
                  <a:cubicBezTo>
                    <a:pt x="212" y="2325"/>
                    <a:pt x="85" y="2367"/>
                    <a:pt x="85" y="2451"/>
                  </a:cubicBezTo>
                  <a:cubicBezTo>
                    <a:pt x="85" y="2494"/>
                    <a:pt x="127" y="2578"/>
                    <a:pt x="170" y="2620"/>
                  </a:cubicBezTo>
                  <a:cubicBezTo>
                    <a:pt x="212" y="2663"/>
                    <a:pt x="254" y="2705"/>
                    <a:pt x="296" y="2747"/>
                  </a:cubicBezTo>
                  <a:cubicBezTo>
                    <a:pt x="127" y="3465"/>
                    <a:pt x="1" y="3888"/>
                    <a:pt x="1" y="3972"/>
                  </a:cubicBezTo>
                  <a:cubicBezTo>
                    <a:pt x="1" y="4057"/>
                    <a:pt x="43" y="4183"/>
                    <a:pt x="170" y="4310"/>
                  </a:cubicBezTo>
                  <a:cubicBezTo>
                    <a:pt x="254" y="4395"/>
                    <a:pt x="296" y="4437"/>
                    <a:pt x="339" y="4437"/>
                  </a:cubicBezTo>
                  <a:cubicBezTo>
                    <a:pt x="381" y="4437"/>
                    <a:pt x="465" y="4352"/>
                    <a:pt x="508" y="4141"/>
                  </a:cubicBezTo>
                  <a:cubicBezTo>
                    <a:pt x="550" y="4014"/>
                    <a:pt x="592" y="3888"/>
                    <a:pt x="592" y="3761"/>
                  </a:cubicBezTo>
                  <a:cubicBezTo>
                    <a:pt x="634" y="3677"/>
                    <a:pt x="677" y="3508"/>
                    <a:pt x="719" y="3296"/>
                  </a:cubicBezTo>
                  <a:cubicBezTo>
                    <a:pt x="761" y="3085"/>
                    <a:pt x="846" y="2874"/>
                    <a:pt x="888" y="2663"/>
                  </a:cubicBezTo>
                  <a:cubicBezTo>
                    <a:pt x="1395" y="2536"/>
                    <a:pt x="1944" y="2451"/>
                    <a:pt x="2578" y="2367"/>
                  </a:cubicBezTo>
                  <a:lnTo>
                    <a:pt x="2578" y="2367"/>
                  </a:lnTo>
                  <a:cubicBezTo>
                    <a:pt x="2324" y="3339"/>
                    <a:pt x="2197" y="3888"/>
                    <a:pt x="2197" y="4014"/>
                  </a:cubicBezTo>
                  <a:cubicBezTo>
                    <a:pt x="2197" y="4099"/>
                    <a:pt x="2240" y="4226"/>
                    <a:pt x="2282" y="4310"/>
                  </a:cubicBezTo>
                  <a:cubicBezTo>
                    <a:pt x="2366" y="4395"/>
                    <a:pt x="2451" y="4437"/>
                    <a:pt x="2493" y="4437"/>
                  </a:cubicBezTo>
                  <a:cubicBezTo>
                    <a:pt x="2535" y="4437"/>
                    <a:pt x="2620" y="4352"/>
                    <a:pt x="2662" y="4141"/>
                  </a:cubicBezTo>
                  <a:cubicBezTo>
                    <a:pt x="2704" y="4014"/>
                    <a:pt x="2747" y="3888"/>
                    <a:pt x="2747" y="3761"/>
                  </a:cubicBezTo>
                  <a:cubicBezTo>
                    <a:pt x="2789" y="3677"/>
                    <a:pt x="2831" y="3508"/>
                    <a:pt x="2873" y="3339"/>
                  </a:cubicBezTo>
                  <a:cubicBezTo>
                    <a:pt x="2916" y="3127"/>
                    <a:pt x="3000" y="2789"/>
                    <a:pt x="3169" y="2282"/>
                  </a:cubicBezTo>
                  <a:cubicBezTo>
                    <a:pt x="3423" y="2240"/>
                    <a:pt x="3549" y="2156"/>
                    <a:pt x="3549" y="2071"/>
                  </a:cubicBezTo>
                  <a:cubicBezTo>
                    <a:pt x="3549" y="1987"/>
                    <a:pt x="3465" y="1944"/>
                    <a:pt x="3254" y="1902"/>
                  </a:cubicBezTo>
                  <a:cubicBezTo>
                    <a:pt x="3465" y="1184"/>
                    <a:pt x="3549" y="761"/>
                    <a:pt x="3549" y="592"/>
                  </a:cubicBezTo>
                  <a:cubicBezTo>
                    <a:pt x="3549" y="466"/>
                    <a:pt x="3507" y="339"/>
                    <a:pt x="3380" y="212"/>
                  </a:cubicBezTo>
                  <a:cubicBezTo>
                    <a:pt x="3296" y="85"/>
                    <a:pt x="3211" y="1"/>
                    <a:pt x="3127" y="1"/>
                  </a:cubicBezTo>
                  <a:cubicBezTo>
                    <a:pt x="3042" y="1"/>
                    <a:pt x="3000" y="85"/>
                    <a:pt x="3000" y="212"/>
                  </a:cubicBezTo>
                  <a:cubicBezTo>
                    <a:pt x="3000" y="423"/>
                    <a:pt x="2916" y="1015"/>
                    <a:pt x="2704" y="1902"/>
                  </a:cubicBezTo>
                  <a:cubicBezTo>
                    <a:pt x="2155" y="1902"/>
                    <a:pt x="1606" y="1987"/>
                    <a:pt x="1057" y="2113"/>
                  </a:cubicBezTo>
                  <a:cubicBezTo>
                    <a:pt x="1268" y="1311"/>
                    <a:pt x="1352" y="804"/>
                    <a:pt x="1352" y="635"/>
                  </a:cubicBezTo>
                  <a:cubicBezTo>
                    <a:pt x="1352" y="466"/>
                    <a:pt x="1310" y="339"/>
                    <a:pt x="1226" y="212"/>
                  </a:cubicBezTo>
                  <a:cubicBezTo>
                    <a:pt x="1141" y="85"/>
                    <a:pt x="1057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3886025" y="5255050"/>
              <a:ext cx="80300" cy="112000"/>
            </a:xfrm>
            <a:custGeom>
              <a:avLst/>
              <a:gdLst/>
              <a:ahLst/>
              <a:cxnLst/>
              <a:rect l="l" t="t" r="r" b="b"/>
              <a:pathLst>
                <a:path w="3212" h="4480" extrusionOk="0">
                  <a:moveTo>
                    <a:pt x="1944" y="550"/>
                  </a:moveTo>
                  <a:cubicBezTo>
                    <a:pt x="2409" y="550"/>
                    <a:pt x="2620" y="677"/>
                    <a:pt x="2620" y="973"/>
                  </a:cubicBezTo>
                  <a:cubicBezTo>
                    <a:pt x="2620" y="1099"/>
                    <a:pt x="2578" y="1268"/>
                    <a:pt x="2451" y="1437"/>
                  </a:cubicBezTo>
                  <a:cubicBezTo>
                    <a:pt x="2282" y="1564"/>
                    <a:pt x="2155" y="1691"/>
                    <a:pt x="1987" y="1775"/>
                  </a:cubicBezTo>
                  <a:cubicBezTo>
                    <a:pt x="1818" y="1902"/>
                    <a:pt x="1649" y="1987"/>
                    <a:pt x="1437" y="2113"/>
                  </a:cubicBezTo>
                  <a:cubicBezTo>
                    <a:pt x="1226" y="2198"/>
                    <a:pt x="1099" y="2282"/>
                    <a:pt x="1015" y="2325"/>
                  </a:cubicBezTo>
                  <a:cubicBezTo>
                    <a:pt x="1226" y="1691"/>
                    <a:pt x="1311" y="1226"/>
                    <a:pt x="1311" y="973"/>
                  </a:cubicBezTo>
                  <a:cubicBezTo>
                    <a:pt x="1311" y="888"/>
                    <a:pt x="1268" y="804"/>
                    <a:pt x="1226" y="719"/>
                  </a:cubicBezTo>
                  <a:cubicBezTo>
                    <a:pt x="1522" y="592"/>
                    <a:pt x="1733" y="550"/>
                    <a:pt x="1944" y="550"/>
                  </a:cubicBezTo>
                  <a:close/>
                  <a:moveTo>
                    <a:pt x="1902" y="1"/>
                  </a:moveTo>
                  <a:cubicBezTo>
                    <a:pt x="1564" y="1"/>
                    <a:pt x="1268" y="43"/>
                    <a:pt x="973" y="170"/>
                  </a:cubicBezTo>
                  <a:cubicBezTo>
                    <a:pt x="677" y="254"/>
                    <a:pt x="550" y="339"/>
                    <a:pt x="550" y="466"/>
                  </a:cubicBezTo>
                  <a:cubicBezTo>
                    <a:pt x="550" y="508"/>
                    <a:pt x="550" y="550"/>
                    <a:pt x="592" y="635"/>
                  </a:cubicBezTo>
                  <a:cubicBezTo>
                    <a:pt x="635" y="719"/>
                    <a:pt x="677" y="761"/>
                    <a:pt x="761" y="804"/>
                  </a:cubicBezTo>
                  <a:cubicBezTo>
                    <a:pt x="719" y="1226"/>
                    <a:pt x="592" y="1860"/>
                    <a:pt x="339" y="2663"/>
                  </a:cubicBezTo>
                  <a:cubicBezTo>
                    <a:pt x="128" y="3508"/>
                    <a:pt x="1" y="3930"/>
                    <a:pt x="1" y="4057"/>
                  </a:cubicBezTo>
                  <a:cubicBezTo>
                    <a:pt x="1" y="4141"/>
                    <a:pt x="43" y="4226"/>
                    <a:pt x="128" y="4310"/>
                  </a:cubicBezTo>
                  <a:cubicBezTo>
                    <a:pt x="212" y="4395"/>
                    <a:pt x="254" y="4479"/>
                    <a:pt x="339" y="4479"/>
                  </a:cubicBezTo>
                  <a:cubicBezTo>
                    <a:pt x="381" y="4479"/>
                    <a:pt x="423" y="4352"/>
                    <a:pt x="508" y="4141"/>
                  </a:cubicBezTo>
                  <a:cubicBezTo>
                    <a:pt x="508" y="4014"/>
                    <a:pt x="550" y="3930"/>
                    <a:pt x="592" y="3803"/>
                  </a:cubicBezTo>
                  <a:cubicBezTo>
                    <a:pt x="635" y="3719"/>
                    <a:pt x="719" y="3339"/>
                    <a:pt x="930" y="2663"/>
                  </a:cubicBezTo>
                  <a:cubicBezTo>
                    <a:pt x="1057" y="2958"/>
                    <a:pt x="1311" y="3339"/>
                    <a:pt x="1775" y="3803"/>
                  </a:cubicBezTo>
                  <a:cubicBezTo>
                    <a:pt x="2282" y="4226"/>
                    <a:pt x="2620" y="4437"/>
                    <a:pt x="2874" y="4437"/>
                  </a:cubicBezTo>
                  <a:cubicBezTo>
                    <a:pt x="3000" y="4437"/>
                    <a:pt x="3085" y="4395"/>
                    <a:pt x="3085" y="4310"/>
                  </a:cubicBezTo>
                  <a:cubicBezTo>
                    <a:pt x="3085" y="4226"/>
                    <a:pt x="3043" y="4183"/>
                    <a:pt x="2916" y="4057"/>
                  </a:cubicBezTo>
                  <a:cubicBezTo>
                    <a:pt x="2874" y="4014"/>
                    <a:pt x="2831" y="3972"/>
                    <a:pt x="2747" y="3930"/>
                  </a:cubicBezTo>
                  <a:cubicBezTo>
                    <a:pt x="2705" y="3888"/>
                    <a:pt x="2662" y="3803"/>
                    <a:pt x="2536" y="3761"/>
                  </a:cubicBezTo>
                  <a:cubicBezTo>
                    <a:pt x="2451" y="3677"/>
                    <a:pt x="2367" y="3592"/>
                    <a:pt x="2282" y="3508"/>
                  </a:cubicBezTo>
                  <a:cubicBezTo>
                    <a:pt x="2198" y="3423"/>
                    <a:pt x="2113" y="3339"/>
                    <a:pt x="2029" y="3296"/>
                  </a:cubicBezTo>
                  <a:cubicBezTo>
                    <a:pt x="1987" y="3212"/>
                    <a:pt x="1902" y="3127"/>
                    <a:pt x="1733" y="3001"/>
                  </a:cubicBezTo>
                  <a:cubicBezTo>
                    <a:pt x="1606" y="2832"/>
                    <a:pt x="1522" y="2705"/>
                    <a:pt x="1522" y="2620"/>
                  </a:cubicBezTo>
                  <a:cubicBezTo>
                    <a:pt x="1522" y="2578"/>
                    <a:pt x="1564" y="2536"/>
                    <a:pt x="1691" y="2494"/>
                  </a:cubicBezTo>
                  <a:cubicBezTo>
                    <a:pt x="1818" y="2451"/>
                    <a:pt x="1944" y="2367"/>
                    <a:pt x="2113" y="2282"/>
                  </a:cubicBezTo>
                  <a:cubicBezTo>
                    <a:pt x="2282" y="2198"/>
                    <a:pt x="2451" y="2071"/>
                    <a:pt x="2620" y="1987"/>
                  </a:cubicBezTo>
                  <a:cubicBezTo>
                    <a:pt x="2789" y="1860"/>
                    <a:pt x="2916" y="1691"/>
                    <a:pt x="3043" y="1522"/>
                  </a:cubicBezTo>
                  <a:cubicBezTo>
                    <a:pt x="3169" y="1353"/>
                    <a:pt x="3212" y="1142"/>
                    <a:pt x="3212" y="973"/>
                  </a:cubicBezTo>
                  <a:cubicBezTo>
                    <a:pt x="3212" y="635"/>
                    <a:pt x="3085" y="423"/>
                    <a:pt x="2831" y="254"/>
                  </a:cubicBezTo>
                  <a:cubicBezTo>
                    <a:pt x="2578" y="85"/>
                    <a:pt x="2282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3982150" y="5255050"/>
              <a:ext cx="32775" cy="110925"/>
            </a:xfrm>
            <a:custGeom>
              <a:avLst/>
              <a:gdLst/>
              <a:ahLst/>
              <a:cxnLst/>
              <a:rect l="l" t="t" r="r" b="b"/>
              <a:pathLst>
                <a:path w="1311" h="4437" extrusionOk="0">
                  <a:moveTo>
                    <a:pt x="888" y="1"/>
                  </a:moveTo>
                  <a:cubicBezTo>
                    <a:pt x="845" y="1"/>
                    <a:pt x="803" y="43"/>
                    <a:pt x="761" y="43"/>
                  </a:cubicBezTo>
                  <a:cubicBezTo>
                    <a:pt x="761" y="85"/>
                    <a:pt x="761" y="128"/>
                    <a:pt x="761" y="212"/>
                  </a:cubicBezTo>
                  <a:cubicBezTo>
                    <a:pt x="761" y="466"/>
                    <a:pt x="634" y="1142"/>
                    <a:pt x="381" y="2240"/>
                  </a:cubicBezTo>
                  <a:cubicBezTo>
                    <a:pt x="127" y="3339"/>
                    <a:pt x="0" y="3930"/>
                    <a:pt x="0" y="4014"/>
                  </a:cubicBezTo>
                  <a:cubicBezTo>
                    <a:pt x="0" y="4099"/>
                    <a:pt x="43" y="4183"/>
                    <a:pt x="127" y="4310"/>
                  </a:cubicBezTo>
                  <a:cubicBezTo>
                    <a:pt x="212" y="4395"/>
                    <a:pt x="254" y="4437"/>
                    <a:pt x="296" y="4437"/>
                  </a:cubicBezTo>
                  <a:cubicBezTo>
                    <a:pt x="381" y="4437"/>
                    <a:pt x="423" y="4310"/>
                    <a:pt x="507" y="4057"/>
                  </a:cubicBezTo>
                  <a:cubicBezTo>
                    <a:pt x="550" y="3930"/>
                    <a:pt x="550" y="3803"/>
                    <a:pt x="592" y="3677"/>
                  </a:cubicBezTo>
                  <a:cubicBezTo>
                    <a:pt x="634" y="3592"/>
                    <a:pt x="676" y="3423"/>
                    <a:pt x="719" y="3212"/>
                  </a:cubicBezTo>
                  <a:cubicBezTo>
                    <a:pt x="761" y="3001"/>
                    <a:pt x="803" y="2832"/>
                    <a:pt x="845" y="2705"/>
                  </a:cubicBezTo>
                  <a:cubicBezTo>
                    <a:pt x="1141" y="1480"/>
                    <a:pt x="1310" y="804"/>
                    <a:pt x="1310" y="635"/>
                  </a:cubicBezTo>
                  <a:cubicBezTo>
                    <a:pt x="1310" y="466"/>
                    <a:pt x="1226" y="339"/>
                    <a:pt x="1141" y="212"/>
                  </a:cubicBezTo>
                  <a:cubicBezTo>
                    <a:pt x="1057" y="85"/>
                    <a:pt x="972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030725" y="5255050"/>
              <a:ext cx="77125" cy="110925"/>
            </a:xfrm>
            <a:custGeom>
              <a:avLst/>
              <a:gdLst/>
              <a:ahLst/>
              <a:cxnLst/>
              <a:rect l="l" t="t" r="r" b="b"/>
              <a:pathLst>
                <a:path w="3085" h="4437" extrusionOk="0">
                  <a:moveTo>
                    <a:pt x="2578" y="1"/>
                  </a:moveTo>
                  <a:cubicBezTo>
                    <a:pt x="2198" y="1"/>
                    <a:pt x="1775" y="212"/>
                    <a:pt x="1395" y="550"/>
                  </a:cubicBezTo>
                  <a:cubicBezTo>
                    <a:pt x="973" y="930"/>
                    <a:pt x="635" y="1353"/>
                    <a:pt x="381" y="1860"/>
                  </a:cubicBezTo>
                  <a:cubicBezTo>
                    <a:pt x="128" y="2367"/>
                    <a:pt x="1" y="2789"/>
                    <a:pt x="1" y="3212"/>
                  </a:cubicBezTo>
                  <a:cubicBezTo>
                    <a:pt x="1" y="3508"/>
                    <a:pt x="128" y="3803"/>
                    <a:pt x="381" y="4057"/>
                  </a:cubicBezTo>
                  <a:cubicBezTo>
                    <a:pt x="635" y="4310"/>
                    <a:pt x="930" y="4437"/>
                    <a:pt x="1226" y="4437"/>
                  </a:cubicBezTo>
                  <a:cubicBezTo>
                    <a:pt x="1437" y="4437"/>
                    <a:pt x="1691" y="4352"/>
                    <a:pt x="1986" y="4226"/>
                  </a:cubicBezTo>
                  <a:cubicBezTo>
                    <a:pt x="2282" y="4099"/>
                    <a:pt x="2536" y="3972"/>
                    <a:pt x="2705" y="3803"/>
                  </a:cubicBezTo>
                  <a:cubicBezTo>
                    <a:pt x="2916" y="3677"/>
                    <a:pt x="3000" y="3550"/>
                    <a:pt x="3000" y="3423"/>
                  </a:cubicBezTo>
                  <a:cubicBezTo>
                    <a:pt x="3000" y="3339"/>
                    <a:pt x="2958" y="3296"/>
                    <a:pt x="2916" y="3296"/>
                  </a:cubicBezTo>
                  <a:cubicBezTo>
                    <a:pt x="2874" y="3296"/>
                    <a:pt x="2662" y="3381"/>
                    <a:pt x="2324" y="3550"/>
                  </a:cubicBezTo>
                  <a:cubicBezTo>
                    <a:pt x="2198" y="3634"/>
                    <a:pt x="2029" y="3719"/>
                    <a:pt x="1817" y="3761"/>
                  </a:cubicBezTo>
                  <a:cubicBezTo>
                    <a:pt x="1648" y="3803"/>
                    <a:pt x="1437" y="3845"/>
                    <a:pt x="1226" y="3845"/>
                  </a:cubicBezTo>
                  <a:cubicBezTo>
                    <a:pt x="1057" y="3845"/>
                    <a:pt x="888" y="3803"/>
                    <a:pt x="761" y="3677"/>
                  </a:cubicBezTo>
                  <a:cubicBezTo>
                    <a:pt x="635" y="3592"/>
                    <a:pt x="592" y="3423"/>
                    <a:pt x="592" y="3170"/>
                  </a:cubicBezTo>
                  <a:cubicBezTo>
                    <a:pt x="592" y="2916"/>
                    <a:pt x="677" y="2663"/>
                    <a:pt x="804" y="2367"/>
                  </a:cubicBezTo>
                  <a:cubicBezTo>
                    <a:pt x="973" y="2029"/>
                    <a:pt x="1141" y="1733"/>
                    <a:pt x="1353" y="1480"/>
                  </a:cubicBezTo>
                  <a:cubicBezTo>
                    <a:pt x="1564" y="1226"/>
                    <a:pt x="1775" y="1015"/>
                    <a:pt x="1986" y="846"/>
                  </a:cubicBezTo>
                  <a:cubicBezTo>
                    <a:pt x="2240" y="677"/>
                    <a:pt x="2451" y="592"/>
                    <a:pt x="2620" y="592"/>
                  </a:cubicBezTo>
                  <a:cubicBezTo>
                    <a:pt x="2662" y="592"/>
                    <a:pt x="2747" y="635"/>
                    <a:pt x="2831" y="677"/>
                  </a:cubicBezTo>
                  <a:cubicBezTo>
                    <a:pt x="2916" y="677"/>
                    <a:pt x="3000" y="719"/>
                    <a:pt x="3043" y="719"/>
                  </a:cubicBezTo>
                  <a:cubicBezTo>
                    <a:pt x="3043" y="719"/>
                    <a:pt x="3085" y="677"/>
                    <a:pt x="3085" y="592"/>
                  </a:cubicBezTo>
                  <a:cubicBezTo>
                    <a:pt x="3085" y="466"/>
                    <a:pt x="3000" y="381"/>
                    <a:pt x="2916" y="212"/>
                  </a:cubicBezTo>
                  <a:cubicBezTo>
                    <a:pt x="2789" y="85"/>
                    <a:pt x="2662" y="1"/>
                    <a:pt x="2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25800" y="5255050"/>
              <a:ext cx="87675" cy="110925"/>
            </a:xfrm>
            <a:custGeom>
              <a:avLst/>
              <a:gdLst/>
              <a:ahLst/>
              <a:cxnLst/>
              <a:rect l="l" t="t" r="r" b="b"/>
              <a:pathLst>
                <a:path w="3507" h="4437" extrusionOk="0">
                  <a:moveTo>
                    <a:pt x="972" y="1"/>
                  </a:moveTo>
                  <a:cubicBezTo>
                    <a:pt x="887" y="1"/>
                    <a:pt x="887" y="1"/>
                    <a:pt x="845" y="43"/>
                  </a:cubicBezTo>
                  <a:cubicBezTo>
                    <a:pt x="845" y="85"/>
                    <a:pt x="803" y="128"/>
                    <a:pt x="803" y="212"/>
                  </a:cubicBezTo>
                  <a:cubicBezTo>
                    <a:pt x="803" y="466"/>
                    <a:pt x="676" y="1142"/>
                    <a:pt x="380" y="2240"/>
                  </a:cubicBezTo>
                  <a:cubicBezTo>
                    <a:pt x="169" y="2325"/>
                    <a:pt x="85" y="2367"/>
                    <a:pt x="85" y="2451"/>
                  </a:cubicBezTo>
                  <a:cubicBezTo>
                    <a:pt x="85" y="2494"/>
                    <a:pt x="85" y="2578"/>
                    <a:pt x="127" y="2620"/>
                  </a:cubicBezTo>
                  <a:cubicBezTo>
                    <a:pt x="169" y="2663"/>
                    <a:pt x="211" y="2705"/>
                    <a:pt x="254" y="2747"/>
                  </a:cubicBezTo>
                  <a:cubicBezTo>
                    <a:pt x="85" y="3465"/>
                    <a:pt x="0" y="3888"/>
                    <a:pt x="0" y="3972"/>
                  </a:cubicBezTo>
                  <a:cubicBezTo>
                    <a:pt x="0" y="4057"/>
                    <a:pt x="42" y="4183"/>
                    <a:pt x="127" y="4310"/>
                  </a:cubicBezTo>
                  <a:cubicBezTo>
                    <a:pt x="211" y="4395"/>
                    <a:pt x="296" y="4437"/>
                    <a:pt x="338" y="4437"/>
                  </a:cubicBezTo>
                  <a:cubicBezTo>
                    <a:pt x="380" y="4437"/>
                    <a:pt x="423" y="4352"/>
                    <a:pt x="507" y="4141"/>
                  </a:cubicBezTo>
                  <a:cubicBezTo>
                    <a:pt x="507" y="4014"/>
                    <a:pt x="549" y="3888"/>
                    <a:pt x="592" y="3761"/>
                  </a:cubicBezTo>
                  <a:cubicBezTo>
                    <a:pt x="592" y="3677"/>
                    <a:pt x="634" y="3508"/>
                    <a:pt x="718" y="3296"/>
                  </a:cubicBezTo>
                  <a:cubicBezTo>
                    <a:pt x="761" y="3085"/>
                    <a:pt x="803" y="2874"/>
                    <a:pt x="887" y="2663"/>
                  </a:cubicBezTo>
                  <a:cubicBezTo>
                    <a:pt x="1352" y="2536"/>
                    <a:pt x="1944" y="2451"/>
                    <a:pt x="2535" y="2367"/>
                  </a:cubicBezTo>
                  <a:lnTo>
                    <a:pt x="2535" y="2367"/>
                  </a:lnTo>
                  <a:cubicBezTo>
                    <a:pt x="2281" y="3339"/>
                    <a:pt x="2155" y="3888"/>
                    <a:pt x="2155" y="4014"/>
                  </a:cubicBezTo>
                  <a:cubicBezTo>
                    <a:pt x="2155" y="4099"/>
                    <a:pt x="2197" y="4226"/>
                    <a:pt x="2281" y="4310"/>
                  </a:cubicBezTo>
                  <a:cubicBezTo>
                    <a:pt x="2366" y="4395"/>
                    <a:pt x="2408" y="4437"/>
                    <a:pt x="2493" y="4437"/>
                  </a:cubicBezTo>
                  <a:cubicBezTo>
                    <a:pt x="2535" y="4437"/>
                    <a:pt x="2577" y="4352"/>
                    <a:pt x="2662" y="4141"/>
                  </a:cubicBezTo>
                  <a:cubicBezTo>
                    <a:pt x="2662" y="4014"/>
                    <a:pt x="2704" y="3888"/>
                    <a:pt x="2746" y="3761"/>
                  </a:cubicBezTo>
                  <a:cubicBezTo>
                    <a:pt x="2746" y="3677"/>
                    <a:pt x="2788" y="3508"/>
                    <a:pt x="2831" y="3339"/>
                  </a:cubicBezTo>
                  <a:cubicBezTo>
                    <a:pt x="2915" y="3127"/>
                    <a:pt x="3000" y="2789"/>
                    <a:pt x="3126" y="2282"/>
                  </a:cubicBezTo>
                  <a:cubicBezTo>
                    <a:pt x="3380" y="2240"/>
                    <a:pt x="3507" y="2156"/>
                    <a:pt x="3507" y="2071"/>
                  </a:cubicBezTo>
                  <a:cubicBezTo>
                    <a:pt x="3507" y="1987"/>
                    <a:pt x="3422" y="1944"/>
                    <a:pt x="3211" y="1902"/>
                  </a:cubicBezTo>
                  <a:cubicBezTo>
                    <a:pt x="3422" y="1184"/>
                    <a:pt x="3507" y="761"/>
                    <a:pt x="3507" y="592"/>
                  </a:cubicBezTo>
                  <a:cubicBezTo>
                    <a:pt x="3507" y="466"/>
                    <a:pt x="3464" y="339"/>
                    <a:pt x="3380" y="212"/>
                  </a:cubicBezTo>
                  <a:cubicBezTo>
                    <a:pt x="3253" y="85"/>
                    <a:pt x="3169" y="1"/>
                    <a:pt x="3126" y="1"/>
                  </a:cubicBezTo>
                  <a:cubicBezTo>
                    <a:pt x="3042" y="1"/>
                    <a:pt x="3000" y="85"/>
                    <a:pt x="3000" y="212"/>
                  </a:cubicBezTo>
                  <a:cubicBezTo>
                    <a:pt x="3000" y="423"/>
                    <a:pt x="2873" y="1015"/>
                    <a:pt x="2662" y="1902"/>
                  </a:cubicBezTo>
                  <a:cubicBezTo>
                    <a:pt x="2113" y="1902"/>
                    <a:pt x="1563" y="1987"/>
                    <a:pt x="1014" y="2113"/>
                  </a:cubicBezTo>
                  <a:cubicBezTo>
                    <a:pt x="1225" y="1311"/>
                    <a:pt x="1352" y="804"/>
                    <a:pt x="1352" y="635"/>
                  </a:cubicBezTo>
                  <a:cubicBezTo>
                    <a:pt x="1352" y="466"/>
                    <a:pt x="1268" y="339"/>
                    <a:pt x="1183" y="212"/>
                  </a:cubicBezTo>
                  <a:cubicBezTo>
                    <a:pt x="1099" y="85"/>
                    <a:pt x="1014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231400" y="52561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1944" y="0"/>
                  </a:moveTo>
                  <a:cubicBezTo>
                    <a:pt x="1142" y="0"/>
                    <a:pt x="592" y="0"/>
                    <a:pt x="339" y="42"/>
                  </a:cubicBezTo>
                  <a:cubicBezTo>
                    <a:pt x="128" y="42"/>
                    <a:pt x="1" y="85"/>
                    <a:pt x="1" y="169"/>
                  </a:cubicBezTo>
                  <a:cubicBezTo>
                    <a:pt x="1" y="254"/>
                    <a:pt x="43" y="338"/>
                    <a:pt x="85" y="423"/>
                  </a:cubicBezTo>
                  <a:cubicBezTo>
                    <a:pt x="170" y="507"/>
                    <a:pt x="254" y="549"/>
                    <a:pt x="297" y="549"/>
                  </a:cubicBezTo>
                  <a:lnTo>
                    <a:pt x="1395" y="507"/>
                  </a:lnTo>
                  <a:lnTo>
                    <a:pt x="1395" y="507"/>
                  </a:lnTo>
                  <a:cubicBezTo>
                    <a:pt x="1353" y="930"/>
                    <a:pt x="1226" y="1563"/>
                    <a:pt x="1015" y="2493"/>
                  </a:cubicBezTo>
                  <a:cubicBezTo>
                    <a:pt x="761" y="3380"/>
                    <a:pt x="635" y="3887"/>
                    <a:pt x="635" y="3971"/>
                  </a:cubicBezTo>
                  <a:cubicBezTo>
                    <a:pt x="635" y="4056"/>
                    <a:pt x="677" y="4183"/>
                    <a:pt x="761" y="4267"/>
                  </a:cubicBezTo>
                  <a:cubicBezTo>
                    <a:pt x="846" y="4352"/>
                    <a:pt x="930" y="4394"/>
                    <a:pt x="973" y="4394"/>
                  </a:cubicBezTo>
                  <a:cubicBezTo>
                    <a:pt x="1015" y="4394"/>
                    <a:pt x="1099" y="4309"/>
                    <a:pt x="1142" y="4056"/>
                  </a:cubicBezTo>
                  <a:cubicBezTo>
                    <a:pt x="1184" y="3971"/>
                    <a:pt x="1226" y="3760"/>
                    <a:pt x="1311" y="3465"/>
                  </a:cubicBezTo>
                  <a:cubicBezTo>
                    <a:pt x="1353" y="3169"/>
                    <a:pt x="1395" y="2958"/>
                    <a:pt x="1437" y="2831"/>
                  </a:cubicBezTo>
                  <a:cubicBezTo>
                    <a:pt x="1775" y="1521"/>
                    <a:pt x="1944" y="803"/>
                    <a:pt x="1944" y="634"/>
                  </a:cubicBezTo>
                  <a:cubicBezTo>
                    <a:pt x="1944" y="592"/>
                    <a:pt x="1944" y="549"/>
                    <a:pt x="1902" y="507"/>
                  </a:cubicBezTo>
                  <a:cubicBezTo>
                    <a:pt x="2156" y="507"/>
                    <a:pt x="2409" y="507"/>
                    <a:pt x="2620" y="549"/>
                  </a:cubicBezTo>
                  <a:lnTo>
                    <a:pt x="3212" y="549"/>
                  </a:lnTo>
                  <a:cubicBezTo>
                    <a:pt x="3381" y="549"/>
                    <a:pt x="3423" y="507"/>
                    <a:pt x="3423" y="465"/>
                  </a:cubicBezTo>
                  <a:cubicBezTo>
                    <a:pt x="3423" y="338"/>
                    <a:pt x="3296" y="211"/>
                    <a:pt x="3000" y="127"/>
                  </a:cubicBezTo>
                  <a:cubicBezTo>
                    <a:pt x="2747" y="42"/>
                    <a:pt x="2367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4316950" y="5255050"/>
              <a:ext cx="32775" cy="110925"/>
            </a:xfrm>
            <a:custGeom>
              <a:avLst/>
              <a:gdLst/>
              <a:ahLst/>
              <a:cxnLst/>
              <a:rect l="l" t="t" r="r" b="b"/>
              <a:pathLst>
                <a:path w="1311" h="4437" extrusionOk="0">
                  <a:moveTo>
                    <a:pt x="888" y="1"/>
                  </a:moveTo>
                  <a:cubicBezTo>
                    <a:pt x="846" y="1"/>
                    <a:pt x="804" y="43"/>
                    <a:pt x="761" y="43"/>
                  </a:cubicBezTo>
                  <a:cubicBezTo>
                    <a:pt x="761" y="85"/>
                    <a:pt x="761" y="128"/>
                    <a:pt x="761" y="212"/>
                  </a:cubicBezTo>
                  <a:cubicBezTo>
                    <a:pt x="761" y="466"/>
                    <a:pt x="635" y="1142"/>
                    <a:pt x="381" y="2240"/>
                  </a:cubicBezTo>
                  <a:cubicBezTo>
                    <a:pt x="128" y="3339"/>
                    <a:pt x="1" y="3930"/>
                    <a:pt x="1" y="4014"/>
                  </a:cubicBezTo>
                  <a:cubicBezTo>
                    <a:pt x="1" y="4099"/>
                    <a:pt x="43" y="4183"/>
                    <a:pt x="128" y="4310"/>
                  </a:cubicBezTo>
                  <a:cubicBezTo>
                    <a:pt x="212" y="4395"/>
                    <a:pt x="254" y="4437"/>
                    <a:pt x="339" y="4437"/>
                  </a:cubicBezTo>
                  <a:cubicBezTo>
                    <a:pt x="381" y="4437"/>
                    <a:pt x="423" y="4310"/>
                    <a:pt x="508" y="4057"/>
                  </a:cubicBezTo>
                  <a:cubicBezTo>
                    <a:pt x="550" y="3930"/>
                    <a:pt x="550" y="3803"/>
                    <a:pt x="592" y="3677"/>
                  </a:cubicBezTo>
                  <a:cubicBezTo>
                    <a:pt x="635" y="3592"/>
                    <a:pt x="677" y="3423"/>
                    <a:pt x="719" y="3212"/>
                  </a:cubicBezTo>
                  <a:cubicBezTo>
                    <a:pt x="761" y="3001"/>
                    <a:pt x="804" y="2832"/>
                    <a:pt x="846" y="2705"/>
                  </a:cubicBezTo>
                  <a:cubicBezTo>
                    <a:pt x="1142" y="1480"/>
                    <a:pt x="1311" y="804"/>
                    <a:pt x="1311" y="635"/>
                  </a:cubicBezTo>
                  <a:cubicBezTo>
                    <a:pt x="1311" y="466"/>
                    <a:pt x="1226" y="339"/>
                    <a:pt x="1142" y="212"/>
                  </a:cubicBezTo>
                  <a:cubicBezTo>
                    <a:pt x="1057" y="85"/>
                    <a:pt x="973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368725" y="5255050"/>
              <a:ext cx="77125" cy="112000"/>
            </a:xfrm>
            <a:custGeom>
              <a:avLst/>
              <a:gdLst/>
              <a:ahLst/>
              <a:cxnLst/>
              <a:rect l="l" t="t" r="r" b="b"/>
              <a:pathLst>
                <a:path w="3085" h="4480" extrusionOk="0">
                  <a:moveTo>
                    <a:pt x="676" y="1"/>
                  </a:moveTo>
                  <a:cubicBezTo>
                    <a:pt x="592" y="1"/>
                    <a:pt x="592" y="43"/>
                    <a:pt x="549" y="43"/>
                  </a:cubicBezTo>
                  <a:cubicBezTo>
                    <a:pt x="549" y="85"/>
                    <a:pt x="549" y="128"/>
                    <a:pt x="549" y="212"/>
                  </a:cubicBezTo>
                  <a:cubicBezTo>
                    <a:pt x="549" y="466"/>
                    <a:pt x="423" y="930"/>
                    <a:pt x="254" y="1649"/>
                  </a:cubicBezTo>
                  <a:cubicBezTo>
                    <a:pt x="85" y="2367"/>
                    <a:pt x="0" y="2874"/>
                    <a:pt x="0" y="3212"/>
                  </a:cubicBezTo>
                  <a:cubicBezTo>
                    <a:pt x="0" y="3550"/>
                    <a:pt x="85" y="3845"/>
                    <a:pt x="296" y="4099"/>
                  </a:cubicBezTo>
                  <a:cubicBezTo>
                    <a:pt x="507" y="4352"/>
                    <a:pt x="718" y="4479"/>
                    <a:pt x="972" y="4479"/>
                  </a:cubicBezTo>
                  <a:cubicBezTo>
                    <a:pt x="1352" y="4479"/>
                    <a:pt x="1690" y="4310"/>
                    <a:pt x="2028" y="3972"/>
                  </a:cubicBezTo>
                  <a:cubicBezTo>
                    <a:pt x="2324" y="3634"/>
                    <a:pt x="2577" y="3170"/>
                    <a:pt x="2788" y="2620"/>
                  </a:cubicBezTo>
                  <a:cubicBezTo>
                    <a:pt x="2957" y="2029"/>
                    <a:pt x="3084" y="1437"/>
                    <a:pt x="3084" y="804"/>
                  </a:cubicBezTo>
                  <a:cubicBezTo>
                    <a:pt x="3084" y="550"/>
                    <a:pt x="3000" y="381"/>
                    <a:pt x="2873" y="212"/>
                  </a:cubicBezTo>
                  <a:cubicBezTo>
                    <a:pt x="2746" y="85"/>
                    <a:pt x="2619" y="1"/>
                    <a:pt x="2535" y="1"/>
                  </a:cubicBezTo>
                  <a:cubicBezTo>
                    <a:pt x="2450" y="1"/>
                    <a:pt x="2408" y="43"/>
                    <a:pt x="2408" y="128"/>
                  </a:cubicBezTo>
                  <a:cubicBezTo>
                    <a:pt x="2408" y="170"/>
                    <a:pt x="2450" y="297"/>
                    <a:pt x="2450" y="466"/>
                  </a:cubicBezTo>
                  <a:cubicBezTo>
                    <a:pt x="2450" y="635"/>
                    <a:pt x="2493" y="804"/>
                    <a:pt x="2493" y="1015"/>
                  </a:cubicBezTo>
                  <a:cubicBezTo>
                    <a:pt x="2493" y="1395"/>
                    <a:pt x="2450" y="1775"/>
                    <a:pt x="2324" y="2156"/>
                  </a:cubicBezTo>
                  <a:cubicBezTo>
                    <a:pt x="2239" y="2494"/>
                    <a:pt x="2113" y="2832"/>
                    <a:pt x="1944" y="3085"/>
                  </a:cubicBezTo>
                  <a:cubicBezTo>
                    <a:pt x="1817" y="3339"/>
                    <a:pt x="1648" y="3550"/>
                    <a:pt x="1479" y="3719"/>
                  </a:cubicBezTo>
                  <a:cubicBezTo>
                    <a:pt x="1310" y="3888"/>
                    <a:pt x="1183" y="3972"/>
                    <a:pt x="1014" y="3972"/>
                  </a:cubicBezTo>
                  <a:cubicBezTo>
                    <a:pt x="887" y="3972"/>
                    <a:pt x="761" y="3888"/>
                    <a:pt x="676" y="3719"/>
                  </a:cubicBezTo>
                  <a:cubicBezTo>
                    <a:pt x="592" y="3592"/>
                    <a:pt x="549" y="3381"/>
                    <a:pt x="549" y="3170"/>
                  </a:cubicBezTo>
                  <a:cubicBezTo>
                    <a:pt x="549" y="2916"/>
                    <a:pt x="634" y="2451"/>
                    <a:pt x="803" y="1775"/>
                  </a:cubicBezTo>
                  <a:cubicBezTo>
                    <a:pt x="972" y="1142"/>
                    <a:pt x="1056" y="719"/>
                    <a:pt x="1056" y="592"/>
                  </a:cubicBezTo>
                  <a:cubicBezTo>
                    <a:pt x="1056" y="423"/>
                    <a:pt x="1014" y="297"/>
                    <a:pt x="930" y="170"/>
                  </a:cubicBezTo>
                  <a:cubicBezTo>
                    <a:pt x="803" y="85"/>
                    <a:pt x="718" y="1"/>
                    <a:pt x="6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451100" y="5255050"/>
              <a:ext cx="79250" cy="110925"/>
            </a:xfrm>
            <a:custGeom>
              <a:avLst/>
              <a:gdLst/>
              <a:ahLst/>
              <a:cxnLst/>
              <a:rect l="l" t="t" r="r" b="b"/>
              <a:pathLst>
                <a:path w="3170" h="4437" extrusionOk="0">
                  <a:moveTo>
                    <a:pt x="2747" y="1"/>
                  </a:moveTo>
                  <a:cubicBezTo>
                    <a:pt x="2493" y="1"/>
                    <a:pt x="2197" y="85"/>
                    <a:pt x="1859" y="254"/>
                  </a:cubicBezTo>
                  <a:cubicBezTo>
                    <a:pt x="1521" y="381"/>
                    <a:pt x="1268" y="550"/>
                    <a:pt x="1099" y="719"/>
                  </a:cubicBezTo>
                  <a:cubicBezTo>
                    <a:pt x="1057" y="804"/>
                    <a:pt x="972" y="888"/>
                    <a:pt x="930" y="1015"/>
                  </a:cubicBezTo>
                  <a:cubicBezTo>
                    <a:pt x="888" y="1099"/>
                    <a:pt x="888" y="1226"/>
                    <a:pt x="888" y="1353"/>
                  </a:cubicBezTo>
                  <a:cubicBezTo>
                    <a:pt x="888" y="1437"/>
                    <a:pt x="972" y="1564"/>
                    <a:pt x="1099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51"/>
                    <a:pt x="1986" y="2620"/>
                    <a:pt x="2113" y="2789"/>
                  </a:cubicBezTo>
                  <a:cubicBezTo>
                    <a:pt x="2282" y="2958"/>
                    <a:pt x="2366" y="3085"/>
                    <a:pt x="2366" y="3212"/>
                  </a:cubicBezTo>
                  <a:cubicBezTo>
                    <a:pt x="2366" y="3381"/>
                    <a:pt x="2240" y="3550"/>
                    <a:pt x="1986" y="3719"/>
                  </a:cubicBezTo>
                  <a:cubicBezTo>
                    <a:pt x="1775" y="3845"/>
                    <a:pt x="1521" y="3930"/>
                    <a:pt x="1226" y="3930"/>
                  </a:cubicBezTo>
                  <a:cubicBezTo>
                    <a:pt x="1057" y="3930"/>
                    <a:pt x="930" y="3888"/>
                    <a:pt x="803" y="3845"/>
                  </a:cubicBezTo>
                  <a:cubicBezTo>
                    <a:pt x="676" y="3761"/>
                    <a:pt x="592" y="3719"/>
                    <a:pt x="507" y="3634"/>
                  </a:cubicBezTo>
                  <a:cubicBezTo>
                    <a:pt x="296" y="3423"/>
                    <a:pt x="169" y="3339"/>
                    <a:pt x="85" y="3339"/>
                  </a:cubicBezTo>
                  <a:cubicBezTo>
                    <a:pt x="43" y="3339"/>
                    <a:pt x="0" y="3381"/>
                    <a:pt x="0" y="3508"/>
                  </a:cubicBezTo>
                  <a:cubicBezTo>
                    <a:pt x="0" y="3719"/>
                    <a:pt x="127" y="3888"/>
                    <a:pt x="381" y="4141"/>
                  </a:cubicBezTo>
                  <a:cubicBezTo>
                    <a:pt x="634" y="4310"/>
                    <a:pt x="972" y="4437"/>
                    <a:pt x="1352" y="4437"/>
                  </a:cubicBezTo>
                  <a:cubicBezTo>
                    <a:pt x="1775" y="4437"/>
                    <a:pt x="2155" y="4310"/>
                    <a:pt x="2451" y="4099"/>
                  </a:cubicBezTo>
                  <a:cubicBezTo>
                    <a:pt x="2747" y="3845"/>
                    <a:pt x="2916" y="3550"/>
                    <a:pt x="2916" y="3212"/>
                  </a:cubicBezTo>
                  <a:cubicBezTo>
                    <a:pt x="2916" y="3043"/>
                    <a:pt x="2831" y="2832"/>
                    <a:pt x="2704" y="2620"/>
                  </a:cubicBezTo>
                  <a:cubicBezTo>
                    <a:pt x="2535" y="2409"/>
                    <a:pt x="2366" y="2198"/>
                    <a:pt x="2155" y="2029"/>
                  </a:cubicBezTo>
                  <a:cubicBezTo>
                    <a:pt x="1690" y="1606"/>
                    <a:pt x="1437" y="1353"/>
                    <a:pt x="1437" y="1268"/>
                  </a:cubicBezTo>
                  <a:cubicBezTo>
                    <a:pt x="1437" y="1099"/>
                    <a:pt x="1690" y="930"/>
                    <a:pt x="2155" y="719"/>
                  </a:cubicBezTo>
                  <a:cubicBezTo>
                    <a:pt x="2282" y="677"/>
                    <a:pt x="2451" y="635"/>
                    <a:pt x="2620" y="592"/>
                  </a:cubicBezTo>
                  <a:cubicBezTo>
                    <a:pt x="2831" y="550"/>
                    <a:pt x="2958" y="508"/>
                    <a:pt x="3042" y="466"/>
                  </a:cubicBezTo>
                  <a:cubicBezTo>
                    <a:pt x="3127" y="466"/>
                    <a:pt x="3169" y="423"/>
                    <a:pt x="3169" y="381"/>
                  </a:cubicBezTo>
                  <a:cubicBezTo>
                    <a:pt x="3169" y="297"/>
                    <a:pt x="3127" y="212"/>
                    <a:pt x="3042" y="128"/>
                  </a:cubicBezTo>
                  <a:cubicBezTo>
                    <a:pt x="2958" y="43"/>
                    <a:pt x="2873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605300" y="5255050"/>
              <a:ext cx="80300" cy="112000"/>
            </a:xfrm>
            <a:custGeom>
              <a:avLst/>
              <a:gdLst/>
              <a:ahLst/>
              <a:cxnLst/>
              <a:rect l="l" t="t" r="r" b="b"/>
              <a:pathLst>
                <a:path w="3212" h="4480" extrusionOk="0">
                  <a:moveTo>
                    <a:pt x="1944" y="550"/>
                  </a:moveTo>
                  <a:cubicBezTo>
                    <a:pt x="2409" y="550"/>
                    <a:pt x="2620" y="677"/>
                    <a:pt x="2620" y="973"/>
                  </a:cubicBezTo>
                  <a:cubicBezTo>
                    <a:pt x="2620" y="1099"/>
                    <a:pt x="2578" y="1268"/>
                    <a:pt x="2409" y="1437"/>
                  </a:cubicBezTo>
                  <a:cubicBezTo>
                    <a:pt x="2282" y="1564"/>
                    <a:pt x="2155" y="1691"/>
                    <a:pt x="1986" y="1775"/>
                  </a:cubicBezTo>
                  <a:cubicBezTo>
                    <a:pt x="1817" y="1902"/>
                    <a:pt x="1648" y="1987"/>
                    <a:pt x="1437" y="2113"/>
                  </a:cubicBezTo>
                  <a:cubicBezTo>
                    <a:pt x="1226" y="2198"/>
                    <a:pt x="1099" y="2282"/>
                    <a:pt x="1015" y="2325"/>
                  </a:cubicBezTo>
                  <a:cubicBezTo>
                    <a:pt x="1184" y="1691"/>
                    <a:pt x="1268" y="1226"/>
                    <a:pt x="1268" y="973"/>
                  </a:cubicBezTo>
                  <a:cubicBezTo>
                    <a:pt x="1268" y="888"/>
                    <a:pt x="1268" y="804"/>
                    <a:pt x="1226" y="719"/>
                  </a:cubicBezTo>
                  <a:cubicBezTo>
                    <a:pt x="1479" y="592"/>
                    <a:pt x="1733" y="550"/>
                    <a:pt x="1944" y="550"/>
                  </a:cubicBezTo>
                  <a:close/>
                  <a:moveTo>
                    <a:pt x="1902" y="1"/>
                  </a:moveTo>
                  <a:cubicBezTo>
                    <a:pt x="1564" y="1"/>
                    <a:pt x="1226" y="43"/>
                    <a:pt x="972" y="170"/>
                  </a:cubicBezTo>
                  <a:cubicBezTo>
                    <a:pt x="677" y="254"/>
                    <a:pt x="508" y="339"/>
                    <a:pt x="508" y="466"/>
                  </a:cubicBezTo>
                  <a:cubicBezTo>
                    <a:pt x="508" y="508"/>
                    <a:pt x="550" y="550"/>
                    <a:pt x="592" y="635"/>
                  </a:cubicBezTo>
                  <a:cubicBezTo>
                    <a:pt x="634" y="719"/>
                    <a:pt x="677" y="761"/>
                    <a:pt x="719" y="804"/>
                  </a:cubicBezTo>
                  <a:cubicBezTo>
                    <a:pt x="719" y="1226"/>
                    <a:pt x="550" y="1860"/>
                    <a:pt x="339" y="2663"/>
                  </a:cubicBezTo>
                  <a:cubicBezTo>
                    <a:pt x="85" y="3508"/>
                    <a:pt x="1" y="3930"/>
                    <a:pt x="1" y="4057"/>
                  </a:cubicBezTo>
                  <a:cubicBezTo>
                    <a:pt x="1" y="4141"/>
                    <a:pt x="43" y="4226"/>
                    <a:pt x="127" y="4310"/>
                  </a:cubicBezTo>
                  <a:cubicBezTo>
                    <a:pt x="170" y="4395"/>
                    <a:pt x="254" y="4479"/>
                    <a:pt x="339" y="4479"/>
                  </a:cubicBezTo>
                  <a:cubicBezTo>
                    <a:pt x="339" y="4479"/>
                    <a:pt x="423" y="4352"/>
                    <a:pt x="465" y="4141"/>
                  </a:cubicBezTo>
                  <a:cubicBezTo>
                    <a:pt x="508" y="4014"/>
                    <a:pt x="550" y="3930"/>
                    <a:pt x="592" y="3803"/>
                  </a:cubicBezTo>
                  <a:cubicBezTo>
                    <a:pt x="592" y="3719"/>
                    <a:pt x="719" y="3339"/>
                    <a:pt x="930" y="2663"/>
                  </a:cubicBezTo>
                  <a:cubicBezTo>
                    <a:pt x="1015" y="2958"/>
                    <a:pt x="1310" y="3339"/>
                    <a:pt x="1775" y="3803"/>
                  </a:cubicBezTo>
                  <a:cubicBezTo>
                    <a:pt x="2240" y="4226"/>
                    <a:pt x="2620" y="4437"/>
                    <a:pt x="2873" y="4437"/>
                  </a:cubicBezTo>
                  <a:cubicBezTo>
                    <a:pt x="3000" y="4437"/>
                    <a:pt x="3085" y="4395"/>
                    <a:pt x="3085" y="4310"/>
                  </a:cubicBezTo>
                  <a:cubicBezTo>
                    <a:pt x="3085" y="4226"/>
                    <a:pt x="3042" y="4183"/>
                    <a:pt x="2916" y="4057"/>
                  </a:cubicBezTo>
                  <a:cubicBezTo>
                    <a:pt x="2873" y="4014"/>
                    <a:pt x="2789" y="3972"/>
                    <a:pt x="2747" y="3930"/>
                  </a:cubicBezTo>
                  <a:cubicBezTo>
                    <a:pt x="2704" y="3888"/>
                    <a:pt x="2620" y="3803"/>
                    <a:pt x="2535" y="3761"/>
                  </a:cubicBezTo>
                  <a:cubicBezTo>
                    <a:pt x="2451" y="3677"/>
                    <a:pt x="2367" y="3592"/>
                    <a:pt x="2282" y="3508"/>
                  </a:cubicBezTo>
                  <a:cubicBezTo>
                    <a:pt x="2155" y="3423"/>
                    <a:pt x="2113" y="3339"/>
                    <a:pt x="2029" y="3296"/>
                  </a:cubicBezTo>
                  <a:cubicBezTo>
                    <a:pt x="1986" y="3212"/>
                    <a:pt x="1860" y="3127"/>
                    <a:pt x="1733" y="3001"/>
                  </a:cubicBezTo>
                  <a:cubicBezTo>
                    <a:pt x="1564" y="2832"/>
                    <a:pt x="1522" y="2705"/>
                    <a:pt x="1522" y="2620"/>
                  </a:cubicBezTo>
                  <a:cubicBezTo>
                    <a:pt x="1522" y="2578"/>
                    <a:pt x="1564" y="2536"/>
                    <a:pt x="1691" y="2494"/>
                  </a:cubicBezTo>
                  <a:cubicBezTo>
                    <a:pt x="1817" y="2451"/>
                    <a:pt x="1944" y="2367"/>
                    <a:pt x="2113" y="2282"/>
                  </a:cubicBezTo>
                  <a:cubicBezTo>
                    <a:pt x="2282" y="2198"/>
                    <a:pt x="2451" y="2071"/>
                    <a:pt x="2620" y="1987"/>
                  </a:cubicBezTo>
                  <a:cubicBezTo>
                    <a:pt x="2789" y="1860"/>
                    <a:pt x="2916" y="1691"/>
                    <a:pt x="3042" y="1522"/>
                  </a:cubicBezTo>
                  <a:cubicBezTo>
                    <a:pt x="3127" y="1353"/>
                    <a:pt x="3211" y="1142"/>
                    <a:pt x="3211" y="973"/>
                  </a:cubicBezTo>
                  <a:cubicBezTo>
                    <a:pt x="3211" y="635"/>
                    <a:pt x="3085" y="423"/>
                    <a:pt x="2831" y="254"/>
                  </a:cubicBezTo>
                  <a:cubicBezTo>
                    <a:pt x="2578" y="85"/>
                    <a:pt x="2240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698250" y="5255050"/>
              <a:ext cx="85575" cy="110925"/>
            </a:xfrm>
            <a:custGeom>
              <a:avLst/>
              <a:gdLst/>
              <a:ahLst/>
              <a:cxnLst/>
              <a:rect l="l" t="t" r="r" b="b"/>
              <a:pathLst>
                <a:path w="3423" h="4437" extrusionOk="0">
                  <a:moveTo>
                    <a:pt x="2197" y="508"/>
                  </a:moveTo>
                  <a:cubicBezTo>
                    <a:pt x="2366" y="508"/>
                    <a:pt x="2535" y="635"/>
                    <a:pt x="2662" y="846"/>
                  </a:cubicBezTo>
                  <a:cubicBezTo>
                    <a:pt x="2789" y="1015"/>
                    <a:pt x="2831" y="1311"/>
                    <a:pt x="2831" y="1606"/>
                  </a:cubicBezTo>
                  <a:cubicBezTo>
                    <a:pt x="2831" y="1944"/>
                    <a:pt x="2747" y="2282"/>
                    <a:pt x="2535" y="2663"/>
                  </a:cubicBezTo>
                  <a:cubicBezTo>
                    <a:pt x="2366" y="3043"/>
                    <a:pt x="2113" y="3339"/>
                    <a:pt x="1817" y="3592"/>
                  </a:cubicBezTo>
                  <a:cubicBezTo>
                    <a:pt x="1564" y="3845"/>
                    <a:pt x="1310" y="3972"/>
                    <a:pt x="1099" y="3972"/>
                  </a:cubicBezTo>
                  <a:cubicBezTo>
                    <a:pt x="972" y="3972"/>
                    <a:pt x="845" y="3888"/>
                    <a:pt x="761" y="3761"/>
                  </a:cubicBezTo>
                  <a:cubicBezTo>
                    <a:pt x="634" y="3592"/>
                    <a:pt x="592" y="3423"/>
                    <a:pt x="592" y="3170"/>
                  </a:cubicBezTo>
                  <a:cubicBezTo>
                    <a:pt x="592" y="2789"/>
                    <a:pt x="676" y="2367"/>
                    <a:pt x="888" y="1944"/>
                  </a:cubicBezTo>
                  <a:cubicBezTo>
                    <a:pt x="1099" y="1522"/>
                    <a:pt x="1310" y="1184"/>
                    <a:pt x="1564" y="930"/>
                  </a:cubicBezTo>
                  <a:cubicBezTo>
                    <a:pt x="1817" y="677"/>
                    <a:pt x="2028" y="508"/>
                    <a:pt x="2197" y="508"/>
                  </a:cubicBezTo>
                  <a:close/>
                  <a:moveTo>
                    <a:pt x="2197" y="1"/>
                  </a:moveTo>
                  <a:cubicBezTo>
                    <a:pt x="1944" y="1"/>
                    <a:pt x="1733" y="85"/>
                    <a:pt x="1479" y="254"/>
                  </a:cubicBezTo>
                  <a:cubicBezTo>
                    <a:pt x="1226" y="466"/>
                    <a:pt x="972" y="719"/>
                    <a:pt x="761" y="1015"/>
                  </a:cubicBezTo>
                  <a:cubicBezTo>
                    <a:pt x="550" y="1311"/>
                    <a:pt x="381" y="1649"/>
                    <a:pt x="212" y="2029"/>
                  </a:cubicBezTo>
                  <a:cubicBezTo>
                    <a:pt x="85" y="2451"/>
                    <a:pt x="0" y="2832"/>
                    <a:pt x="0" y="3212"/>
                  </a:cubicBezTo>
                  <a:cubicBezTo>
                    <a:pt x="0" y="3508"/>
                    <a:pt x="127" y="3761"/>
                    <a:pt x="338" y="4057"/>
                  </a:cubicBezTo>
                  <a:cubicBezTo>
                    <a:pt x="550" y="4310"/>
                    <a:pt x="803" y="4437"/>
                    <a:pt x="1057" y="4437"/>
                  </a:cubicBezTo>
                  <a:cubicBezTo>
                    <a:pt x="1437" y="4437"/>
                    <a:pt x="1817" y="4310"/>
                    <a:pt x="2197" y="3972"/>
                  </a:cubicBezTo>
                  <a:cubicBezTo>
                    <a:pt x="2578" y="3677"/>
                    <a:pt x="2873" y="3296"/>
                    <a:pt x="3085" y="2832"/>
                  </a:cubicBezTo>
                  <a:cubicBezTo>
                    <a:pt x="3296" y="2409"/>
                    <a:pt x="3423" y="1987"/>
                    <a:pt x="3423" y="1564"/>
                  </a:cubicBezTo>
                  <a:cubicBezTo>
                    <a:pt x="3423" y="1142"/>
                    <a:pt x="3296" y="804"/>
                    <a:pt x="3085" y="466"/>
                  </a:cubicBezTo>
                  <a:cubicBezTo>
                    <a:pt x="2831" y="170"/>
                    <a:pt x="2535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788025" y="5256125"/>
              <a:ext cx="89800" cy="109850"/>
            </a:xfrm>
            <a:custGeom>
              <a:avLst/>
              <a:gdLst/>
              <a:ahLst/>
              <a:cxnLst/>
              <a:rect l="l" t="t" r="r" b="b"/>
              <a:pathLst>
                <a:path w="3592" h="4394" extrusionOk="0">
                  <a:moveTo>
                    <a:pt x="2282" y="507"/>
                  </a:moveTo>
                  <a:cubicBezTo>
                    <a:pt x="2493" y="507"/>
                    <a:pt x="2662" y="549"/>
                    <a:pt x="2789" y="634"/>
                  </a:cubicBezTo>
                  <a:cubicBezTo>
                    <a:pt x="2958" y="718"/>
                    <a:pt x="3000" y="803"/>
                    <a:pt x="3000" y="972"/>
                  </a:cubicBezTo>
                  <a:cubicBezTo>
                    <a:pt x="3000" y="1056"/>
                    <a:pt x="3000" y="1141"/>
                    <a:pt x="2916" y="1225"/>
                  </a:cubicBezTo>
                  <a:cubicBezTo>
                    <a:pt x="2873" y="1268"/>
                    <a:pt x="2831" y="1352"/>
                    <a:pt x="2789" y="1394"/>
                  </a:cubicBezTo>
                  <a:cubicBezTo>
                    <a:pt x="2704" y="1437"/>
                    <a:pt x="2620" y="1521"/>
                    <a:pt x="2493" y="1563"/>
                  </a:cubicBezTo>
                  <a:cubicBezTo>
                    <a:pt x="2366" y="1648"/>
                    <a:pt x="2197" y="1690"/>
                    <a:pt x="1986" y="1775"/>
                  </a:cubicBezTo>
                  <a:cubicBezTo>
                    <a:pt x="1775" y="1859"/>
                    <a:pt x="1606" y="1944"/>
                    <a:pt x="1521" y="1986"/>
                  </a:cubicBezTo>
                  <a:cubicBezTo>
                    <a:pt x="1648" y="1437"/>
                    <a:pt x="1733" y="1056"/>
                    <a:pt x="1733" y="972"/>
                  </a:cubicBezTo>
                  <a:cubicBezTo>
                    <a:pt x="1733" y="845"/>
                    <a:pt x="1690" y="718"/>
                    <a:pt x="1564" y="592"/>
                  </a:cubicBezTo>
                  <a:cubicBezTo>
                    <a:pt x="1859" y="549"/>
                    <a:pt x="2071" y="507"/>
                    <a:pt x="2282" y="507"/>
                  </a:cubicBezTo>
                  <a:close/>
                  <a:moveTo>
                    <a:pt x="1437" y="2239"/>
                  </a:moveTo>
                  <a:cubicBezTo>
                    <a:pt x="1521" y="2366"/>
                    <a:pt x="1648" y="2451"/>
                    <a:pt x="1733" y="2451"/>
                  </a:cubicBezTo>
                  <a:cubicBezTo>
                    <a:pt x="2028" y="2451"/>
                    <a:pt x="2324" y="2493"/>
                    <a:pt x="2620" y="2577"/>
                  </a:cubicBezTo>
                  <a:cubicBezTo>
                    <a:pt x="2916" y="2662"/>
                    <a:pt x="3042" y="2746"/>
                    <a:pt x="3042" y="2873"/>
                  </a:cubicBezTo>
                  <a:cubicBezTo>
                    <a:pt x="3042" y="3042"/>
                    <a:pt x="2958" y="3211"/>
                    <a:pt x="2704" y="3380"/>
                  </a:cubicBezTo>
                  <a:cubicBezTo>
                    <a:pt x="2493" y="3507"/>
                    <a:pt x="2197" y="3634"/>
                    <a:pt x="1902" y="3760"/>
                  </a:cubicBezTo>
                  <a:cubicBezTo>
                    <a:pt x="1564" y="3845"/>
                    <a:pt x="1226" y="3887"/>
                    <a:pt x="930" y="3929"/>
                  </a:cubicBezTo>
                  <a:cubicBezTo>
                    <a:pt x="1014" y="3845"/>
                    <a:pt x="1183" y="3296"/>
                    <a:pt x="1437" y="2239"/>
                  </a:cubicBezTo>
                  <a:close/>
                  <a:moveTo>
                    <a:pt x="1733" y="0"/>
                  </a:moveTo>
                  <a:cubicBezTo>
                    <a:pt x="1479" y="0"/>
                    <a:pt x="1268" y="0"/>
                    <a:pt x="1099" y="85"/>
                  </a:cubicBezTo>
                  <a:cubicBezTo>
                    <a:pt x="888" y="127"/>
                    <a:pt x="803" y="169"/>
                    <a:pt x="803" y="254"/>
                  </a:cubicBezTo>
                  <a:cubicBezTo>
                    <a:pt x="803" y="296"/>
                    <a:pt x="845" y="380"/>
                    <a:pt x="930" y="507"/>
                  </a:cubicBezTo>
                  <a:cubicBezTo>
                    <a:pt x="1014" y="592"/>
                    <a:pt x="1099" y="634"/>
                    <a:pt x="1183" y="634"/>
                  </a:cubicBezTo>
                  <a:lnTo>
                    <a:pt x="1226" y="634"/>
                  </a:lnTo>
                  <a:cubicBezTo>
                    <a:pt x="1226" y="1183"/>
                    <a:pt x="1057" y="1944"/>
                    <a:pt x="761" y="2915"/>
                  </a:cubicBezTo>
                  <a:cubicBezTo>
                    <a:pt x="634" y="3253"/>
                    <a:pt x="592" y="3465"/>
                    <a:pt x="592" y="3507"/>
                  </a:cubicBezTo>
                  <a:cubicBezTo>
                    <a:pt x="592" y="3591"/>
                    <a:pt x="634" y="3676"/>
                    <a:pt x="676" y="3760"/>
                  </a:cubicBezTo>
                  <a:cubicBezTo>
                    <a:pt x="719" y="3845"/>
                    <a:pt x="761" y="3887"/>
                    <a:pt x="845" y="3929"/>
                  </a:cubicBezTo>
                  <a:cubicBezTo>
                    <a:pt x="676" y="3929"/>
                    <a:pt x="507" y="3845"/>
                    <a:pt x="381" y="3760"/>
                  </a:cubicBezTo>
                  <a:cubicBezTo>
                    <a:pt x="212" y="3676"/>
                    <a:pt x="127" y="3634"/>
                    <a:pt x="127" y="3634"/>
                  </a:cubicBezTo>
                  <a:cubicBezTo>
                    <a:pt x="43" y="3634"/>
                    <a:pt x="1" y="3676"/>
                    <a:pt x="1" y="3802"/>
                  </a:cubicBezTo>
                  <a:cubicBezTo>
                    <a:pt x="1" y="3929"/>
                    <a:pt x="85" y="4056"/>
                    <a:pt x="296" y="4225"/>
                  </a:cubicBezTo>
                  <a:cubicBezTo>
                    <a:pt x="507" y="4352"/>
                    <a:pt x="719" y="4394"/>
                    <a:pt x="972" y="4394"/>
                  </a:cubicBezTo>
                  <a:cubicBezTo>
                    <a:pt x="1395" y="4394"/>
                    <a:pt x="1817" y="4352"/>
                    <a:pt x="2240" y="4225"/>
                  </a:cubicBezTo>
                  <a:cubicBezTo>
                    <a:pt x="2620" y="4056"/>
                    <a:pt x="2958" y="3887"/>
                    <a:pt x="3211" y="3634"/>
                  </a:cubicBezTo>
                  <a:cubicBezTo>
                    <a:pt x="3465" y="3422"/>
                    <a:pt x="3592" y="3169"/>
                    <a:pt x="3592" y="2915"/>
                  </a:cubicBezTo>
                  <a:cubicBezTo>
                    <a:pt x="3592" y="2704"/>
                    <a:pt x="3507" y="2535"/>
                    <a:pt x="3254" y="2366"/>
                  </a:cubicBezTo>
                  <a:cubicBezTo>
                    <a:pt x="3042" y="2239"/>
                    <a:pt x="2747" y="2155"/>
                    <a:pt x="2409" y="2113"/>
                  </a:cubicBezTo>
                  <a:lnTo>
                    <a:pt x="2324" y="2113"/>
                  </a:lnTo>
                  <a:cubicBezTo>
                    <a:pt x="2747" y="1986"/>
                    <a:pt x="3042" y="1817"/>
                    <a:pt x="3254" y="1606"/>
                  </a:cubicBezTo>
                  <a:cubicBezTo>
                    <a:pt x="3465" y="1394"/>
                    <a:pt x="3592" y="1183"/>
                    <a:pt x="3592" y="930"/>
                  </a:cubicBezTo>
                  <a:cubicBezTo>
                    <a:pt x="3592" y="634"/>
                    <a:pt x="3423" y="380"/>
                    <a:pt x="3085" y="211"/>
                  </a:cubicBezTo>
                  <a:cubicBezTo>
                    <a:pt x="2789" y="85"/>
                    <a:pt x="232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902100" y="5255050"/>
              <a:ext cx="76075" cy="112000"/>
            </a:xfrm>
            <a:custGeom>
              <a:avLst/>
              <a:gdLst/>
              <a:ahLst/>
              <a:cxnLst/>
              <a:rect l="l" t="t" r="r" b="b"/>
              <a:pathLst>
                <a:path w="3043" h="4480" extrusionOk="0">
                  <a:moveTo>
                    <a:pt x="634" y="1"/>
                  </a:moveTo>
                  <a:cubicBezTo>
                    <a:pt x="592" y="1"/>
                    <a:pt x="549" y="43"/>
                    <a:pt x="549" y="43"/>
                  </a:cubicBezTo>
                  <a:cubicBezTo>
                    <a:pt x="507" y="85"/>
                    <a:pt x="507" y="128"/>
                    <a:pt x="507" y="212"/>
                  </a:cubicBezTo>
                  <a:cubicBezTo>
                    <a:pt x="507" y="466"/>
                    <a:pt x="423" y="930"/>
                    <a:pt x="254" y="1649"/>
                  </a:cubicBezTo>
                  <a:cubicBezTo>
                    <a:pt x="85" y="2367"/>
                    <a:pt x="0" y="2874"/>
                    <a:pt x="0" y="3212"/>
                  </a:cubicBezTo>
                  <a:cubicBezTo>
                    <a:pt x="0" y="3550"/>
                    <a:pt x="85" y="3845"/>
                    <a:pt x="254" y="4099"/>
                  </a:cubicBezTo>
                  <a:cubicBezTo>
                    <a:pt x="465" y="4352"/>
                    <a:pt x="718" y="4479"/>
                    <a:pt x="972" y="4479"/>
                  </a:cubicBezTo>
                  <a:cubicBezTo>
                    <a:pt x="1352" y="4479"/>
                    <a:pt x="1690" y="4310"/>
                    <a:pt x="1986" y="3972"/>
                  </a:cubicBezTo>
                  <a:cubicBezTo>
                    <a:pt x="2324" y="3634"/>
                    <a:pt x="2577" y="3170"/>
                    <a:pt x="2746" y="2620"/>
                  </a:cubicBezTo>
                  <a:cubicBezTo>
                    <a:pt x="2958" y="2029"/>
                    <a:pt x="3042" y="1437"/>
                    <a:pt x="3042" y="804"/>
                  </a:cubicBezTo>
                  <a:cubicBezTo>
                    <a:pt x="3042" y="550"/>
                    <a:pt x="3000" y="381"/>
                    <a:pt x="2873" y="212"/>
                  </a:cubicBezTo>
                  <a:cubicBezTo>
                    <a:pt x="2746" y="85"/>
                    <a:pt x="2620" y="1"/>
                    <a:pt x="2535" y="1"/>
                  </a:cubicBezTo>
                  <a:cubicBezTo>
                    <a:pt x="2451" y="1"/>
                    <a:pt x="2408" y="43"/>
                    <a:pt x="2408" y="128"/>
                  </a:cubicBezTo>
                  <a:cubicBezTo>
                    <a:pt x="2408" y="170"/>
                    <a:pt x="2408" y="297"/>
                    <a:pt x="2451" y="466"/>
                  </a:cubicBezTo>
                  <a:cubicBezTo>
                    <a:pt x="2451" y="635"/>
                    <a:pt x="2451" y="804"/>
                    <a:pt x="2451" y="1015"/>
                  </a:cubicBezTo>
                  <a:cubicBezTo>
                    <a:pt x="2451" y="1395"/>
                    <a:pt x="2408" y="1775"/>
                    <a:pt x="2324" y="2156"/>
                  </a:cubicBezTo>
                  <a:cubicBezTo>
                    <a:pt x="2197" y="2494"/>
                    <a:pt x="2113" y="2832"/>
                    <a:pt x="1944" y="3085"/>
                  </a:cubicBezTo>
                  <a:cubicBezTo>
                    <a:pt x="1817" y="3339"/>
                    <a:pt x="1648" y="3550"/>
                    <a:pt x="1479" y="3719"/>
                  </a:cubicBezTo>
                  <a:cubicBezTo>
                    <a:pt x="1310" y="3888"/>
                    <a:pt x="1141" y="3972"/>
                    <a:pt x="1014" y="3972"/>
                  </a:cubicBezTo>
                  <a:cubicBezTo>
                    <a:pt x="887" y="3972"/>
                    <a:pt x="761" y="3888"/>
                    <a:pt x="676" y="3719"/>
                  </a:cubicBezTo>
                  <a:cubicBezTo>
                    <a:pt x="592" y="3592"/>
                    <a:pt x="549" y="3381"/>
                    <a:pt x="549" y="3170"/>
                  </a:cubicBezTo>
                  <a:cubicBezTo>
                    <a:pt x="549" y="2916"/>
                    <a:pt x="634" y="2451"/>
                    <a:pt x="803" y="1775"/>
                  </a:cubicBezTo>
                  <a:cubicBezTo>
                    <a:pt x="972" y="1142"/>
                    <a:pt x="1056" y="719"/>
                    <a:pt x="1056" y="592"/>
                  </a:cubicBezTo>
                  <a:cubicBezTo>
                    <a:pt x="1056" y="423"/>
                    <a:pt x="1014" y="297"/>
                    <a:pt x="887" y="170"/>
                  </a:cubicBezTo>
                  <a:cubicBezTo>
                    <a:pt x="803" y="85"/>
                    <a:pt x="718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83425" y="5255050"/>
              <a:ext cx="80300" cy="110925"/>
            </a:xfrm>
            <a:custGeom>
              <a:avLst/>
              <a:gdLst/>
              <a:ahLst/>
              <a:cxnLst/>
              <a:rect l="l" t="t" r="r" b="b"/>
              <a:pathLst>
                <a:path w="3212" h="4437" extrusionOk="0">
                  <a:moveTo>
                    <a:pt x="2746" y="1"/>
                  </a:moveTo>
                  <a:cubicBezTo>
                    <a:pt x="2535" y="1"/>
                    <a:pt x="2239" y="85"/>
                    <a:pt x="1859" y="254"/>
                  </a:cubicBezTo>
                  <a:cubicBezTo>
                    <a:pt x="1521" y="381"/>
                    <a:pt x="1268" y="550"/>
                    <a:pt x="1099" y="719"/>
                  </a:cubicBezTo>
                  <a:cubicBezTo>
                    <a:pt x="1057" y="804"/>
                    <a:pt x="1014" y="888"/>
                    <a:pt x="972" y="1015"/>
                  </a:cubicBezTo>
                  <a:cubicBezTo>
                    <a:pt x="930" y="1099"/>
                    <a:pt x="930" y="1226"/>
                    <a:pt x="930" y="1353"/>
                  </a:cubicBezTo>
                  <a:cubicBezTo>
                    <a:pt x="930" y="1437"/>
                    <a:pt x="972" y="1564"/>
                    <a:pt x="1141" y="1775"/>
                  </a:cubicBezTo>
                  <a:cubicBezTo>
                    <a:pt x="1310" y="1944"/>
                    <a:pt x="1437" y="2113"/>
                    <a:pt x="1648" y="2282"/>
                  </a:cubicBezTo>
                  <a:cubicBezTo>
                    <a:pt x="1817" y="2451"/>
                    <a:pt x="1986" y="2620"/>
                    <a:pt x="2155" y="2789"/>
                  </a:cubicBezTo>
                  <a:cubicBezTo>
                    <a:pt x="2282" y="2958"/>
                    <a:pt x="2366" y="3085"/>
                    <a:pt x="2366" y="3212"/>
                  </a:cubicBezTo>
                  <a:cubicBezTo>
                    <a:pt x="2366" y="3381"/>
                    <a:pt x="2239" y="3550"/>
                    <a:pt x="2028" y="3719"/>
                  </a:cubicBezTo>
                  <a:cubicBezTo>
                    <a:pt x="1817" y="3845"/>
                    <a:pt x="1521" y="3930"/>
                    <a:pt x="1226" y="3930"/>
                  </a:cubicBezTo>
                  <a:cubicBezTo>
                    <a:pt x="1099" y="3930"/>
                    <a:pt x="972" y="3888"/>
                    <a:pt x="845" y="3845"/>
                  </a:cubicBezTo>
                  <a:cubicBezTo>
                    <a:pt x="719" y="3761"/>
                    <a:pt x="592" y="3719"/>
                    <a:pt x="507" y="3634"/>
                  </a:cubicBezTo>
                  <a:cubicBezTo>
                    <a:pt x="338" y="3423"/>
                    <a:pt x="212" y="3339"/>
                    <a:pt x="127" y="3339"/>
                  </a:cubicBezTo>
                  <a:cubicBezTo>
                    <a:pt x="43" y="3339"/>
                    <a:pt x="0" y="3381"/>
                    <a:pt x="0" y="3508"/>
                  </a:cubicBezTo>
                  <a:cubicBezTo>
                    <a:pt x="0" y="3719"/>
                    <a:pt x="127" y="3888"/>
                    <a:pt x="423" y="4141"/>
                  </a:cubicBezTo>
                  <a:cubicBezTo>
                    <a:pt x="676" y="4310"/>
                    <a:pt x="1014" y="4437"/>
                    <a:pt x="1395" y="4437"/>
                  </a:cubicBezTo>
                  <a:cubicBezTo>
                    <a:pt x="1817" y="4437"/>
                    <a:pt x="2155" y="4310"/>
                    <a:pt x="2493" y="4099"/>
                  </a:cubicBezTo>
                  <a:cubicBezTo>
                    <a:pt x="2789" y="3845"/>
                    <a:pt x="2958" y="3550"/>
                    <a:pt x="2958" y="3212"/>
                  </a:cubicBezTo>
                  <a:cubicBezTo>
                    <a:pt x="2958" y="3043"/>
                    <a:pt x="2873" y="2832"/>
                    <a:pt x="2704" y="2620"/>
                  </a:cubicBezTo>
                  <a:cubicBezTo>
                    <a:pt x="2577" y="2409"/>
                    <a:pt x="2366" y="2198"/>
                    <a:pt x="2197" y="2029"/>
                  </a:cubicBezTo>
                  <a:cubicBezTo>
                    <a:pt x="1690" y="1606"/>
                    <a:pt x="1437" y="1353"/>
                    <a:pt x="1437" y="1268"/>
                  </a:cubicBezTo>
                  <a:cubicBezTo>
                    <a:pt x="1437" y="1099"/>
                    <a:pt x="1690" y="930"/>
                    <a:pt x="2197" y="719"/>
                  </a:cubicBezTo>
                  <a:cubicBezTo>
                    <a:pt x="2324" y="677"/>
                    <a:pt x="2493" y="635"/>
                    <a:pt x="2662" y="592"/>
                  </a:cubicBezTo>
                  <a:cubicBezTo>
                    <a:pt x="2831" y="550"/>
                    <a:pt x="2958" y="508"/>
                    <a:pt x="3084" y="466"/>
                  </a:cubicBezTo>
                  <a:cubicBezTo>
                    <a:pt x="3169" y="466"/>
                    <a:pt x="3211" y="423"/>
                    <a:pt x="3211" y="381"/>
                  </a:cubicBezTo>
                  <a:cubicBezTo>
                    <a:pt x="3211" y="297"/>
                    <a:pt x="3169" y="212"/>
                    <a:pt x="3084" y="128"/>
                  </a:cubicBezTo>
                  <a:cubicBezTo>
                    <a:pt x="3000" y="43"/>
                    <a:pt x="2873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077425" y="5256125"/>
              <a:ext cx="85575" cy="109850"/>
            </a:xfrm>
            <a:custGeom>
              <a:avLst/>
              <a:gdLst/>
              <a:ahLst/>
              <a:cxnLst/>
              <a:rect l="l" t="t" r="r" b="b"/>
              <a:pathLst>
                <a:path w="3423" h="4394" extrusionOk="0">
                  <a:moveTo>
                    <a:pt x="1944" y="0"/>
                  </a:moveTo>
                  <a:cubicBezTo>
                    <a:pt x="1141" y="0"/>
                    <a:pt x="592" y="0"/>
                    <a:pt x="338" y="42"/>
                  </a:cubicBezTo>
                  <a:cubicBezTo>
                    <a:pt x="85" y="42"/>
                    <a:pt x="0" y="85"/>
                    <a:pt x="0" y="169"/>
                  </a:cubicBezTo>
                  <a:cubicBezTo>
                    <a:pt x="0" y="254"/>
                    <a:pt x="0" y="338"/>
                    <a:pt x="85" y="423"/>
                  </a:cubicBezTo>
                  <a:cubicBezTo>
                    <a:pt x="169" y="507"/>
                    <a:pt x="212" y="549"/>
                    <a:pt x="296" y="549"/>
                  </a:cubicBezTo>
                  <a:lnTo>
                    <a:pt x="1395" y="507"/>
                  </a:lnTo>
                  <a:lnTo>
                    <a:pt x="1395" y="507"/>
                  </a:lnTo>
                  <a:cubicBezTo>
                    <a:pt x="1352" y="930"/>
                    <a:pt x="1226" y="1563"/>
                    <a:pt x="972" y="2493"/>
                  </a:cubicBezTo>
                  <a:cubicBezTo>
                    <a:pt x="761" y="3380"/>
                    <a:pt x="634" y="3887"/>
                    <a:pt x="634" y="3971"/>
                  </a:cubicBezTo>
                  <a:cubicBezTo>
                    <a:pt x="634" y="4056"/>
                    <a:pt x="676" y="4183"/>
                    <a:pt x="761" y="4267"/>
                  </a:cubicBezTo>
                  <a:cubicBezTo>
                    <a:pt x="845" y="4352"/>
                    <a:pt x="888" y="4394"/>
                    <a:pt x="972" y="4394"/>
                  </a:cubicBezTo>
                  <a:cubicBezTo>
                    <a:pt x="1014" y="4394"/>
                    <a:pt x="1057" y="4309"/>
                    <a:pt x="1141" y="4056"/>
                  </a:cubicBezTo>
                  <a:cubicBezTo>
                    <a:pt x="1183" y="3971"/>
                    <a:pt x="1226" y="3760"/>
                    <a:pt x="1268" y="3465"/>
                  </a:cubicBezTo>
                  <a:cubicBezTo>
                    <a:pt x="1352" y="3169"/>
                    <a:pt x="1395" y="2958"/>
                    <a:pt x="1437" y="2831"/>
                  </a:cubicBezTo>
                  <a:cubicBezTo>
                    <a:pt x="1775" y="1521"/>
                    <a:pt x="1944" y="803"/>
                    <a:pt x="1944" y="634"/>
                  </a:cubicBezTo>
                  <a:cubicBezTo>
                    <a:pt x="1944" y="592"/>
                    <a:pt x="1902" y="549"/>
                    <a:pt x="1902" y="507"/>
                  </a:cubicBezTo>
                  <a:cubicBezTo>
                    <a:pt x="2155" y="507"/>
                    <a:pt x="2366" y="507"/>
                    <a:pt x="2620" y="549"/>
                  </a:cubicBezTo>
                  <a:lnTo>
                    <a:pt x="3211" y="549"/>
                  </a:lnTo>
                  <a:cubicBezTo>
                    <a:pt x="3338" y="549"/>
                    <a:pt x="3422" y="507"/>
                    <a:pt x="3422" y="465"/>
                  </a:cubicBezTo>
                  <a:cubicBezTo>
                    <a:pt x="3422" y="338"/>
                    <a:pt x="3296" y="211"/>
                    <a:pt x="3000" y="127"/>
                  </a:cubicBezTo>
                  <a:cubicBezTo>
                    <a:pt x="2704" y="42"/>
                    <a:pt x="2366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5165075" y="5255050"/>
              <a:ext cx="77150" cy="112000"/>
            </a:xfrm>
            <a:custGeom>
              <a:avLst/>
              <a:gdLst/>
              <a:ahLst/>
              <a:cxnLst/>
              <a:rect l="l" t="t" r="r" b="b"/>
              <a:pathLst>
                <a:path w="3086" h="4480" extrusionOk="0">
                  <a:moveTo>
                    <a:pt x="677" y="1"/>
                  </a:moveTo>
                  <a:cubicBezTo>
                    <a:pt x="635" y="1"/>
                    <a:pt x="592" y="43"/>
                    <a:pt x="550" y="43"/>
                  </a:cubicBezTo>
                  <a:cubicBezTo>
                    <a:pt x="550" y="85"/>
                    <a:pt x="550" y="128"/>
                    <a:pt x="550" y="212"/>
                  </a:cubicBezTo>
                  <a:cubicBezTo>
                    <a:pt x="550" y="466"/>
                    <a:pt x="466" y="930"/>
                    <a:pt x="254" y="1649"/>
                  </a:cubicBezTo>
                  <a:cubicBezTo>
                    <a:pt x="85" y="2367"/>
                    <a:pt x="1" y="2874"/>
                    <a:pt x="1" y="3212"/>
                  </a:cubicBezTo>
                  <a:cubicBezTo>
                    <a:pt x="1" y="3550"/>
                    <a:pt x="85" y="3845"/>
                    <a:pt x="297" y="4099"/>
                  </a:cubicBezTo>
                  <a:cubicBezTo>
                    <a:pt x="508" y="4352"/>
                    <a:pt x="719" y="4479"/>
                    <a:pt x="1015" y="4479"/>
                  </a:cubicBezTo>
                  <a:cubicBezTo>
                    <a:pt x="1353" y="4479"/>
                    <a:pt x="1691" y="4310"/>
                    <a:pt x="2029" y="3972"/>
                  </a:cubicBezTo>
                  <a:cubicBezTo>
                    <a:pt x="2325" y="3634"/>
                    <a:pt x="2578" y="3170"/>
                    <a:pt x="2789" y="2620"/>
                  </a:cubicBezTo>
                  <a:cubicBezTo>
                    <a:pt x="2958" y="2029"/>
                    <a:pt x="3085" y="1437"/>
                    <a:pt x="3085" y="804"/>
                  </a:cubicBezTo>
                  <a:cubicBezTo>
                    <a:pt x="3085" y="550"/>
                    <a:pt x="3001" y="381"/>
                    <a:pt x="2874" y="212"/>
                  </a:cubicBezTo>
                  <a:cubicBezTo>
                    <a:pt x="2747" y="85"/>
                    <a:pt x="2663" y="1"/>
                    <a:pt x="2536" y="1"/>
                  </a:cubicBezTo>
                  <a:cubicBezTo>
                    <a:pt x="2451" y="1"/>
                    <a:pt x="2451" y="43"/>
                    <a:pt x="2451" y="128"/>
                  </a:cubicBezTo>
                  <a:cubicBezTo>
                    <a:pt x="2451" y="170"/>
                    <a:pt x="2451" y="297"/>
                    <a:pt x="2451" y="466"/>
                  </a:cubicBezTo>
                  <a:cubicBezTo>
                    <a:pt x="2494" y="635"/>
                    <a:pt x="2494" y="804"/>
                    <a:pt x="2494" y="1015"/>
                  </a:cubicBezTo>
                  <a:cubicBezTo>
                    <a:pt x="2494" y="1395"/>
                    <a:pt x="2451" y="1775"/>
                    <a:pt x="2325" y="2156"/>
                  </a:cubicBezTo>
                  <a:cubicBezTo>
                    <a:pt x="2240" y="2494"/>
                    <a:pt x="2113" y="2832"/>
                    <a:pt x="1987" y="3085"/>
                  </a:cubicBezTo>
                  <a:cubicBezTo>
                    <a:pt x="1818" y="3339"/>
                    <a:pt x="1691" y="3550"/>
                    <a:pt x="1522" y="3719"/>
                  </a:cubicBezTo>
                  <a:cubicBezTo>
                    <a:pt x="1353" y="3888"/>
                    <a:pt x="1184" y="3972"/>
                    <a:pt x="1057" y="3972"/>
                  </a:cubicBezTo>
                  <a:cubicBezTo>
                    <a:pt x="888" y="3972"/>
                    <a:pt x="804" y="3888"/>
                    <a:pt x="677" y="3719"/>
                  </a:cubicBezTo>
                  <a:cubicBezTo>
                    <a:pt x="592" y="3592"/>
                    <a:pt x="550" y="3381"/>
                    <a:pt x="550" y="3170"/>
                  </a:cubicBezTo>
                  <a:cubicBezTo>
                    <a:pt x="550" y="2916"/>
                    <a:pt x="635" y="2451"/>
                    <a:pt x="804" y="1775"/>
                  </a:cubicBezTo>
                  <a:cubicBezTo>
                    <a:pt x="973" y="1142"/>
                    <a:pt x="1057" y="719"/>
                    <a:pt x="1057" y="592"/>
                  </a:cubicBezTo>
                  <a:cubicBezTo>
                    <a:pt x="1057" y="423"/>
                    <a:pt x="1015" y="297"/>
                    <a:pt x="930" y="170"/>
                  </a:cubicBezTo>
                  <a:cubicBezTo>
                    <a:pt x="804" y="85"/>
                    <a:pt x="761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5247475" y="5255050"/>
              <a:ext cx="79225" cy="110925"/>
            </a:xfrm>
            <a:custGeom>
              <a:avLst/>
              <a:gdLst/>
              <a:ahLst/>
              <a:cxnLst/>
              <a:rect l="l" t="t" r="r" b="b"/>
              <a:pathLst>
                <a:path w="3169" h="4437" extrusionOk="0">
                  <a:moveTo>
                    <a:pt x="2746" y="1"/>
                  </a:moveTo>
                  <a:cubicBezTo>
                    <a:pt x="2493" y="1"/>
                    <a:pt x="2197" y="85"/>
                    <a:pt x="1859" y="254"/>
                  </a:cubicBezTo>
                  <a:cubicBezTo>
                    <a:pt x="1521" y="381"/>
                    <a:pt x="1268" y="550"/>
                    <a:pt x="1099" y="719"/>
                  </a:cubicBezTo>
                  <a:cubicBezTo>
                    <a:pt x="1057" y="804"/>
                    <a:pt x="1014" y="888"/>
                    <a:pt x="972" y="1015"/>
                  </a:cubicBezTo>
                  <a:cubicBezTo>
                    <a:pt x="930" y="1099"/>
                    <a:pt x="888" y="1226"/>
                    <a:pt x="888" y="1353"/>
                  </a:cubicBezTo>
                  <a:cubicBezTo>
                    <a:pt x="888" y="1437"/>
                    <a:pt x="972" y="1564"/>
                    <a:pt x="1141" y="1775"/>
                  </a:cubicBezTo>
                  <a:cubicBezTo>
                    <a:pt x="1268" y="1944"/>
                    <a:pt x="1437" y="2113"/>
                    <a:pt x="1606" y="2282"/>
                  </a:cubicBezTo>
                  <a:cubicBezTo>
                    <a:pt x="1817" y="2451"/>
                    <a:pt x="1986" y="2620"/>
                    <a:pt x="2113" y="2789"/>
                  </a:cubicBezTo>
                  <a:cubicBezTo>
                    <a:pt x="2282" y="2958"/>
                    <a:pt x="2366" y="3085"/>
                    <a:pt x="2366" y="3212"/>
                  </a:cubicBezTo>
                  <a:cubicBezTo>
                    <a:pt x="2366" y="3381"/>
                    <a:pt x="2239" y="3550"/>
                    <a:pt x="2028" y="3719"/>
                  </a:cubicBezTo>
                  <a:cubicBezTo>
                    <a:pt x="1775" y="3845"/>
                    <a:pt x="1521" y="3930"/>
                    <a:pt x="1226" y="3930"/>
                  </a:cubicBezTo>
                  <a:cubicBezTo>
                    <a:pt x="1099" y="3930"/>
                    <a:pt x="930" y="3888"/>
                    <a:pt x="803" y="3845"/>
                  </a:cubicBezTo>
                  <a:cubicBezTo>
                    <a:pt x="676" y="3761"/>
                    <a:pt x="592" y="3719"/>
                    <a:pt x="507" y="3634"/>
                  </a:cubicBezTo>
                  <a:cubicBezTo>
                    <a:pt x="296" y="3423"/>
                    <a:pt x="169" y="3339"/>
                    <a:pt x="127" y="3339"/>
                  </a:cubicBezTo>
                  <a:cubicBezTo>
                    <a:pt x="43" y="3339"/>
                    <a:pt x="0" y="3381"/>
                    <a:pt x="0" y="3508"/>
                  </a:cubicBezTo>
                  <a:cubicBezTo>
                    <a:pt x="0" y="3719"/>
                    <a:pt x="127" y="3888"/>
                    <a:pt x="381" y="4141"/>
                  </a:cubicBezTo>
                  <a:cubicBezTo>
                    <a:pt x="634" y="4310"/>
                    <a:pt x="972" y="4437"/>
                    <a:pt x="1394" y="4437"/>
                  </a:cubicBezTo>
                  <a:cubicBezTo>
                    <a:pt x="1775" y="4437"/>
                    <a:pt x="2155" y="4310"/>
                    <a:pt x="2451" y="4099"/>
                  </a:cubicBezTo>
                  <a:cubicBezTo>
                    <a:pt x="2789" y="3845"/>
                    <a:pt x="2915" y="3550"/>
                    <a:pt x="2915" y="3212"/>
                  </a:cubicBezTo>
                  <a:cubicBezTo>
                    <a:pt x="2915" y="3043"/>
                    <a:pt x="2831" y="2832"/>
                    <a:pt x="2704" y="2620"/>
                  </a:cubicBezTo>
                  <a:cubicBezTo>
                    <a:pt x="2535" y="2409"/>
                    <a:pt x="2366" y="2198"/>
                    <a:pt x="2197" y="2029"/>
                  </a:cubicBezTo>
                  <a:cubicBezTo>
                    <a:pt x="1690" y="1606"/>
                    <a:pt x="1437" y="1353"/>
                    <a:pt x="1437" y="1268"/>
                  </a:cubicBezTo>
                  <a:cubicBezTo>
                    <a:pt x="1437" y="1099"/>
                    <a:pt x="1690" y="930"/>
                    <a:pt x="2155" y="719"/>
                  </a:cubicBezTo>
                  <a:cubicBezTo>
                    <a:pt x="2324" y="677"/>
                    <a:pt x="2451" y="635"/>
                    <a:pt x="2662" y="592"/>
                  </a:cubicBezTo>
                  <a:cubicBezTo>
                    <a:pt x="2831" y="550"/>
                    <a:pt x="2958" y="508"/>
                    <a:pt x="3042" y="466"/>
                  </a:cubicBezTo>
                  <a:cubicBezTo>
                    <a:pt x="3127" y="466"/>
                    <a:pt x="3169" y="423"/>
                    <a:pt x="3169" y="381"/>
                  </a:cubicBezTo>
                  <a:cubicBezTo>
                    <a:pt x="3169" y="297"/>
                    <a:pt x="3127" y="212"/>
                    <a:pt x="3042" y="128"/>
                  </a:cubicBezTo>
                  <a:cubicBezTo>
                    <a:pt x="2958" y="43"/>
                    <a:pt x="2873" y="1"/>
                    <a:pt x="2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5428075" y="5230775"/>
              <a:ext cx="73975" cy="154225"/>
            </a:xfrm>
            <a:custGeom>
              <a:avLst/>
              <a:gdLst/>
              <a:ahLst/>
              <a:cxnLst/>
              <a:rect l="l" t="t" r="r" b="b"/>
              <a:pathLst>
                <a:path w="2959" h="6169" extrusionOk="0">
                  <a:moveTo>
                    <a:pt x="2620" y="0"/>
                  </a:moveTo>
                  <a:cubicBezTo>
                    <a:pt x="2536" y="0"/>
                    <a:pt x="2409" y="42"/>
                    <a:pt x="2198" y="169"/>
                  </a:cubicBezTo>
                  <a:cubicBezTo>
                    <a:pt x="1986" y="296"/>
                    <a:pt x="1775" y="465"/>
                    <a:pt x="1522" y="676"/>
                  </a:cubicBezTo>
                  <a:cubicBezTo>
                    <a:pt x="1268" y="930"/>
                    <a:pt x="1015" y="1183"/>
                    <a:pt x="803" y="1479"/>
                  </a:cubicBezTo>
                  <a:cubicBezTo>
                    <a:pt x="550" y="1775"/>
                    <a:pt x="381" y="2113"/>
                    <a:pt x="212" y="2535"/>
                  </a:cubicBezTo>
                  <a:cubicBezTo>
                    <a:pt x="43" y="2958"/>
                    <a:pt x="1" y="3380"/>
                    <a:pt x="1" y="3760"/>
                  </a:cubicBezTo>
                  <a:cubicBezTo>
                    <a:pt x="1" y="4183"/>
                    <a:pt x="43" y="4521"/>
                    <a:pt x="212" y="4816"/>
                  </a:cubicBezTo>
                  <a:cubicBezTo>
                    <a:pt x="339" y="5154"/>
                    <a:pt x="550" y="5366"/>
                    <a:pt x="761" y="5577"/>
                  </a:cubicBezTo>
                  <a:cubicBezTo>
                    <a:pt x="972" y="5746"/>
                    <a:pt x="1226" y="5915"/>
                    <a:pt x="1437" y="5999"/>
                  </a:cubicBezTo>
                  <a:cubicBezTo>
                    <a:pt x="1691" y="6126"/>
                    <a:pt x="1902" y="6168"/>
                    <a:pt x="2113" y="6168"/>
                  </a:cubicBezTo>
                  <a:cubicBezTo>
                    <a:pt x="2240" y="6168"/>
                    <a:pt x="2282" y="6126"/>
                    <a:pt x="2282" y="6042"/>
                  </a:cubicBezTo>
                  <a:cubicBezTo>
                    <a:pt x="2282" y="5915"/>
                    <a:pt x="2155" y="5830"/>
                    <a:pt x="1860" y="5661"/>
                  </a:cubicBezTo>
                  <a:cubicBezTo>
                    <a:pt x="1733" y="5619"/>
                    <a:pt x="1564" y="5535"/>
                    <a:pt x="1437" y="5450"/>
                  </a:cubicBezTo>
                  <a:cubicBezTo>
                    <a:pt x="1268" y="5323"/>
                    <a:pt x="1141" y="5197"/>
                    <a:pt x="1015" y="5070"/>
                  </a:cubicBezTo>
                  <a:cubicBezTo>
                    <a:pt x="888" y="4943"/>
                    <a:pt x="761" y="4774"/>
                    <a:pt x="677" y="4605"/>
                  </a:cubicBezTo>
                  <a:cubicBezTo>
                    <a:pt x="592" y="4394"/>
                    <a:pt x="550" y="4098"/>
                    <a:pt x="550" y="3803"/>
                  </a:cubicBezTo>
                  <a:cubicBezTo>
                    <a:pt x="550" y="3507"/>
                    <a:pt x="592" y="3169"/>
                    <a:pt x="719" y="2831"/>
                  </a:cubicBezTo>
                  <a:cubicBezTo>
                    <a:pt x="846" y="2493"/>
                    <a:pt x="1015" y="2239"/>
                    <a:pt x="1184" y="1986"/>
                  </a:cubicBezTo>
                  <a:cubicBezTo>
                    <a:pt x="1353" y="1775"/>
                    <a:pt x="1564" y="1563"/>
                    <a:pt x="1775" y="1352"/>
                  </a:cubicBezTo>
                  <a:cubicBezTo>
                    <a:pt x="1986" y="1141"/>
                    <a:pt x="2155" y="972"/>
                    <a:pt x="2324" y="845"/>
                  </a:cubicBezTo>
                  <a:cubicBezTo>
                    <a:pt x="2536" y="718"/>
                    <a:pt x="2662" y="592"/>
                    <a:pt x="2789" y="507"/>
                  </a:cubicBezTo>
                  <a:cubicBezTo>
                    <a:pt x="2916" y="423"/>
                    <a:pt x="2958" y="338"/>
                    <a:pt x="2958" y="254"/>
                  </a:cubicBezTo>
                  <a:cubicBezTo>
                    <a:pt x="2958" y="211"/>
                    <a:pt x="2916" y="127"/>
                    <a:pt x="2874" y="85"/>
                  </a:cubicBezTo>
                  <a:cubicBezTo>
                    <a:pt x="2789" y="42"/>
                    <a:pt x="2705" y="0"/>
                    <a:pt x="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5498850" y="5255050"/>
              <a:ext cx="78175" cy="127825"/>
            </a:xfrm>
            <a:custGeom>
              <a:avLst/>
              <a:gdLst/>
              <a:ahLst/>
              <a:cxnLst/>
              <a:rect l="l" t="t" r="r" b="b"/>
              <a:pathLst>
                <a:path w="3127" h="5113" extrusionOk="0">
                  <a:moveTo>
                    <a:pt x="2577" y="1"/>
                  </a:moveTo>
                  <a:cubicBezTo>
                    <a:pt x="2239" y="1"/>
                    <a:pt x="1859" y="212"/>
                    <a:pt x="1437" y="592"/>
                  </a:cubicBezTo>
                  <a:cubicBezTo>
                    <a:pt x="1014" y="973"/>
                    <a:pt x="676" y="1395"/>
                    <a:pt x="423" y="1944"/>
                  </a:cubicBezTo>
                  <a:cubicBezTo>
                    <a:pt x="127" y="2451"/>
                    <a:pt x="0" y="2916"/>
                    <a:pt x="0" y="3339"/>
                  </a:cubicBezTo>
                  <a:cubicBezTo>
                    <a:pt x="0" y="3634"/>
                    <a:pt x="127" y="3888"/>
                    <a:pt x="381" y="4099"/>
                  </a:cubicBezTo>
                  <a:cubicBezTo>
                    <a:pt x="592" y="4352"/>
                    <a:pt x="845" y="4437"/>
                    <a:pt x="1099" y="4437"/>
                  </a:cubicBezTo>
                  <a:cubicBezTo>
                    <a:pt x="1352" y="4437"/>
                    <a:pt x="1606" y="4352"/>
                    <a:pt x="1859" y="4141"/>
                  </a:cubicBezTo>
                  <a:cubicBezTo>
                    <a:pt x="2113" y="3930"/>
                    <a:pt x="2366" y="3677"/>
                    <a:pt x="2577" y="3296"/>
                  </a:cubicBezTo>
                  <a:lnTo>
                    <a:pt x="2577" y="3296"/>
                  </a:lnTo>
                  <a:cubicBezTo>
                    <a:pt x="2535" y="3465"/>
                    <a:pt x="2451" y="3634"/>
                    <a:pt x="2408" y="3845"/>
                  </a:cubicBezTo>
                  <a:cubicBezTo>
                    <a:pt x="2324" y="4057"/>
                    <a:pt x="2282" y="4268"/>
                    <a:pt x="2197" y="4479"/>
                  </a:cubicBezTo>
                  <a:cubicBezTo>
                    <a:pt x="2155" y="4648"/>
                    <a:pt x="2113" y="4817"/>
                    <a:pt x="2113" y="4944"/>
                  </a:cubicBezTo>
                  <a:cubicBezTo>
                    <a:pt x="2113" y="5071"/>
                    <a:pt x="2155" y="5113"/>
                    <a:pt x="2282" y="5113"/>
                  </a:cubicBezTo>
                  <a:cubicBezTo>
                    <a:pt x="2366" y="5113"/>
                    <a:pt x="2535" y="4817"/>
                    <a:pt x="2746" y="4183"/>
                  </a:cubicBezTo>
                  <a:cubicBezTo>
                    <a:pt x="2958" y="3550"/>
                    <a:pt x="3084" y="3127"/>
                    <a:pt x="3084" y="2958"/>
                  </a:cubicBezTo>
                  <a:cubicBezTo>
                    <a:pt x="3084" y="2789"/>
                    <a:pt x="3042" y="2663"/>
                    <a:pt x="2915" y="2536"/>
                  </a:cubicBezTo>
                  <a:cubicBezTo>
                    <a:pt x="2831" y="2409"/>
                    <a:pt x="2704" y="2325"/>
                    <a:pt x="2577" y="2325"/>
                  </a:cubicBezTo>
                  <a:cubicBezTo>
                    <a:pt x="2282" y="2325"/>
                    <a:pt x="2070" y="2367"/>
                    <a:pt x="1859" y="2409"/>
                  </a:cubicBezTo>
                  <a:cubicBezTo>
                    <a:pt x="1690" y="2409"/>
                    <a:pt x="1606" y="2494"/>
                    <a:pt x="1606" y="2536"/>
                  </a:cubicBezTo>
                  <a:cubicBezTo>
                    <a:pt x="1606" y="2620"/>
                    <a:pt x="1648" y="2663"/>
                    <a:pt x="1732" y="2747"/>
                  </a:cubicBezTo>
                  <a:cubicBezTo>
                    <a:pt x="1817" y="2789"/>
                    <a:pt x="1901" y="2832"/>
                    <a:pt x="2028" y="2832"/>
                  </a:cubicBezTo>
                  <a:cubicBezTo>
                    <a:pt x="2113" y="2832"/>
                    <a:pt x="2324" y="2789"/>
                    <a:pt x="2535" y="2705"/>
                  </a:cubicBezTo>
                  <a:lnTo>
                    <a:pt x="2535" y="2705"/>
                  </a:lnTo>
                  <a:cubicBezTo>
                    <a:pt x="2324" y="3085"/>
                    <a:pt x="2070" y="3339"/>
                    <a:pt x="1775" y="3592"/>
                  </a:cubicBezTo>
                  <a:cubicBezTo>
                    <a:pt x="1521" y="3803"/>
                    <a:pt x="1268" y="3930"/>
                    <a:pt x="1056" y="3930"/>
                  </a:cubicBezTo>
                  <a:cubicBezTo>
                    <a:pt x="930" y="3930"/>
                    <a:pt x="845" y="3845"/>
                    <a:pt x="719" y="3761"/>
                  </a:cubicBezTo>
                  <a:cubicBezTo>
                    <a:pt x="634" y="3634"/>
                    <a:pt x="592" y="3508"/>
                    <a:pt x="592" y="3381"/>
                  </a:cubicBezTo>
                  <a:cubicBezTo>
                    <a:pt x="592" y="3001"/>
                    <a:pt x="719" y="2578"/>
                    <a:pt x="930" y="2156"/>
                  </a:cubicBezTo>
                  <a:cubicBezTo>
                    <a:pt x="1141" y="1691"/>
                    <a:pt x="1437" y="1353"/>
                    <a:pt x="1732" y="1057"/>
                  </a:cubicBezTo>
                  <a:cubicBezTo>
                    <a:pt x="2070" y="761"/>
                    <a:pt x="2366" y="592"/>
                    <a:pt x="2620" y="592"/>
                  </a:cubicBezTo>
                  <a:cubicBezTo>
                    <a:pt x="2746" y="592"/>
                    <a:pt x="2831" y="635"/>
                    <a:pt x="2915" y="677"/>
                  </a:cubicBezTo>
                  <a:cubicBezTo>
                    <a:pt x="2958" y="677"/>
                    <a:pt x="3042" y="719"/>
                    <a:pt x="3042" y="719"/>
                  </a:cubicBezTo>
                  <a:cubicBezTo>
                    <a:pt x="3084" y="719"/>
                    <a:pt x="3127" y="677"/>
                    <a:pt x="3127" y="592"/>
                  </a:cubicBezTo>
                  <a:cubicBezTo>
                    <a:pt x="3127" y="508"/>
                    <a:pt x="3042" y="381"/>
                    <a:pt x="2915" y="254"/>
                  </a:cubicBezTo>
                  <a:cubicBezTo>
                    <a:pt x="2831" y="85"/>
                    <a:pt x="2704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5596025" y="5255050"/>
              <a:ext cx="80275" cy="112000"/>
            </a:xfrm>
            <a:custGeom>
              <a:avLst/>
              <a:gdLst/>
              <a:ahLst/>
              <a:cxnLst/>
              <a:rect l="l" t="t" r="r" b="b"/>
              <a:pathLst>
                <a:path w="3211" h="4480" extrusionOk="0">
                  <a:moveTo>
                    <a:pt x="1944" y="550"/>
                  </a:moveTo>
                  <a:cubicBezTo>
                    <a:pt x="2408" y="550"/>
                    <a:pt x="2619" y="677"/>
                    <a:pt x="2619" y="973"/>
                  </a:cubicBezTo>
                  <a:cubicBezTo>
                    <a:pt x="2619" y="1099"/>
                    <a:pt x="2577" y="1268"/>
                    <a:pt x="2450" y="1437"/>
                  </a:cubicBezTo>
                  <a:cubicBezTo>
                    <a:pt x="2281" y="1564"/>
                    <a:pt x="2155" y="1691"/>
                    <a:pt x="1986" y="1775"/>
                  </a:cubicBezTo>
                  <a:cubicBezTo>
                    <a:pt x="1817" y="1902"/>
                    <a:pt x="1648" y="1987"/>
                    <a:pt x="1437" y="2113"/>
                  </a:cubicBezTo>
                  <a:cubicBezTo>
                    <a:pt x="1225" y="2198"/>
                    <a:pt x="1099" y="2282"/>
                    <a:pt x="1014" y="2325"/>
                  </a:cubicBezTo>
                  <a:cubicBezTo>
                    <a:pt x="1183" y="1691"/>
                    <a:pt x="1310" y="1226"/>
                    <a:pt x="1310" y="973"/>
                  </a:cubicBezTo>
                  <a:cubicBezTo>
                    <a:pt x="1310" y="888"/>
                    <a:pt x="1268" y="804"/>
                    <a:pt x="1225" y="719"/>
                  </a:cubicBezTo>
                  <a:cubicBezTo>
                    <a:pt x="1521" y="592"/>
                    <a:pt x="1732" y="550"/>
                    <a:pt x="1944" y="550"/>
                  </a:cubicBezTo>
                  <a:close/>
                  <a:moveTo>
                    <a:pt x="1901" y="1"/>
                  </a:moveTo>
                  <a:cubicBezTo>
                    <a:pt x="1563" y="1"/>
                    <a:pt x="1268" y="43"/>
                    <a:pt x="972" y="170"/>
                  </a:cubicBezTo>
                  <a:cubicBezTo>
                    <a:pt x="676" y="254"/>
                    <a:pt x="549" y="339"/>
                    <a:pt x="549" y="466"/>
                  </a:cubicBezTo>
                  <a:cubicBezTo>
                    <a:pt x="549" y="508"/>
                    <a:pt x="549" y="550"/>
                    <a:pt x="592" y="635"/>
                  </a:cubicBezTo>
                  <a:cubicBezTo>
                    <a:pt x="634" y="719"/>
                    <a:pt x="676" y="761"/>
                    <a:pt x="761" y="804"/>
                  </a:cubicBezTo>
                  <a:cubicBezTo>
                    <a:pt x="718" y="1226"/>
                    <a:pt x="592" y="1860"/>
                    <a:pt x="338" y="2663"/>
                  </a:cubicBezTo>
                  <a:cubicBezTo>
                    <a:pt x="127" y="3508"/>
                    <a:pt x="0" y="3930"/>
                    <a:pt x="0" y="4057"/>
                  </a:cubicBezTo>
                  <a:cubicBezTo>
                    <a:pt x="0" y="4141"/>
                    <a:pt x="42" y="4226"/>
                    <a:pt x="127" y="4310"/>
                  </a:cubicBezTo>
                  <a:cubicBezTo>
                    <a:pt x="211" y="4395"/>
                    <a:pt x="254" y="4479"/>
                    <a:pt x="338" y="4479"/>
                  </a:cubicBezTo>
                  <a:cubicBezTo>
                    <a:pt x="380" y="4479"/>
                    <a:pt x="423" y="4352"/>
                    <a:pt x="507" y="4141"/>
                  </a:cubicBezTo>
                  <a:cubicBezTo>
                    <a:pt x="507" y="4014"/>
                    <a:pt x="549" y="3930"/>
                    <a:pt x="592" y="3803"/>
                  </a:cubicBezTo>
                  <a:cubicBezTo>
                    <a:pt x="634" y="3719"/>
                    <a:pt x="718" y="3339"/>
                    <a:pt x="930" y="2663"/>
                  </a:cubicBezTo>
                  <a:cubicBezTo>
                    <a:pt x="1056" y="2958"/>
                    <a:pt x="1310" y="3339"/>
                    <a:pt x="1775" y="3803"/>
                  </a:cubicBezTo>
                  <a:cubicBezTo>
                    <a:pt x="2281" y="4226"/>
                    <a:pt x="2619" y="4437"/>
                    <a:pt x="2873" y="4437"/>
                  </a:cubicBezTo>
                  <a:cubicBezTo>
                    <a:pt x="3000" y="4437"/>
                    <a:pt x="3084" y="4395"/>
                    <a:pt x="3084" y="4310"/>
                  </a:cubicBezTo>
                  <a:cubicBezTo>
                    <a:pt x="3084" y="4226"/>
                    <a:pt x="3042" y="4183"/>
                    <a:pt x="2915" y="4057"/>
                  </a:cubicBezTo>
                  <a:cubicBezTo>
                    <a:pt x="2873" y="4014"/>
                    <a:pt x="2831" y="3972"/>
                    <a:pt x="2746" y="3930"/>
                  </a:cubicBezTo>
                  <a:cubicBezTo>
                    <a:pt x="2704" y="3888"/>
                    <a:pt x="2662" y="3803"/>
                    <a:pt x="2535" y="3761"/>
                  </a:cubicBezTo>
                  <a:cubicBezTo>
                    <a:pt x="2450" y="3677"/>
                    <a:pt x="2366" y="3592"/>
                    <a:pt x="2281" y="3508"/>
                  </a:cubicBezTo>
                  <a:cubicBezTo>
                    <a:pt x="2197" y="3423"/>
                    <a:pt x="2112" y="3339"/>
                    <a:pt x="2028" y="3296"/>
                  </a:cubicBezTo>
                  <a:cubicBezTo>
                    <a:pt x="1986" y="3212"/>
                    <a:pt x="1901" y="3127"/>
                    <a:pt x="1732" y="3001"/>
                  </a:cubicBezTo>
                  <a:cubicBezTo>
                    <a:pt x="1606" y="2832"/>
                    <a:pt x="1521" y="2705"/>
                    <a:pt x="1521" y="2620"/>
                  </a:cubicBezTo>
                  <a:cubicBezTo>
                    <a:pt x="1521" y="2578"/>
                    <a:pt x="1563" y="2536"/>
                    <a:pt x="1690" y="2494"/>
                  </a:cubicBezTo>
                  <a:cubicBezTo>
                    <a:pt x="1817" y="2451"/>
                    <a:pt x="1944" y="2367"/>
                    <a:pt x="2112" y="2282"/>
                  </a:cubicBezTo>
                  <a:cubicBezTo>
                    <a:pt x="2281" y="2198"/>
                    <a:pt x="2450" y="2071"/>
                    <a:pt x="2619" y="1987"/>
                  </a:cubicBezTo>
                  <a:cubicBezTo>
                    <a:pt x="2788" y="1860"/>
                    <a:pt x="2915" y="1691"/>
                    <a:pt x="3042" y="1522"/>
                  </a:cubicBezTo>
                  <a:cubicBezTo>
                    <a:pt x="3169" y="1353"/>
                    <a:pt x="3211" y="1142"/>
                    <a:pt x="3211" y="973"/>
                  </a:cubicBezTo>
                  <a:cubicBezTo>
                    <a:pt x="3211" y="635"/>
                    <a:pt x="3084" y="423"/>
                    <a:pt x="2831" y="254"/>
                  </a:cubicBezTo>
                  <a:cubicBezTo>
                    <a:pt x="2577" y="85"/>
                    <a:pt x="2281" y="1"/>
                    <a:pt x="1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5687900" y="5253875"/>
              <a:ext cx="82400" cy="113175"/>
            </a:xfrm>
            <a:custGeom>
              <a:avLst/>
              <a:gdLst/>
              <a:ahLst/>
              <a:cxnLst/>
              <a:rect l="l" t="t" r="r" b="b"/>
              <a:pathLst>
                <a:path w="3296" h="4527" extrusionOk="0">
                  <a:moveTo>
                    <a:pt x="1944" y="597"/>
                  </a:moveTo>
                  <a:cubicBezTo>
                    <a:pt x="2029" y="977"/>
                    <a:pt x="2113" y="1527"/>
                    <a:pt x="2198" y="2245"/>
                  </a:cubicBezTo>
                  <a:cubicBezTo>
                    <a:pt x="1860" y="2287"/>
                    <a:pt x="1522" y="2372"/>
                    <a:pt x="1226" y="2456"/>
                  </a:cubicBezTo>
                  <a:cubicBezTo>
                    <a:pt x="1522" y="1653"/>
                    <a:pt x="1775" y="1062"/>
                    <a:pt x="1944" y="597"/>
                  </a:cubicBezTo>
                  <a:close/>
                  <a:moveTo>
                    <a:pt x="2145" y="0"/>
                  </a:moveTo>
                  <a:cubicBezTo>
                    <a:pt x="2134" y="0"/>
                    <a:pt x="2124" y="2"/>
                    <a:pt x="2113" y="6"/>
                  </a:cubicBezTo>
                  <a:cubicBezTo>
                    <a:pt x="1986" y="6"/>
                    <a:pt x="1860" y="48"/>
                    <a:pt x="1775" y="132"/>
                  </a:cubicBezTo>
                  <a:cubicBezTo>
                    <a:pt x="1648" y="175"/>
                    <a:pt x="1564" y="301"/>
                    <a:pt x="1522" y="428"/>
                  </a:cubicBezTo>
                  <a:cubicBezTo>
                    <a:pt x="1479" y="513"/>
                    <a:pt x="1353" y="808"/>
                    <a:pt x="1184" y="1189"/>
                  </a:cubicBezTo>
                  <a:cubicBezTo>
                    <a:pt x="1015" y="1611"/>
                    <a:pt x="888" y="1949"/>
                    <a:pt x="803" y="2203"/>
                  </a:cubicBezTo>
                  <a:cubicBezTo>
                    <a:pt x="761" y="2329"/>
                    <a:pt x="677" y="2456"/>
                    <a:pt x="634" y="2625"/>
                  </a:cubicBezTo>
                  <a:cubicBezTo>
                    <a:pt x="212" y="2752"/>
                    <a:pt x="1" y="2836"/>
                    <a:pt x="1" y="2921"/>
                  </a:cubicBezTo>
                  <a:cubicBezTo>
                    <a:pt x="1" y="3005"/>
                    <a:pt x="43" y="3090"/>
                    <a:pt x="85" y="3132"/>
                  </a:cubicBezTo>
                  <a:cubicBezTo>
                    <a:pt x="170" y="3217"/>
                    <a:pt x="212" y="3217"/>
                    <a:pt x="296" y="3217"/>
                  </a:cubicBezTo>
                  <a:lnTo>
                    <a:pt x="381" y="3217"/>
                  </a:lnTo>
                  <a:cubicBezTo>
                    <a:pt x="127" y="3766"/>
                    <a:pt x="1" y="4061"/>
                    <a:pt x="1" y="4104"/>
                  </a:cubicBezTo>
                  <a:cubicBezTo>
                    <a:pt x="1" y="4230"/>
                    <a:pt x="43" y="4315"/>
                    <a:pt x="127" y="4399"/>
                  </a:cubicBezTo>
                  <a:cubicBezTo>
                    <a:pt x="212" y="4484"/>
                    <a:pt x="254" y="4526"/>
                    <a:pt x="339" y="4526"/>
                  </a:cubicBezTo>
                  <a:cubicBezTo>
                    <a:pt x="423" y="4526"/>
                    <a:pt x="634" y="4019"/>
                    <a:pt x="1015" y="3048"/>
                  </a:cubicBezTo>
                  <a:cubicBezTo>
                    <a:pt x="1310" y="2963"/>
                    <a:pt x="1564" y="2921"/>
                    <a:pt x="1691" y="2879"/>
                  </a:cubicBezTo>
                  <a:cubicBezTo>
                    <a:pt x="1860" y="2836"/>
                    <a:pt x="2029" y="2794"/>
                    <a:pt x="2240" y="2710"/>
                  </a:cubicBezTo>
                  <a:cubicBezTo>
                    <a:pt x="2240" y="3090"/>
                    <a:pt x="2282" y="3512"/>
                    <a:pt x="2324" y="3935"/>
                  </a:cubicBezTo>
                  <a:cubicBezTo>
                    <a:pt x="2324" y="4146"/>
                    <a:pt x="2367" y="4273"/>
                    <a:pt x="2409" y="4357"/>
                  </a:cubicBezTo>
                  <a:cubicBezTo>
                    <a:pt x="2451" y="4484"/>
                    <a:pt x="2536" y="4526"/>
                    <a:pt x="2578" y="4526"/>
                  </a:cubicBezTo>
                  <a:cubicBezTo>
                    <a:pt x="2747" y="4526"/>
                    <a:pt x="2789" y="4230"/>
                    <a:pt x="2789" y="3724"/>
                  </a:cubicBezTo>
                  <a:cubicBezTo>
                    <a:pt x="2789" y="3386"/>
                    <a:pt x="2789" y="3048"/>
                    <a:pt x="2747" y="2583"/>
                  </a:cubicBezTo>
                  <a:cubicBezTo>
                    <a:pt x="3127" y="2498"/>
                    <a:pt x="3296" y="2372"/>
                    <a:pt x="3296" y="2329"/>
                  </a:cubicBezTo>
                  <a:cubicBezTo>
                    <a:pt x="3296" y="2203"/>
                    <a:pt x="3211" y="2160"/>
                    <a:pt x="3000" y="2160"/>
                  </a:cubicBezTo>
                  <a:lnTo>
                    <a:pt x="2705" y="2160"/>
                  </a:lnTo>
                  <a:cubicBezTo>
                    <a:pt x="2662" y="1527"/>
                    <a:pt x="2578" y="1020"/>
                    <a:pt x="2451" y="597"/>
                  </a:cubicBezTo>
                  <a:cubicBezTo>
                    <a:pt x="2374" y="210"/>
                    <a:pt x="2261" y="0"/>
                    <a:pt x="2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5792475" y="5256125"/>
              <a:ext cx="81350" cy="111975"/>
            </a:xfrm>
            <a:custGeom>
              <a:avLst/>
              <a:gdLst/>
              <a:ahLst/>
              <a:cxnLst/>
              <a:rect l="l" t="t" r="r" b="b"/>
              <a:pathLst>
                <a:path w="3254" h="4479" extrusionOk="0">
                  <a:moveTo>
                    <a:pt x="254" y="0"/>
                  </a:moveTo>
                  <a:cubicBezTo>
                    <a:pt x="85" y="0"/>
                    <a:pt x="0" y="127"/>
                    <a:pt x="0" y="423"/>
                  </a:cubicBezTo>
                  <a:cubicBezTo>
                    <a:pt x="0" y="718"/>
                    <a:pt x="42" y="1014"/>
                    <a:pt x="127" y="1352"/>
                  </a:cubicBezTo>
                  <a:cubicBezTo>
                    <a:pt x="254" y="1648"/>
                    <a:pt x="423" y="1944"/>
                    <a:pt x="634" y="2197"/>
                  </a:cubicBezTo>
                  <a:cubicBezTo>
                    <a:pt x="845" y="2451"/>
                    <a:pt x="1056" y="2577"/>
                    <a:pt x="1310" y="2662"/>
                  </a:cubicBezTo>
                  <a:cubicBezTo>
                    <a:pt x="1268" y="2704"/>
                    <a:pt x="1225" y="2789"/>
                    <a:pt x="1183" y="2873"/>
                  </a:cubicBezTo>
                  <a:lnTo>
                    <a:pt x="1056" y="3127"/>
                  </a:lnTo>
                  <a:cubicBezTo>
                    <a:pt x="1056" y="3169"/>
                    <a:pt x="1014" y="3211"/>
                    <a:pt x="972" y="3296"/>
                  </a:cubicBezTo>
                  <a:cubicBezTo>
                    <a:pt x="930" y="3380"/>
                    <a:pt x="887" y="3465"/>
                    <a:pt x="887" y="3507"/>
                  </a:cubicBezTo>
                  <a:cubicBezTo>
                    <a:pt x="845" y="3549"/>
                    <a:pt x="803" y="3634"/>
                    <a:pt x="761" y="3718"/>
                  </a:cubicBezTo>
                  <a:cubicBezTo>
                    <a:pt x="676" y="3929"/>
                    <a:pt x="592" y="4098"/>
                    <a:pt x="592" y="4225"/>
                  </a:cubicBezTo>
                  <a:cubicBezTo>
                    <a:pt x="592" y="4394"/>
                    <a:pt x="634" y="4478"/>
                    <a:pt x="761" y="4478"/>
                  </a:cubicBezTo>
                  <a:cubicBezTo>
                    <a:pt x="803" y="4478"/>
                    <a:pt x="887" y="4394"/>
                    <a:pt x="972" y="4267"/>
                  </a:cubicBezTo>
                  <a:cubicBezTo>
                    <a:pt x="1099" y="4140"/>
                    <a:pt x="1268" y="3845"/>
                    <a:pt x="1563" y="3338"/>
                  </a:cubicBezTo>
                  <a:cubicBezTo>
                    <a:pt x="1817" y="2789"/>
                    <a:pt x="2070" y="2324"/>
                    <a:pt x="2366" y="1901"/>
                  </a:cubicBezTo>
                  <a:cubicBezTo>
                    <a:pt x="2620" y="1479"/>
                    <a:pt x="2831" y="1099"/>
                    <a:pt x="3000" y="845"/>
                  </a:cubicBezTo>
                  <a:cubicBezTo>
                    <a:pt x="3169" y="592"/>
                    <a:pt x="3253" y="380"/>
                    <a:pt x="3253" y="296"/>
                  </a:cubicBezTo>
                  <a:cubicBezTo>
                    <a:pt x="3253" y="211"/>
                    <a:pt x="3211" y="127"/>
                    <a:pt x="3169" y="85"/>
                  </a:cubicBezTo>
                  <a:cubicBezTo>
                    <a:pt x="3127" y="0"/>
                    <a:pt x="3042" y="0"/>
                    <a:pt x="2958" y="0"/>
                  </a:cubicBezTo>
                  <a:cubicBezTo>
                    <a:pt x="2873" y="0"/>
                    <a:pt x="2704" y="169"/>
                    <a:pt x="2493" y="549"/>
                  </a:cubicBezTo>
                  <a:cubicBezTo>
                    <a:pt x="2282" y="887"/>
                    <a:pt x="2070" y="1268"/>
                    <a:pt x="1901" y="1606"/>
                  </a:cubicBezTo>
                  <a:cubicBezTo>
                    <a:pt x="1690" y="1986"/>
                    <a:pt x="1563" y="2155"/>
                    <a:pt x="1479" y="2155"/>
                  </a:cubicBezTo>
                  <a:cubicBezTo>
                    <a:pt x="1394" y="2155"/>
                    <a:pt x="1268" y="2070"/>
                    <a:pt x="1141" y="1944"/>
                  </a:cubicBezTo>
                  <a:cubicBezTo>
                    <a:pt x="972" y="1817"/>
                    <a:pt x="887" y="1606"/>
                    <a:pt x="761" y="1437"/>
                  </a:cubicBezTo>
                  <a:cubicBezTo>
                    <a:pt x="676" y="1225"/>
                    <a:pt x="592" y="972"/>
                    <a:pt x="549" y="761"/>
                  </a:cubicBezTo>
                  <a:cubicBezTo>
                    <a:pt x="465" y="507"/>
                    <a:pt x="423" y="296"/>
                    <a:pt x="380" y="169"/>
                  </a:cubicBezTo>
                  <a:cubicBezTo>
                    <a:pt x="338" y="42"/>
                    <a:pt x="296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5943500" y="5255050"/>
              <a:ext cx="104600" cy="110925"/>
            </a:xfrm>
            <a:custGeom>
              <a:avLst/>
              <a:gdLst/>
              <a:ahLst/>
              <a:cxnLst/>
              <a:rect l="l" t="t" r="r" b="b"/>
              <a:pathLst>
                <a:path w="4184" h="4437" extrusionOk="0">
                  <a:moveTo>
                    <a:pt x="465" y="1"/>
                  </a:moveTo>
                  <a:cubicBezTo>
                    <a:pt x="381" y="1"/>
                    <a:pt x="339" y="85"/>
                    <a:pt x="339" y="254"/>
                  </a:cubicBezTo>
                  <a:cubicBezTo>
                    <a:pt x="339" y="719"/>
                    <a:pt x="296" y="1437"/>
                    <a:pt x="170" y="2282"/>
                  </a:cubicBezTo>
                  <a:cubicBezTo>
                    <a:pt x="43" y="3170"/>
                    <a:pt x="1" y="3719"/>
                    <a:pt x="1" y="3888"/>
                  </a:cubicBezTo>
                  <a:cubicBezTo>
                    <a:pt x="1" y="4014"/>
                    <a:pt x="43" y="4183"/>
                    <a:pt x="127" y="4268"/>
                  </a:cubicBezTo>
                  <a:cubicBezTo>
                    <a:pt x="212" y="4395"/>
                    <a:pt x="296" y="4437"/>
                    <a:pt x="381" y="4437"/>
                  </a:cubicBezTo>
                  <a:cubicBezTo>
                    <a:pt x="550" y="4437"/>
                    <a:pt x="846" y="4141"/>
                    <a:pt x="1310" y="3550"/>
                  </a:cubicBezTo>
                  <a:cubicBezTo>
                    <a:pt x="1522" y="3212"/>
                    <a:pt x="1733" y="2916"/>
                    <a:pt x="1902" y="2663"/>
                  </a:cubicBezTo>
                  <a:cubicBezTo>
                    <a:pt x="1944" y="3254"/>
                    <a:pt x="2029" y="3677"/>
                    <a:pt x="2155" y="3972"/>
                  </a:cubicBezTo>
                  <a:cubicBezTo>
                    <a:pt x="2282" y="4268"/>
                    <a:pt x="2451" y="4437"/>
                    <a:pt x="2747" y="4437"/>
                  </a:cubicBezTo>
                  <a:cubicBezTo>
                    <a:pt x="3127" y="4437"/>
                    <a:pt x="3465" y="4183"/>
                    <a:pt x="3761" y="3719"/>
                  </a:cubicBezTo>
                  <a:cubicBezTo>
                    <a:pt x="4056" y="3212"/>
                    <a:pt x="4183" y="2663"/>
                    <a:pt x="4183" y="2071"/>
                  </a:cubicBezTo>
                  <a:cubicBezTo>
                    <a:pt x="4183" y="1480"/>
                    <a:pt x="4056" y="973"/>
                    <a:pt x="3803" y="592"/>
                  </a:cubicBezTo>
                  <a:cubicBezTo>
                    <a:pt x="3549" y="212"/>
                    <a:pt x="3211" y="1"/>
                    <a:pt x="2704" y="1"/>
                  </a:cubicBezTo>
                  <a:cubicBezTo>
                    <a:pt x="2493" y="1"/>
                    <a:pt x="2409" y="85"/>
                    <a:pt x="2409" y="212"/>
                  </a:cubicBezTo>
                  <a:cubicBezTo>
                    <a:pt x="2409" y="254"/>
                    <a:pt x="2451" y="339"/>
                    <a:pt x="2536" y="466"/>
                  </a:cubicBezTo>
                  <a:cubicBezTo>
                    <a:pt x="2620" y="550"/>
                    <a:pt x="2747" y="592"/>
                    <a:pt x="2916" y="592"/>
                  </a:cubicBezTo>
                  <a:cubicBezTo>
                    <a:pt x="3042" y="592"/>
                    <a:pt x="3169" y="677"/>
                    <a:pt x="3296" y="804"/>
                  </a:cubicBezTo>
                  <a:cubicBezTo>
                    <a:pt x="3507" y="1099"/>
                    <a:pt x="3634" y="1480"/>
                    <a:pt x="3634" y="1987"/>
                  </a:cubicBezTo>
                  <a:cubicBezTo>
                    <a:pt x="3634" y="2451"/>
                    <a:pt x="3549" y="2874"/>
                    <a:pt x="3380" y="3296"/>
                  </a:cubicBezTo>
                  <a:cubicBezTo>
                    <a:pt x="3211" y="3677"/>
                    <a:pt x="3000" y="3845"/>
                    <a:pt x="2747" y="3845"/>
                  </a:cubicBezTo>
                  <a:cubicBezTo>
                    <a:pt x="2662" y="3845"/>
                    <a:pt x="2578" y="3761"/>
                    <a:pt x="2493" y="3550"/>
                  </a:cubicBezTo>
                  <a:cubicBezTo>
                    <a:pt x="2451" y="3339"/>
                    <a:pt x="2409" y="3127"/>
                    <a:pt x="2367" y="2916"/>
                  </a:cubicBezTo>
                  <a:cubicBezTo>
                    <a:pt x="2324" y="2282"/>
                    <a:pt x="2240" y="1944"/>
                    <a:pt x="2071" y="1944"/>
                  </a:cubicBezTo>
                  <a:cubicBezTo>
                    <a:pt x="1944" y="1944"/>
                    <a:pt x="1691" y="2113"/>
                    <a:pt x="1395" y="2494"/>
                  </a:cubicBezTo>
                  <a:cubicBezTo>
                    <a:pt x="1057" y="2874"/>
                    <a:pt x="761" y="3254"/>
                    <a:pt x="508" y="3719"/>
                  </a:cubicBezTo>
                  <a:cubicBezTo>
                    <a:pt x="550" y="3254"/>
                    <a:pt x="634" y="2620"/>
                    <a:pt x="761" y="1818"/>
                  </a:cubicBezTo>
                  <a:cubicBezTo>
                    <a:pt x="930" y="1015"/>
                    <a:pt x="972" y="592"/>
                    <a:pt x="972" y="466"/>
                  </a:cubicBezTo>
                  <a:cubicBezTo>
                    <a:pt x="972" y="381"/>
                    <a:pt x="930" y="297"/>
                    <a:pt x="803" y="170"/>
                  </a:cubicBezTo>
                  <a:cubicBezTo>
                    <a:pt x="677" y="85"/>
                    <a:pt x="592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6066025" y="5255050"/>
              <a:ext cx="88750" cy="110925"/>
            </a:xfrm>
            <a:custGeom>
              <a:avLst/>
              <a:gdLst/>
              <a:ahLst/>
              <a:cxnLst/>
              <a:rect l="l" t="t" r="r" b="b"/>
              <a:pathLst>
                <a:path w="3550" h="4437" extrusionOk="0">
                  <a:moveTo>
                    <a:pt x="972" y="1"/>
                  </a:moveTo>
                  <a:cubicBezTo>
                    <a:pt x="930" y="1"/>
                    <a:pt x="888" y="1"/>
                    <a:pt x="888" y="43"/>
                  </a:cubicBezTo>
                  <a:cubicBezTo>
                    <a:pt x="845" y="85"/>
                    <a:pt x="845" y="128"/>
                    <a:pt x="845" y="212"/>
                  </a:cubicBezTo>
                  <a:cubicBezTo>
                    <a:pt x="845" y="466"/>
                    <a:pt x="719" y="1142"/>
                    <a:pt x="423" y="2240"/>
                  </a:cubicBezTo>
                  <a:cubicBezTo>
                    <a:pt x="212" y="2325"/>
                    <a:pt x="85" y="2367"/>
                    <a:pt x="85" y="2451"/>
                  </a:cubicBezTo>
                  <a:cubicBezTo>
                    <a:pt x="85" y="2494"/>
                    <a:pt x="127" y="2578"/>
                    <a:pt x="127" y="2620"/>
                  </a:cubicBezTo>
                  <a:cubicBezTo>
                    <a:pt x="169" y="2663"/>
                    <a:pt x="254" y="2705"/>
                    <a:pt x="296" y="2747"/>
                  </a:cubicBezTo>
                  <a:cubicBezTo>
                    <a:pt x="127" y="3465"/>
                    <a:pt x="0" y="3888"/>
                    <a:pt x="0" y="3972"/>
                  </a:cubicBezTo>
                  <a:cubicBezTo>
                    <a:pt x="0" y="4057"/>
                    <a:pt x="43" y="4183"/>
                    <a:pt x="127" y="4310"/>
                  </a:cubicBezTo>
                  <a:cubicBezTo>
                    <a:pt x="254" y="4395"/>
                    <a:pt x="296" y="4437"/>
                    <a:pt x="338" y="4437"/>
                  </a:cubicBezTo>
                  <a:cubicBezTo>
                    <a:pt x="381" y="4437"/>
                    <a:pt x="465" y="4352"/>
                    <a:pt x="507" y="4141"/>
                  </a:cubicBezTo>
                  <a:cubicBezTo>
                    <a:pt x="550" y="4014"/>
                    <a:pt x="592" y="3888"/>
                    <a:pt x="592" y="3761"/>
                  </a:cubicBezTo>
                  <a:cubicBezTo>
                    <a:pt x="634" y="3677"/>
                    <a:pt x="676" y="3508"/>
                    <a:pt x="719" y="3296"/>
                  </a:cubicBezTo>
                  <a:cubicBezTo>
                    <a:pt x="761" y="3085"/>
                    <a:pt x="845" y="2874"/>
                    <a:pt x="888" y="2663"/>
                  </a:cubicBezTo>
                  <a:cubicBezTo>
                    <a:pt x="1395" y="2536"/>
                    <a:pt x="1944" y="2451"/>
                    <a:pt x="2578" y="2367"/>
                  </a:cubicBezTo>
                  <a:lnTo>
                    <a:pt x="2578" y="2367"/>
                  </a:lnTo>
                  <a:cubicBezTo>
                    <a:pt x="2324" y="3339"/>
                    <a:pt x="2197" y="3888"/>
                    <a:pt x="2197" y="4014"/>
                  </a:cubicBezTo>
                  <a:cubicBezTo>
                    <a:pt x="2197" y="4099"/>
                    <a:pt x="2240" y="4226"/>
                    <a:pt x="2282" y="4310"/>
                  </a:cubicBezTo>
                  <a:cubicBezTo>
                    <a:pt x="2366" y="4395"/>
                    <a:pt x="2451" y="4437"/>
                    <a:pt x="2493" y="4437"/>
                  </a:cubicBezTo>
                  <a:cubicBezTo>
                    <a:pt x="2535" y="4437"/>
                    <a:pt x="2620" y="4352"/>
                    <a:pt x="2662" y="4141"/>
                  </a:cubicBezTo>
                  <a:cubicBezTo>
                    <a:pt x="2704" y="4014"/>
                    <a:pt x="2746" y="3888"/>
                    <a:pt x="2746" y="3761"/>
                  </a:cubicBezTo>
                  <a:cubicBezTo>
                    <a:pt x="2789" y="3677"/>
                    <a:pt x="2831" y="3508"/>
                    <a:pt x="2873" y="3339"/>
                  </a:cubicBezTo>
                  <a:cubicBezTo>
                    <a:pt x="2915" y="3127"/>
                    <a:pt x="3000" y="2789"/>
                    <a:pt x="3169" y="2282"/>
                  </a:cubicBezTo>
                  <a:cubicBezTo>
                    <a:pt x="3422" y="2240"/>
                    <a:pt x="3549" y="2156"/>
                    <a:pt x="3549" y="2071"/>
                  </a:cubicBezTo>
                  <a:cubicBezTo>
                    <a:pt x="3549" y="1987"/>
                    <a:pt x="3465" y="1944"/>
                    <a:pt x="3253" y="1902"/>
                  </a:cubicBezTo>
                  <a:cubicBezTo>
                    <a:pt x="3422" y="1184"/>
                    <a:pt x="3549" y="761"/>
                    <a:pt x="3549" y="592"/>
                  </a:cubicBezTo>
                  <a:cubicBezTo>
                    <a:pt x="3549" y="466"/>
                    <a:pt x="3507" y="339"/>
                    <a:pt x="3380" y="212"/>
                  </a:cubicBezTo>
                  <a:cubicBezTo>
                    <a:pt x="3296" y="85"/>
                    <a:pt x="3211" y="1"/>
                    <a:pt x="3127" y="1"/>
                  </a:cubicBezTo>
                  <a:cubicBezTo>
                    <a:pt x="3042" y="1"/>
                    <a:pt x="3000" y="85"/>
                    <a:pt x="3000" y="212"/>
                  </a:cubicBezTo>
                  <a:cubicBezTo>
                    <a:pt x="3000" y="423"/>
                    <a:pt x="2915" y="1015"/>
                    <a:pt x="2704" y="1902"/>
                  </a:cubicBezTo>
                  <a:cubicBezTo>
                    <a:pt x="2155" y="1902"/>
                    <a:pt x="1606" y="1987"/>
                    <a:pt x="1057" y="2113"/>
                  </a:cubicBezTo>
                  <a:cubicBezTo>
                    <a:pt x="1268" y="1311"/>
                    <a:pt x="1352" y="804"/>
                    <a:pt x="1352" y="635"/>
                  </a:cubicBezTo>
                  <a:cubicBezTo>
                    <a:pt x="1352" y="466"/>
                    <a:pt x="1310" y="339"/>
                    <a:pt x="1226" y="212"/>
                  </a:cubicBezTo>
                  <a:cubicBezTo>
                    <a:pt x="1099" y="85"/>
                    <a:pt x="1057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6168475" y="5253875"/>
              <a:ext cx="83450" cy="113175"/>
            </a:xfrm>
            <a:custGeom>
              <a:avLst/>
              <a:gdLst/>
              <a:ahLst/>
              <a:cxnLst/>
              <a:rect l="l" t="t" r="r" b="b"/>
              <a:pathLst>
                <a:path w="3338" h="4527" extrusionOk="0">
                  <a:moveTo>
                    <a:pt x="1986" y="597"/>
                  </a:moveTo>
                  <a:cubicBezTo>
                    <a:pt x="2028" y="977"/>
                    <a:pt x="2113" y="1527"/>
                    <a:pt x="2197" y="2245"/>
                  </a:cubicBezTo>
                  <a:cubicBezTo>
                    <a:pt x="1859" y="2287"/>
                    <a:pt x="1564" y="2372"/>
                    <a:pt x="1226" y="2456"/>
                  </a:cubicBezTo>
                  <a:cubicBezTo>
                    <a:pt x="1521" y="1653"/>
                    <a:pt x="1775" y="1062"/>
                    <a:pt x="1986" y="597"/>
                  </a:cubicBezTo>
                  <a:close/>
                  <a:moveTo>
                    <a:pt x="2145" y="0"/>
                  </a:moveTo>
                  <a:cubicBezTo>
                    <a:pt x="2134" y="0"/>
                    <a:pt x="2123" y="2"/>
                    <a:pt x="2113" y="6"/>
                  </a:cubicBezTo>
                  <a:cubicBezTo>
                    <a:pt x="2028" y="6"/>
                    <a:pt x="1902" y="48"/>
                    <a:pt x="1775" y="132"/>
                  </a:cubicBezTo>
                  <a:cubicBezTo>
                    <a:pt x="1648" y="175"/>
                    <a:pt x="1564" y="301"/>
                    <a:pt x="1521" y="428"/>
                  </a:cubicBezTo>
                  <a:cubicBezTo>
                    <a:pt x="1479" y="513"/>
                    <a:pt x="1395" y="808"/>
                    <a:pt x="1226" y="1189"/>
                  </a:cubicBezTo>
                  <a:cubicBezTo>
                    <a:pt x="1014" y="1611"/>
                    <a:pt x="888" y="1949"/>
                    <a:pt x="803" y="2203"/>
                  </a:cubicBezTo>
                  <a:cubicBezTo>
                    <a:pt x="761" y="2329"/>
                    <a:pt x="719" y="2456"/>
                    <a:pt x="634" y="2625"/>
                  </a:cubicBezTo>
                  <a:cubicBezTo>
                    <a:pt x="212" y="2752"/>
                    <a:pt x="0" y="2836"/>
                    <a:pt x="0" y="2921"/>
                  </a:cubicBezTo>
                  <a:cubicBezTo>
                    <a:pt x="0" y="3005"/>
                    <a:pt x="43" y="3090"/>
                    <a:pt x="85" y="3132"/>
                  </a:cubicBezTo>
                  <a:cubicBezTo>
                    <a:pt x="169" y="3217"/>
                    <a:pt x="254" y="3217"/>
                    <a:pt x="338" y="3217"/>
                  </a:cubicBezTo>
                  <a:lnTo>
                    <a:pt x="381" y="3217"/>
                  </a:lnTo>
                  <a:cubicBezTo>
                    <a:pt x="127" y="3766"/>
                    <a:pt x="0" y="4061"/>
                    <a:pt x="0" y="4104"/>
                  </a:cubicBezTo>
                  <a:cubicBezTo>
                    <a:pt x="0" y="4230"/>
                    <a:pt x="43" y="4315"/>
                    <a:pt x="127" y="4399"/>
                  </a:cubicBezTo>
                  <a:cubicBezTo>
                    <a:pt x="212" y="4484"/>
                    <a:pt x="296" y="4526"/>
                    <a:pt x="338" y="4526"/>
                  </a:cubicBezTo>
                  <a:cubicBezTo>
                    <a:pt x="423" y="4526"/>
                    <a:pt x="634" y="4019"/>
                    <a:pt x="1014" y="3048"/>
                  </a:cubicBezTo>
                  <a:cubicBezTo>
                    <a:pt x="1310" y="2963"/>
                    <a:pt x="1564" y="2921"/>
                    <a:pt x="1733" y="2879"/>
                  </a:cubicBezTo>
                  <a:cubicBezTo>
                    <a:pt x="1859" y="2836"/>
                    <a:pt x="2071" y="2794"/>
                    <a:pt x="2240" y="2710"/>
                  </a:cubicBezTo>
                  <a:cubicBezTo>
                    <a:pt x="2282" y="3090"/>
                    <a:pt x="2324" y="3512"/>
                    <a:pt x="2324" y="3935"/>
                  </a:cubicBezTo>
                  <a:cubicBezTo>
                    <a:pt x="2366" y="4146"/>
                    <a:pt x="2409" y="4273"/>
                    <a:pt x="2451" y="4357"/>
                  </a:cubicBezTo>
                  <a:cubicBezTo>
                    <a:pt x="2493" y="4484"/>
                    <a:pt x="2535" y="4526"/>
                    <a:pt x="2620" y="4526"/>
                  </a:cubicBezTo>
                  <a:cubicBezTo>
                    <a:pt x="2747" y="4526"/>
                    <a:pt x="2831" y="4230"/>
                    <a:pt x="2831" y="3724"/>
                  </a:cubicBezTo>
                  <a:cubicBezTo>
                    <a:pt x="2831" y="3386"/>
                    <a:pt x="2789" y="3048"/>
                    <a:pt x="2747" y="2583"/>
                  </a:cubicBezTo>
                  <a:cubicBezTo>
                    <a:pt x="3127" y="2498"/>
                    <a:pt x="3338" y="2372"/>
                    <a:pt x="3338" y="2329"/>
                  </a:cubicBezTo>
                  <a:cubicBezTo>
                    <a:pt x="3338" y="2203"/>
                    <a:pt x="3211" y="2160"/>
                    <a:pt x="3042" y="2160"/>
                  </a:cubicBezTo>
                  <a:lnTo>
                    <a:pt x="2704" y="2160"/>
                  </a:lnTo>
                  <a:cubicBezTo>
                    <a:pt x="2662" y="1527"/>
                    <a:pt x="2578" y="1020"/>
                    <a:pt x="2451" y="597"/>
                  </a:cubicBezTo>
                  <a:cubicBezTo>
                    <a:pt x="2373" y="210"/>
                    <a:pt x="2261" y="0"/>
                    <a:pt x="2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6267750" y="5254000"/>
              <a:ext cx="68675" cy="111975"/>
            </a:xfrm>
            <a:custGeom>
              <a:avLst/>
              <a:gdLst/>
              <a:ahLst/>
              <a:cxnLst/>
              <a:rect l="l" t="t" r="r" b="b"/>
              <a:pathLst>
                <a:path w="2747" h="4479" extrusionOk="0">
                  <a:moveTo>
                    <a:pt x="1015" y="1"/>
                  </a:moveTo>
                  <a:cubicBezTo>
                    <a:pt x="972" y="1"/>
                    <a:pt x="930" y="43"/>
                    <a:pt x="930" y="43"/>
                  </a:cubicBezTo>
                  <a:cubicBezTo>
                    <a:pt x="888" y="85"/>
                    <a:pt x="888" y="127"/>
                    <a:pt x="888" y="212"/>
                  </a:cubicBezTo>
                  <a:cubicBezTo>
                    <a:pt x="888" y="508"/>
                    <a:pt x="761" y="1141"/>
                    <a:pt x="465" y="2155"/>
                  </a:cubicBezTo>
                  <a:cubicBezTo>
                    <a:pt x="170" y="3169"/>
                    <a:pt x="1" y="3719"/>
                    <a:pt x="1" y="3887"/>
                  </a:cubicBezTo>
                  <a:cubicBezTo>
                    <a:pt x="1" y="4056"/>
                    <a:pt x="85" y="4183"/>
                    <a:pt x="254" y="4310"/>
                  </a:cubicBezTo>
                  <a:cubicBezTo>
                    <a:pt x="381" y="4437"/>
                    <a:pt x="550" y="4479"/>
                    <a:pt x="761" y="4479"/>
                  </a:cubicBezTo>
                  <a:cubicBezTo>
                    <a:pt x="1226" y="4479"/>
                    <a:pt x="1648" y="4437"/>
                    <a:pt x="2071" y="4268"/>
                  </a:cubicBezTo>
                  <a:cubicBezTo>
                    <a:pt x="2536" y="4099"/>
                    <a:pt x="2747" y="3930"/>
                    <a:pt x="2747" y="3761"/>
                  </a:cubicBezTo>
                  <a:cubicBezTo>
                    <a:pt x="2747" y="3719"/>
                    <a:pt x="2747" y="3676"/>
                    <a:pt x="2705" y="3676"/>
                  </a:cubicBezTo>
                  <a:lnTo>
                    <a:pt x="2662" y="3676"/>
                  </a:lnTo>
                  <a:cubicBezTo>
                    <a:pt x="2620" y="3676"/>
                    <a:pt x="2493" y="3676"/>
                    <a:pt x="2324" y="3719"/>
                  </a:cubicBezTo>
                  <a:cubicBezTo>
                    <a:pt x="1775" y="3887"/>
                    <a:pt x="1226" y="3972"/>
                    <a:pt x="761" y="3972"/>
                  </a:cubicBezTo>
                  <a:cubicBezTo>
                    <a:pt x="634" y="3972"/>
                    <a:pt x="592" y="3930"/>
                    <a:pt x="592" y="3803"/>
                  </a:cubicBezTo>
                  <a:cubicBezTo>
                    <a:pt x="592" y="3676"/>
                    <a:pt x="677" y="3338"/>
                    <a:pt x="846" y="2747"/>
                  </a:cubicBezTo>
                  <a:cubicBezTo>
                    <a:pt x="1226" y="1564"/>
                    <a:pt x="1395" y="803"/>
                    <a:pt x="1395" y="508"/>
                  </a:cubicBezTo>
                  <a:cubicBezTo>
                    <a:pt x="1395" y="381"/>
                    <a:pt x="1353" y="296"/>
                    <a:pt x="1268" y="170"/>
                  </a:cubicBezTo>
                  <a:cubicBezTo>
                    <a:pt x="1184" y="85"/>
                    <a:pt x="1099" y="1"/>
                    <a:pt x="1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6354375" y="5257175"/>
              <a:ext cx="86625" cy="109875"/>
            </a:xfrm>
            <a:custGeom>
              <a:avLst/>
              <a:gdLst/>
              <a:ahLst/>
              <a:cxnLst/>
              <a:rect l="l" t="t" r="r" b="b"/>
              <a:pathLst>
                <a:path w="3465" h="4395" extrusionOk="0">
                  <a:moveTo>
                    <a:pt x="2197" y="0"/>
                  </a:moveTo>
                  <a:cubicBezTo>
                    <a:pt x="1352" y="0"/>
                    <a:pt x="887" y="43"/>
                    <a:pt x="803" y="212"/>
                  </a:cubicBezTo>
                  <a:cubicBezTo>
                    <a:pt x="803" y="254"/>
                    <a:pt x="761" y="296"/>
                    <a:pt x="761" y="381"/>
                  </a:cubicBezTo>
                  <a:cubicBezTo>
                    <a:pt x="761" y="676"/>
                    <a:pt x="718" y="1099"/>
                    <a:pt x="592" y="1564"/>
                  </a:cubicBezTo>
                  <a:cubicBezTo>
                    <a:pt x="465" y="2028"/>
                    <a:pt x="338" y="2493"/>
                    <a:pt x="211" y="2916"/>
                  </a:cubicBezTo>
                  <a:cubicBezTo>
                    <a:pt x="85" y="3296"/>
                    <a:pt x="0" y="3592"/>
                    <a:pt x="0" y="3803"/>
                  </a:cubicBezTo>
                  <a:cubicBezTo>
                    <a:pt x="0" y="3972"/>
                    <a:pt x="85" y="4098"/>
                    <a:pt x="254" y="4225"/>
                  </a:cubicBezTo>
                  <a:cubicBezTo>
                    <a:pt x="380" y="4310"/>
                    <a:pt x="549" y="4394"/>
                    <a:pt x="761" y="4394"/>
                  </a:cubicBezTo>
                  <a:cubicBezTo>
                    <a:pt x="1183" y="4394"/>
                    <a:pt x="1648" y="4310"/>
                    <a:pt x="2112" y="4141"/>
                  </a:cubicBezTo>
                  <a:cubicBezTo>
                    <a:pt x="2577" y="3972"/>
                    <a:pt x="2788" y="3845"/>
                    <a:pt x="2788" y="3676"/>
                  </a:cubicBezTo>
                  <a:cubicBezTo>
                    <a:pt x="2788" y="3592"/>
                    <a:pt x="2788" y="3549"/>
                    <a:pt x="2704" y="3549"/>
                  </a:cubicBezTo>
                  <a:cubicBezTo>
                    <a:pt x="2662" y="3549"/>
                    <a:pt x="2577" y="3549"/>
                    <a:pt x="2366" y="3634"/>
                  </a:cubicBezTo>
                  <a:cubicBezTo>
                    <a:pt x="1774" y="3760"/>
                    <a:pt x="1267" y="3845"/>
                    <a:pt x="761" y="3845"/>
                  </a:cubicBezTo>
                  <a:cubicBezTo>
                    <a:pt x="718" y="3845"/>
                    <a:pt x="676" y="3845"/>
                    <a:pt x="634" y="3803"/>
                  </a:cubicBezTo>
                  <a:cubicBezTo>
                    <a:pt x="592" y="3760"/>
                    <a:pt x="592" y="3718"/>
                    <a:pt x="592" y="3676"/>
                  </a:cubicBezTo>
                  <a:cubicBezTo>
                    <a:pt x="592" y="3549"/>
                    <a:pt x="718" y="3085"/>
                    <a:pt x="929" y="2366"/>
                  </a:cubicBezTo>
                  <a:cubicBezTo>
                    <a:pt x="1394" y="2366"/>
                    <a:pt x="1817" y="2324"/>
                    <a:pt x="2155" y="2282"/>
                  </a:cubicBezTo>
                  <a:cubicBezTo>
                    <a:pt x="2493" y="2197"/>
                    <a:pt x="2662" y="2071"/>
                    <a:pt x="2662" y="1944"/>
                  </a:cubicBezTo>
                  <a:cubicBezTo>
                    <a:pt x="2662" y="1859"/>
                    <a:pt x="2619" y="1859"/>
                    <a:pt x="2493" y="1859"/>
                  </a:cubicBezTo>
                  <a:lnTo>
                    <a:pt x="1901" y="1859"/>
                  </a:lnTo>
                  <a:cubicBezTo>
                    <a:pt x="1690" y="1902"/>
                    <a:pt x="1479" y="1902"/>
                    <a:pt x="1352" y="1902"/>
                  </a:cubicBezTo>
                  <a:lnTo>
                    <a:pt x="1098" y="1902"/>
                  </a:lnTo>
                  <a:cubicBezTo>
                    <a:pt x="1225" y="1310"/>
                    <a:pt x="1310" y="888"/>
                    <a:pt x="1310" y="592"/>
                  </a:cubicBezTo>
                  <a:cubicBezTo>
                    <a:pt x="1690" y="507"/>
                    <a:pt x="1943" y="465"/>
                    <a:pt x="2028" y="465"/>
                  </a:cubicBezTo>
                  <a:cubicBezTo>
                    <a:pt x="2155" y="465"/>
                    <a:pt x="2324" y="423"/>
                    <a:pt x="2577" y="423"/>
                  </a:cubicBezTo>
                  <a:cubicBezTo>
                    <a:pt x="2831" y="381"/>
                    <a:pt x="3042" y="381"/>
                    <a:pt x="3169" y="338"/>
                  </a:cubicBezTo>
                  <a:cubicBezTo>
                    <a:pt x="3380" y="296"/>
                    <a:pt x="3464" y="254"/>
                    <a:pt x="3464" y="169"/>
                  </a:cubicBezTo>
                  <a:cubicBezTo>
                    <a:pt x="3464" y="43"/>
                    <a:pt x="3042" y="0"/>
                    <a:pt x="2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6432525" y="5232875"/>
              <a:ext cx="72900" cy="150000"/>
            </a:xfrm>
            <a:custGeom>
              <a:avLst/>
              <a:gdLst/>
              <a:ahLst/>
              <a:cxnLst/>
              <a:rect l="l" t="t" r="r" b="b"/>
              <a:pathLst>
                <a:path w="2916" h="6000" extrusionOk="0">
                  <a:moveTo>
                    <a:pt x="1648" y="1"/>
                  </a:moveTo>
                  <a:cubicBezTo>
                    <a:pt x="1395" y="1"/>
                    <a:pt x="1310" y="85"/>
                    <a:pt x="1310" y="254"/>
                  </a:cubicBezTo>
                  <a:cubicBezTo>
                    <a:pt x="1310" y="339"/>
                    <a:pt x="1310" y="381"/>
                    <a:pt x="1395" y="465"/>
                  </a:cubicBezTo>
                  <a:cubicBezTo>
                    <a:pt x="1479" y="508"/>
                    <a:pt x="1564" y="592"/>
                    <a:pt x="1648" y="677"/>
                  </a:cubicBezTo>
                  <a:cubicBezTo>
                    <a:pt x="1775" y="761"/>
                    <a:pt x="1859" y="846"/>
                    <a:pt x="1944" y="930"/>
                  </a:cubicBezTo>
                  <a:cubicBezTo>
                    <a:pt x="2071" y="1057"/>
                    <a:pt x="2155" y="1184"/>
                    <a:pt x="2197" y="1395"/>
                  </a:cubicBezTo>
                  <a:cubicBezTo>
                    <a:pt x="2282" y="1564"/>
                    <a:pt x="2324" y="1817"/>
                    <a:pt x="2324" y="2113"/>
                  </a:cubicBezTo>
                  <a:cubicBezTo>
                    <a:pt x="2324" y="2409"/>
                    <a:pt x="2240" y="2747"/>
                    <a:pt x="2155" y="3085"/>
                  </a:cubicBezTo>
                  <a:cubicBezTo>
                    <a:pt x="2028" y="3423"/>
                    <a:pt x="1902" y="3719"/>
                    <a:pt x="1690" y="3972"/>
                  </a:cubicBezTo>
                  <a:cubicBezTo>
                    <a:pt x="1352" y="4479"/>
                    <a:pt x="972" y="4944"/>
                    <a:pt x="592" y="5282"/>
                  </a:cubicBezTo>
                  <a:cubicBezTo>
                    <a:pt x="212" y="5620"/>
                    <a:pt x="0" y="5831"/>
                    <a:pt x="0" y="5873"/>
                  </a:cubicBezTo>
                  <a:cubicBezTo>
                    <a:pt x="0" y="5958"/>
                    <a:pt x="43" y="6000"/>
                    <a:pt x="127" y="6000"/>
                  </a:cubicBezTo>
                  <a:cubicBezTo>
                    <a:pt x="296" y="6000"/>
                    <a:pt x="592" y="5831"/>
                    <a:pt x="1057" y="5493"/>
                  </a:cubicBezTo>
                  <a:cubicBezTo>
                    <a:pt x="1268" y="5324"/>
                    <a:pt x="1479" y="5113"/>
                    <a:pt x="1690" y="4859"/>
                  </a:cubicBezTo>
                  <a:cubicBezTo>
                    <a:pt x="1902" y="4606"/>
                    <a:pt x="2113" y="4352"/>
                    <a:pt x="2282" y="4057"/>
                  </a:cubicBezTo>
                  <a:cubicBezTo>
                    <a:pt x="2451" y="3761"/>
                    <a:pt x="2620" y="3423"/>
                    <a:pt x="2704" y="3043"/>
                  </a:cubicBezTo>
                  <a:cubicBezTo>
                    <a:pt x="2831" y="2620"/>
                    <a:pt x="2915" y="2240"/>
                    <a:pt x="2915" y="1817"/>
                  </a:cubicBezTo>
                  <a:cubicBezTo>
                    <a:pt x="2915" y="1353"/>
                    <a:pt x="2746" y="888"/>
                    <a:pt x="2493" y="550"/>
                  </a:cubicBezTo>
                  <a:cubicBezTo>
                    <a:pt x="2197" y="170"/>
                    <a:pt x="1944" y="1"/>
                    <a:pt x="1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922350" y="304650"/>
              <a:ext cx="2528550" cy="4992675"/>
            </a:xfrm>
            <a:custGeom>
              <a:avLst/>
              <a:gdLst/>
              <a:ahLst/>
              <a:cxnLst/>
              <a:rect l="l" t="t" r="r" b="b"/>
              <a:pathLst>
                <a:path w="101142" h="199707" fill="none" extrusionOk="0">
                  <a:moveTo>
                    <a:pt x="101099" y="1"/>
                  </a:moveTo>
                  <a:lnTo>
                    <a:pt x="68315" y="1"/>
                  </a:lnTo>
                  <a:lnTo>
                    <a:pt x="68315" y="25265"/>
                  </a:lnTo>
                  <a:lnTo>
                    <a:pt x="101142" y="25265"/>
                  </a:lnTo>
                  <a:moveTo>
                    <a:pt x="68315" y="15083"/>
                  </a:moveTo>
                  <a:lnTo>
                    <a:pt x="0" y="15083"/>
                  </a:lnTo>
                  <a:lnTo>
                    <a:pt x="0" y="148629"/>
                  </a:lnTo>
                  <a:lnTo>
                    <a:pt x="23194" y="148629"/>
                  </a:lnTo>
                  <a:lnTo>
                    <a:pt x="23194" y="74315"/>
                  </a:lnTo>
                  <a:lnTo>
                    <a:pt x="38108" y="74315"/>
                  </a:lnTo>
                  <a:moveTo>
                    <a:pt x="101099" y="50149"/>
                  </a:moveTo>
                  <a:lnTo>
                    <a:pt x="38277" y="50149"/>
                  </a:lnTo>
                  <a:lnTo>
                    <a:pt x="38277" y="89778"/>
                  </a:lnTo>
                  <a:lnTo>
                    <a:pt x="53740" y="89778"/>
                  </a:lnTo>
                  <a:moveTo>
                    <a:pt x="101099" y="75413"/>
                  </a:moveTo>
                  <a:lnTo>
                    <a:pt x="53951" y="75413"/>
                  </a:lnTo>
                  <a:lnTo>
                    <a:pt x="53951" y="111831"/>
                  </a:lnTo>
                  <a:lnTo>
                    <a:pt x="68315" y="111831"/>
                  </a:lnTo>
                  <a:moveTo>
                    <a:pt x="101099" y="100128"/>
                  </a:moveTo>
                  <a:lnTo>
                    <a:pt x="68104" y="100128"/>
                  </a:lnTo>
                  <a:lnTo>
                    <a:pt x="68104" y="125224"/>
                  </a:lnTo>
                  <a:lnTo>
                    <a:pt x="101099" y="125224"/>
                  </a:lnTo>
                  <a:moveTo>
                    <a:pt x="101099" y="150277"/>
                  </a:moveTo>
                  <a:lnTo>
                    <a:pt x="38108" y="150277"/>
                  </a:lnTo>
                  <a:lnTo>
                    <a:pt x="38108" y="199707"/>
                  </a:lnTo>
                  <a:lnTo>
                    <a:pt x="101099" y="199707"/>
                  </a:lnTo>
                  <a:moveTo>
                    <a:pt x="101099" y="175203"/>
                  </a:moveTo>
                  <a:lnTo>
                    <a:pt x="23194" y="175203"/>
                  </a:lnTo>
                  <a:lnTo>
                    <a:pt x="23194" y="147108"/>
                  </a:lnTo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392150" y="2310375"/>
              <a:ext cx="528100" cy="25"/>
            </a:xfrm>
            <a:custGeom>
              <a:avLst/>
              <a:gdLst/>
              <a:ahLst/>
              <a:cxnLst/>
              <a:rect l="l" t="t" r="r" b="b"/>
              <a:pathLst>
                <a:path w="21124" h="1" fill="none" extrusionOk="0">
                  <a:moveTo>
                    <a:pt x="21124" y="1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26400" cap="flat" cmpd="sng">
              <a:solidFill>
                <a:schemeClr val="dk1"/>
              </a:solidFill>
              <a:prstDash val="solid"/>
              <a:miter lim="422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87" name="Google Shape;1087;p15"/>
          <p:cNvCxnSpPr/>
          <p:nvPr/>
        </p:nvCxnSpPr>
        <p:spPr>
          <a:xfrm>
            <a:off x="55527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Taxonomy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93" name="Google Shape;109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 b="1">
                <a:solidFill>
                  <a:srgbClr val="CCCCCC"/>
                </a:solidFill>
              </a:rPr>
              <a:t>Taxonomy </a:t>
            </a:r>
            <a:r>
              <a:rPr lang="en">
                <a:solidFill>
                  <a:srgbClr val="CCCCCC"/>
                </a:solidFill>
              </a:rPr>
              <a:t>is the branch of science concerned with the </a:t>
            </a:r>
            <a:r>
              <a:rPr lang="en" b="1">
                <a:solidFill>
                  <a:srgbClr val="CCCCCC"/>
                </a:solidFill>
              </a:rPr>
              <a:t>classification </a:t>
            </a:r>
            <a:r>
              <a:rPr lang="en">
                <a:solidFill>
                  <a:srgbClr val="CCCCCC"/>
                </a:solidFill>
              </a:rPr>
              <a:t>of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Taxonomy involves </a:t>
            </a:r>
            <a:r>
              <a:rPr lang="en" b="1">
                <a:solidFill>
                  <a:srgbClr val="CCCCCC"/>
                </a:solidFill>
              </a:rPr>
              <a:t>naming </a:t>
            </a:r>
            <a:r>
              <a:rPr lang="en">
                <a:solidFill>
                  <a:srgbClr val="CCCCCC"/>
                </a:solidFill>
              </a:rPr>
              <a:t>organisms and assigning them to various </a:t>
            </a:r>
            <a:r>
              <a:rPr lang="en" b="1">
                <a:solidFill>
                  <a:srgbClr val="CCCCCC"/>
                </a:solidFill>
              </a:rPr>
              <a:t>taxonomic groups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phylogeny </a:t>
            </a:r>
            <a:r>
              <a:rPr lang="en">
                <a:solidFill>
                  <a:srgbClr val="CCCCCC"/>
                </a:solidFill>
              </a:rPr>
              <a:t>of an organism is considered when undergoing classifications.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Organisms are often put into groups based on their evolutionary relationships with other species.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8 levels </a:t>
            </a:r>
            <a:r>
              <a:rPr lang="en">
                <a:solidFill>
                  <a:srgbClr val="CCCCCC"/>
                </a:solidFill>
              </a:rPr>
              <a:t>of groups that are used to classify organisms.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Each of these groups is called a </a:t>
            </a:r>
            <a:r>
              <a:rPr lang="en" b="1">
                <a:solidFill>
                  <a:srgbClr val="CCCCCC"/>
                </a:solidFill>
              </a:rPr>
              <a:t>taxon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Taxonomy relies on a </a:t>
            </a:r>
            <a:r>
              <a:rPr lang="en" b="1">
                <a:solidFill>
                  <a:srgbClr val="CCCCCC"/>
                </a:solidFill>
              </a:rPr>
              <a:t>hierarchical system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largest </a:t>
            </a:r>
            <a:r>
              <a:rPr lang="en">
                <a:solidFill>
                  <a:srgbClr val="CCCCCC"/>
                </a:solidFill>
              </a:rPr>
              <a:t>groups are at the </a:t>
            </a:r>
            <a:r>
              <a:rPr lang="en" b="1">
                <a:solidFill>
                  <a:srgbClr val="CCCCCC"/>
                </a:solidFill>
              </a:rPr>
              <a:t>top </a:t>
            </a:r>
            <a:r>
              <a:rPr lang="en">
                <a:solidFill>
                  <a:srgbClr val="CCCCCC"/>
                </a:solidFill>
              </a:rPr>
              <a:t>of the hierarchy.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smallest </a:t>
            </a:r>
            <a:r>
              <a:rPr lang="en">
                <a:solidFill>
                  <a:srgbClr val="CCCCCC"/>
                </a:solidFill>
              </a:rPr>
              <a:t>groups are at the </a:t>
            </a:r>
            <a:r>
              <a:rPr lang="en" b="1">
                <a:solidFill>
                  <a:srgbClr val="CCCCCC"/>
                </a:solidFill>
              </a:rPr>
              <a:t>bottom </a:t>
            </a:r>
            <a:r>
              <a:rPr lang="en">
                <a:solidFill>
                  <a:srgbClr val="CCCCCC"/>
                </a:solidFill>
              </a:rPr>
              <a:t>of the hierarchy.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094" name="Google Shape;109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0449" y="0"/>
            <a:ext cx="351355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101" name="Google Shape;1101;p17"/>
          <p:cNvSpPr txBox="1"/>
          <p:nvPr/>
        </p:nvSpPr>
        <p:spPr>
          <a:xfrm>
            <a:off x="722075" y="813475"/>
            <a:ext cx="3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taxonomy of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red fox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Vulpes vulpes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02" name="Google Shape;1102;p17"/>
          <p:cNvGrpSpPr/>
          <p:nvPr/>
        </p:nvGrpSpPr>
        <p:grpSpPr>
          <a:xfrm>
            <a:off x="722066" y="1350999"/>
            <a:ext cx="4135132" cy="3013020"/>
            <a:chOff x="313425" y="255700"/>
            <a:chExt cx="7003950" cy="5177900"/>
          </a:xfrm>
        </p:grpSpPr>
        <p:sp>
          <p:nvSpPr>
            <p:cNvPr id="1103" name="Google Shape;1103;p17"/>
            <p:cNvSpPr/>
            <p:nvPr/>
          </p:nvSpPr>
          <p:spPr>
            <a:xfrm>
              <a:off x="313425" y="255700"/>
              <a:ext cx="6134200" cy="500500"/>
            </a:xfrm>
            <a:custGeom>
              <a:avLst/>
              <a:gdLst/>
              <a:ahLst/>
              <a:cxnLst/>
              <a:rect l="l" t="t" r="r" b="b"/>
              <a:pathLst>
                <a:path w="245368" h="20020" extrusionOk="0">
                  <a:moveTo>
                    <a:pt x="0" y="0"/>
                  </a:moveTo>
                  <a:lnTo>
                    <a:pt x="11849" y="20019"/>
                  </a:lnTo>
                  <a:lnTo>
                    <a:pt x="233627" y="20019"/>
                  </a:lnTo>
                  <a:lnTo>
                    <a:pt x="245368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704325" y="915775"/>
              <a:ext cx="5355100" cy="509975"/>
            </a:xfrm>
            <a:custGeom>
              <a:avLst/>
              <a:gdLst/>
              <a:ahLst/>
              <a:cxnLst/>
              <a:rect l="l" t="t" r="r" b="b"/>
              <a:pathLst>
                <a:path w="214204" h="20399" extrusionOk="0">
                  <a:moveTo>
                    <a:pt x="1" y="1"/>
                  </a:moveTo>
                  <a:lnTo>
                    <a:pt x="12066" y="20398"/>
                  </a:lnTo>
                  <a:lnTo>
                    <a:pt x="202138" y="20398"/>
                  </a:lnTo>
                  <a:lnTo>
                    <a:pt x="214204" y="1"/>
                  </a:lnTo>
                  <a:close/>
                </a:path>
              </a:pathLst>
            </a:custGeom>
            <a:solidFill>
              <a:srgbClr val="E69138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100650" y="1585325"/>
              <a:ext cx="4562450" cy="509975"/>
            </a:xfrm>
            <a:custGeom>
              <a:avLst/>
              <a:gdLst/>
              <a:ahLst/>
              <a:cxnLst/>
              <a:rect l="l" t="t" r="r" b="b"/>
              <a:pathLst>
                <a:path w="182498" h="20399" extrusionOk="0">
                  <a:moveTo>
                    <a:pt x="1" y="1"/>
                  </a:moveTo>
                  <a:lnTo>
                    <a:pt x="12120" y="20399"/>
                  </a:lnTo>
                  <a:lnTo>
                    <a:pt x="170378" y="20399"/>
                  </a:lnTo>
                  <a:lnTo>
                    <a:pt x="182498" y="1"/>
                  </a:lnTo>
                  <a:close/>
                </a:path>
              </a:pathLst>
            </a:custGeom>
            <a:solidFill>
              <a:srgbClr val="F1C232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496975" y="2254900"/>
              <a:ext cx="3768450" cy="509950"/>
            </a:xfrm>
            <a:custGeom>
              <a:avLst/>
              <a:gdLst/>
              <a:ahLst/>
              <a:cxnLst/>
              <a:rect l="l" t="t" r="r" b="b"/>
              <a:pathLst>
                <a:path w="150738" h="20398" extrusionOk="0">
                  <a:moveTo>
                    <a:pt x="0" y="0"/>
                  </a:moveTo>
                  <a:lnTo>
                    <a:pt x="12120" y="20398"/>
                  </a:lnTo>
                  <a:lnTo>
                    <a:pt x="138672" y="20398"/>
                  </a:lnTo>
                  <a:lnTo>
                    <a:pt x="150738" y="0"/>
                  </a:lnTo>
                  <a:close/>
                </a:path>
              </a:pathLst>
            </a:custGeom>
            <a:solidFill>
              <a:srgbClr val="6AA84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893300" y="2924450"/>
              <a:ext cx="2975800" cy="509950"/>
            </a:xfrm>
            <a:custGeom>
              <a:avLst/>
              <a:gdLst/>
              <a:ahLst/>
              <a:cxnLst/>
              <a:rect l="l" t="t" r="r" b="b"/>
              <a:pathLst>
                <a:path w="119032" h="20398" extrusionOk="0">
                  <a:moveTo>
                    <a:pt x="0" y="0"/>
                  </a:moveTo>
                  <a:lnTo>
                    <a:pt x="12120" y="20398"/>
                  </a:lnTo>
                  <a:lnTo>
                    <a:pt x="106912" y="20398"/>
                  </a:lnTo>
                  <a:lnTo>
                    <a:pt x="119032" y="0"/>
                  </a:lnTo>
                  <a:close/>
                </a:path>
              </a:pathLst>
            </a:custGeom>
            <a:solidFill>
              <a:srgbClr val="3D85C6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2290975" y="3592650"/>
              <a:ext cx="2181825" cy="511325"/>
            </a:xfrm>
            <a:custGeom>
              <a:avLst/>
              <a:gdLst/>
              <a:ahLst/>
              <a:cxnLst/>
              <a:rect l="l" t="t" r="r" b="b"/>
              <a:pathLst>
                <a:path w="87273" h="20453" extrusionOk="0">
                  <a:moveTo>
                    <a:pt x="0" y="0"/>
                  </a:moveTo>
                  <a:lnTo>
                    <a:pt x="12066" y="20452"/>
                  </a:lnTo>
                  <a:lnTo>
                    <a:pt x="75153" y="20452"/>
                  </a:lnTo>
                  <a:lnTo>
                    <a:pt x="87272" y="0"/>
                  </a:lnTo>
                  <a:close/>
                </a:path>
              </a:pathLst>
            </a:custGeom>
            <a:solidFill>
              <a:srgbClr val="674EA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2687300" y="4262200"/>
              <a:ext cx="1387825" cy="509975"/>
            </a:xfrm>
            <a:custGeom>
              <a:avLst/>
              <a:gdLst/>
              <a:ahLst/>
              <a:cxnLst/>
              <a:rect l="l" t="t" r="r" b="b"/>
              <a:pathLst>
                <a:path w="55513" h="20399" extrusionOk="0">
                  <a:moveTo>
                    <a:pt x="0" y="0"/>
                  </a:moveTo>
                  <a:lnTo>
                    <a:pt x="12066" y="20398"/>
                  </a:lnTo>
                  <a:lnTo>
                    <a:pt x="43393" y="20398"/>
                  </a:lnTo>
                  <a:lnTo>
                    <a:pt x="55512" y="0"/>
                  </a:lnTo>
                  <a:close/>
                </a:path>
              </a:pathLst>
            </a:custGeom>
            <a:solidFill>
              <a:srgbClr val="A64D7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7"/>
            <p:cNvSpPr/>
            <p:nvPr/>
          </p:nvSpPr>
          <p:spPr>
            <a:xfrm>
              <a:off x="3083600" y="4931750"/>
              <a:ext cx="593850" cy="501850"/>
            </a:xfrm>
            <a:custGeom>
              <a:avLst/>
              <a:gdLst/>
              <a:ahLst/>
              <a:cxnLst/>
              <a:rect l="l" t="t" r="r" b="b"/>
              <a:pathLst>
                <a:path w="23754" h="20074" extrusionOk="0">
                  <a:moveTo>
                    <a:pt x="1" y="1"/>
                  </a:moveTo>
                  <a:lnTo>
                    <a:pt x="11850" y="20074"/>
                  </a:lnTo>
                  <a:lnTo>
                    <a:pt x="23753" y="1"/>
                  </a:lnTo>
                  <a:close/>
                </a:path>
              </a:pathLst>
            </a:custGeom>
            <a:solidFill>
              <a:srgbClr val="B776AD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7"/>
            <p:cNvSpPr/>
            <p:nvPr/>
          </p:nvSpPr>
          <p:spPr>
            <a:xfrm>
              <a:off x="6600450" y="293575"/>
              <a:ext cx="108250" cy="143400"/>
            </a:xfrm>
            <a:custGeom>
              <a:avLst/>
              <a:gdLst/>
              <a:ahLst/>
              <a:cxnLst/>
              <a:rect l="l" t="t" r="r" b="b"/>
              <a:pathLst>
                <a:path w="4330" h="5736" extrusionOk="0">
                  <a:moveTo>
                    <a:pt x="1570" y="920"/>
                  </a:moveTo>
                  <a:cubicBezTo>
                    <a:pt x="2111" y="1137"/>
                    <a:pt x="2598" y="1407"/>
                    <a:pt x="2976" y="1786"/>
                  </a:cubicBezTo>
                  <a:cubicBezTo>
                    <a:pt x="3409" y="2165"/>
                    <a:pt x="3572" y="2543"/>
                    <a:pt x="3572" y="2868"/>
                  </a:cubicBezTo>
                  <a:cubicBezTo>
                    <a:pt x="3572" y="3084"/>
                    <a:pt x="3463" y="3301"/>
                    <a:pt x="3139" y="3625"/>
                  </a:cubicBezTo>
                  <a:cubicBezTo>
                    <a:pt x="2814" y="3950"/>
                    <a:pt x="2435" y="4275"/>
                    <a:pt x="2003" y="4545"/>
                  </a:cubicBezTo>
                  <a:cubicBezTo>
                    <a:pt x="1516" y="4816"/>
                    <a:pt x="1083" y="4978"/>
                    <a:pt x="704" y="5032"/>
                  </a:cubicBezTo>
                  <a:cubicBezTo>
                    <a:pt x="812" y="4599"/>
                    <a:pt x="866" y="4221"/>
                    <a:pt x="975" y="3842"/>
                  </a:cubicBezTo>
                  <a:cubicBezTo>
                    <a:pt x="1245" y="2976"/>
                    <a:pt x="1407" y="2381"/>
                    <a:pt x="1516" y="2002"/>
                  </a:cubicBezTo>
                  <a:cubicBezTo>
                    <a:pt x="1570" y="1678"/>
                    <a:pt x="1624" y="1407"/>
                    <a:pt x="1624" y="1299"/>
                  </a:cubicBezTo>
                  <a:cubicBezTo>
                    <a:pt x="1624" y="1137"/>
                    <a:pt x="1624" y="1028"/>
                    <a:pt x="1570" y="920"/>
                  </a:cubicBezTo>
                  <a:close/>
                  <a:moveTo>
                    <a:pt x="596" y="0"/>
                  </a:moveTo>
                  <a:cubicBezTo>
                    <a:pt x="488" y="0"/>
                    <a:pt x="434" y="54"/>
                    <a:pt x="434" y="163"/>
                  </a:cubicBezTo>
                  <a:cubicBezTo>
                    <a:pt x="434" y="271"/>
                    <a:pt x="488" y="379"/>
                    <a:pt x="596" y="487"/>
                  </a:cubicBezTo>
                  <a:cubicBezTo>
                    <a:pt x="704" y="595"/>
                    <a:pt x="812" y="704"/>
                    <a:pt x="1029" y="758"/>
                  </a:cubicBezTo>
                  <a:cubicBezTo>
                    <a:pt x="975" y="1137"/>
                    <a:pt x="812" y="1840"/>
                    <a:pt x="488" y="2976"/>
                  </a:cubicBezTo>
                  <a:cubicBezTo>
                    <a:pt x="163" y="4112"/>
                    <a:pt x="1" y="4762"/>
                    <a:pt x="1" y="4978"/>
                  </a:cubicBezTo>
                  <a:cubicBezTo>
                    <a:pt x="1" y="5140"/>
                    <a:pt x="109" y="5303"/>
                    <a:pt x="217" y="5465"/>
                  </a:cubicBezTo>
                  <a:cubicBezTo>
                    <a:pt x="325" y="5681"/>
                    <a:pt x="488" y="5735"/>
                    <a:pt x="596" y="5735"/>
                  </a:cubicBezTo>
                  <a:cubicBezTo>
                    <a:pt x="975" y="5735"/>
                    <a:pt x="1462" y="5573"/>
                    <a:pt x="2057" y="5303"/>
                  </a:cubicBezTo>
                  <a:cubicBezTo>
                    <a:pt x="2652" y="4978"/>
                    <a:pt x="3193" y="4599"/>
                    <a:pt x="3626" y="4112"/>
                  </a:cubicBezTo>
                  <a:cubicBezTo>
                    <a:pt x="4113" y="3679"/>
                    <a:pt x="4329" y="3301"/>
                    <a:pt x="4329" y="2976"/>
                  </a:cubicBezTo>
                  <a:cubicBezTo>
                    <a:pt x="4329" y="2489"/>
                    <a:pt x="4113" y="2002"/>
                    <a:pt x="3734" y="1515"/>
                  </a:cubicBezTo>
                  <a:cubicBezTo>
                    <a:pt x="3301" y="1028"/>
                    <a:pt x="2814" y="650"/>
                    <a:pt x="2219" y="433"/>
                  </a:cubicBezTo>
                  <a:cubicBezTo>
                    <a:pt x="1624" y="163"/>
                    <a:pt x="1083" y="0"/>
                    <a:pt x="5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6726250" y="293575"/>
              <a:ext cx="109575" cy="143400"/>
            </a:xfrm>
            <a:custGeom>
              <a:avLst/>
              <a:gdLst/>
              <a:ahLst/>
              <a:cxnLst/>
              <a:rect l="l" t="t" r="r" b="b"/>
              <a:pathLst>
                <a:path w="4383" h="5736" extrusionOk="0">
                  <a:moveTo>
                    <a:pt x="2814" y="704"/>
                  </a:moveTo>
                  <a:cubicBezTo>
                    <a:pt x="3030" y="704"/>
                    <a:pt x="3247" y="812"/>
                    <a:pt x="3409" y="1082"/>
                  </a:cubicBezTo>
                  <a:cubicBezTo>
                    <a:pt x="3571" y="1353"/>
                    <a:pt x="3626" y="1678"/>
                    <a:pt x="3626" y="2110"/>
                  </a:cubicBezTo>
                  <a:cubicBezTo>
                    <a:pt x="3626" y="2489"/>
                    <a:pt x="3517" y="2976"/>
                    <a:pt x="3247" y="3409"/>
                  </a:cubicBezTo>
                  <a:cubicBezTo>
                    <a:pt x="2976" y="3896"/>
                    <a:pt x="2706" y="4275"/>
                    <a:pt x="2327" y="4599"/>
                  </a:cubicBezTo>
                  <a:cubicBezTo>
                    <a:pt x="2002" y="4924"/>
                    <a:pt x="1678" y="5086"/>
                    <a:pt x="1407" y="5086"/>
                  </a:cubicBezTo>
                  <a:cubicBezTo>
                    <a:pt x="1245" y="5086"/>
                    <a:pt x="1083" y="4978"/>
                    <a:pt x="920" y="4816"/>
                  </a:cubicBezTo>
                  <a:cubicBezTo>
                    <a:pt x="812" y="4599"/>
                    <a:pt x="758" y="4383"/>
                    <a:pt x="758" y="4058"/>
                  </a:cubicBezTo>
                  <a:cubicBezTo>
                    <a:pt x="758" y="3571"/>
                    <a:pt x="866" y="3084"/>
                    <a:pt x="1137" y="2543"/>
                  </a:cubicBezTo>
                  <a:cubicBezTo>
                    <a:pt x="1407" y="1948"/>
                    <a:pt x="1678" y="1515"/>
                    <a:pt x="2002" y="1191"/>
                  </a:cubicBezTo>
                  <a:cubicBezTo>
                    <a:pt x="2327" y="866"/>
                    <a:pt x="2598" y="704"/>
                    <a:pt x="2814" y="704"/>
                  </a:cubicBezTo>
                  <a:close/>
                  <a:moveTo>
                    <a:pt x="2814" y="0"/>
                  </a:moveTo>
                  <a:cubicBezTo>
                    <a:pt x="2489" y="0"/>
                    <a:pt x="2219" y="109"/>
                    <a:pt x="1894" y="379"/>
                  </a:cubicBezTo>
                  <a:cubicBezTo>
                    <a:pt x="1515" y="595"/>
                    <a:pt x="1245" y="920"/>
                    <a:pt x="974" y="1299"/>
                  </a:cubicBezTo>
                  <a:cubicBezTo>
                    <a:pt x="704" y="1678"/>
                    <a:pt x="487" y="2110"/>
                    <a:pt x="271" y="2651"/>
                  </a:cubicBezTo>
                  <a:cubicBezTo>
                    <a:pt x="109" y="3138"/>
                    <a:pt x="0" y="3625"/>
                    <a:pt x="0" y="4112"/>
                  </a:cubicBezTo>
                  <a:cubicBezTo>
                    <a:pt x="0" y="4491"/>
                    <a:pt x="163" y="4870"/>
                    <a:pt x="433" y="5194"/>
                  </a:cubicBezTo>
                  <a:cubicBezTo>
                    <a:pt x="704" y="5573"/>
                    <a:pt x="974" y="5735"/>
                    <a:pt x="1353" y="5735"/>
                  </a:cubicBezTo>
                  <a:cubicBezTo>
                    <a:pt x="1840" y="5735"/>
                    <a:pt x="2327" y="5519"/>
                    <a:pt x="2814" y="5140"/>
                  </a:cubicBezTo>
                  <a:cubicBezTo>
                    <a:pt x="3301" y="4707"/>
                    <a:pt x="3680" y="4221"/>
                    <a:pt x="3950" y="3679"/>
                  </a:cubicBezTo>
                  <a:cubicBezTo>
                    <a:pt x="4221" y="3084"/>
                    <a:pt x="4383" y="2543"/>
                    <a:pt x="4383" y="2002"/>
                  </a:cubicBezTo>
                  <a:cubicBezTo>
                    <a:pt x="4383" y="1515"/>
                    <a:pt x="4221" y="1028"/>
                    <a:pt x="3950" y="650"/>
                  </a:cubicBezTo>
                  <a:cubicBezTo>
                    <a:pt x="3626" y="217"/>
                    <a:pt x="3247" y="0"/>
                    <a:pt x="28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6850700" y="294925"/>
              <a:ext cx="148800" cy="140700"/>
            </a:xfrm>
            <a:custGeom>
              <a:avLst/>
              <a:gdLst/>
              <a:ahLst/>
              <a:cxnLst/>
              <a:rect l="l" t="t" r="r" b="b"/>
              <a:pathLst>
                <a:path w="5952" h="5628" extrusionOk="0">
                  <a:moveTo>
                    <a:pt x="1245" y="0"/>
                  </a:moveTo>
                  <a:cubicBezTo>
                    <a:pt x="1190" y="0"/>
                    <a:pt x="1136" y="0"/>
                    <a:pt x="1082" y="55"/>
                  </a:cubicBezTo>
                  <a:cubicBezTo>
                    <a:pt x="1082" y="55"/>
                    <a:pt x="1082" y="109"/>
                    <a:pt x="1082" y="217"/>
                  </a:cubicBezTo>
                  <a:cubicBezTo>
                    <a:pt x="1082" y="596"/>
                    <a:pt x="920" y="1407"/>
                    <a:pt x="541" y="2814"/>
                  </a:cubicBezTo>
                  <a:cubicBezTo>
                    <a:pt x="217" y="4167"/>
                    <a:pt x="0" y="4924"/>
                    <a:pt x="0" y="5032"/>
                  </a:cubicBezTo>
                  <a:cubicBezTo>
                    <a:pt x="0" y="5140"/>
                    <a:pt x="54" y="5303"/>
                    <a:pt x="162" y="5411"/>
                  </a:cubicBezTo>
                  <a:cubicBezTo>
                    <a:pt x="271" y="5573"/>
                    <a:pt x="325" y="5627"/>
                    <a:pt x="433" y="5627"/>
                  </a:cubicBezTo>
                  <a:cubicBezTo>
                    <a:pt x="433" y="5627"/>
                    <a:pt x="487" y="5627"/>
                    <a:pt x="487" y="5519"/>
                  </a:cubicBezTo>
                  <a:cubicBezTo>
                    <a:pt x="541" y="5465"/>
                    <a:pt x="541" y="5411"/>
                    <a:pt x="595" y="5357"/>
                  </a:cubicBezTo>
                  <a:cubicBezTo>
                    <a:pt x="595" y="5303"/>
                    <a:pt x="595" y="5249"/>
                    <a:pt x="649" y="5140"/>
                  </a:cubicBezTo>
                  <a:cubicBezTo>
                    <a:pt x="649" y="5032"/>
                    <a:pt x="704" y="4978"/>
                    <a:pt x="704" y="4870"/>
                  </a:cubicBezTo>
                  <a:cubicBezTo>
                    <a:pt x="758" y="4816"/>
                    <a:pt x="758" y="4708"/>
                    <a:pt x="812" y="4599"/>
                  </a:cubicBezTo>
                  <a:cubicBezTo>
                    <a:pt x="812" y="4491"/>
                    <a:pt x="866" y="4383"/>
                    <a:pt x="866" y="4275"/>
                  </a:cubicBezTo>
                  <a:cubicBezTo>
                    <a:pt x="920" y="4221"/>
                    <a:pt x="920" y="4112"/>
                    <a:pt x="974" y="3950"/>
                  </a:cubicBezTo>
                  <a:cubicBezTo>
                    <a:pt x="1028" y="3842"/>
                    <a:pt x="1082" y="3571"/>
                    <a:pt x="1190" y="3193"/>
                  </a:cubicBezTo>
                  <a:cubicBezTo>
                    <a:pt x="1299" y="2760"/>
                    <a:pt x="1407" y="2273"/>
                    <a:pt x="1515" y="1732"/>
                  </a:cubicBezTo>
                  <a:cubicBezTo>
                    <a:pt x="1840" y="2760"/>
                    <a:pt x="2110" y="3409"/>
                    <a:pt x="2273" y="3734"/>
                  </a:cubicBezTo>
                  <a:cubicBezTo>
                    <a:pt x="2435" y="3896"/>
                    <a:pt x="2543" y="3950"/>
                    <a:pt x="2705" y="3950"/>
                  </a:cubicBezTo>
                  <a:cubicBezTo>
                    <a:pt x="2868" y="3950"/>
                    <a:pt x="3030" y="3842"/>
                    <a:pt x="3246" y="3571"/>
                  </a:cubicBezTo>
                  <a:cubicBezTo>
                    <a:pt x="3517" y="3355"/>
                    <a:pt x="4112" y="2597"/>
                    <a:pt x="5140" y="1353"/>
                  </a:cubicBezTo>
                  <a:lnTo>
                    <a:pt x="5140" y="1353"/>
                  </a:lnTo>
                  <a:cubicBezTo>
                    <a:pt x="4924" y="1948"/>
                    <a:pt x="4707" y="2652"/>
                    <a:pt x="4491" y="3409"/>
                  </a:cubicBezTo>
                  <a:cubicBezTo>
                    <a:pt x="4329" y="4221"/>
                    <a:pt x="4220" y="4708"/>
                    <a:pt x="4220" y="4924"/>
                  </a:cubicBezTo>
                  <a:cubicBezTo>
                    <a:pt x="4220" y="5140"/>
                    <a:pt x="4274" y="5303"/>
                    <a:pt x="4329" y="5465"/>
                  </a:cubicBezTo>
                  <a:cubicBezTo>
                    <a:pt x="4383" y="5573"/>
                    <a:pt x="4491" y="5627"/>
                    <a:pt x="4545" y="5627"/>
                  </a:cubicBezTo>
                  <a:cubicBezTo>
                    <a:pt x="4599" y="5627"/>
                    <a:pt x="4707" y="5465"/>
                    <a:pt x="4761" y="5195"/>
                  </a:cubicBezTo>
                  <a:cubicBezTo>
                    <a:pt x="4816" y="5032"/>
                    <a:pt x="4870" y="4870"/>
                    <a:pt x="4924" y="4708"/>
                  </a:cubicBezTo>
                  <a:cubicBezTo>
                    <a:pt x="4924" y="4491"/>
                    <a:pt x="4978" y="4275"/>
                    <a:pt x="5086" y="4004"/>
                  </a:cubicBezTo>
                  <a:cubicBezTo>
                    <a:pt x="5140" y="3734"/>
                    <a:pt x="5194" y="3517"/>
                    <a:pt x="5248" y="3355"/>
                  </a:cubicBezTo>
                  <a:cubicBezTo>
                    <a:pt x="5302" y="3139"/>
                    <a:pt x="5357" y="2922"/>
                    <a:pt x="5465" y="2597"/>
                  </a:cubicBezTo>
                  <a:cubicBezTo>
                    <a:pt x="5519" y="2273"/>
                    <a:pt x="5627" y="2056"/>
                    <a:pt x="5627" y="1894"/>
                  </a:cubicBezTo>
                  <a:cubicBezTo>
                    <a:pt x="5681" y="1732"/>
                    <a:pt x="5735" y="1569"/>
                    <a:pt x="5789" y="1353"/>
                  </a:cubicBezTo>
                  <a:cubicBezTo>
                    <a:pt x="5844" y="1191"/>
                    <a:pt x="5898" y="974"/>
                    <a:pt x="5898" y="866"/>
                  </a:cubicBezTo>
                  <a:cubicBezTo>
                    <a:pt x="5898" y="758"/>
                    <a:pt x="5952" y="650"/>
                    <a:pt x="5952" y="541"/>
                  </a:cubicBezTo>
                  <a:cubicBezTo>
                    <a:pt x="5952" y="433"/>
                    <a:pt x="5898" y="325"/>
                    <a:pt x="5789" y="217"/>
                  </a:cubicBezTo>
                  <a:cubicBezTo>
                    <a:pt x="5681" y="109"/>
                    <a:pt x="5573" y="55"/>
                    <a:pt x="5465" y="55"/>
                  </a:cubicBezTo>
                  <a:cubicBezTo>
                    <a:pt x="5357" y="55"/>
                    <a:pt x="5194" y="217"/>
                    <a:pt x="4978" y="433"/>
                  </a:cubicBezTo>
                  <a:cubicBezTo>
                    <a:pt x="4761" y="704"/>
                    <a:pt x="4437" y="1137"/>
                    <a:pt x="3950" y="1732"/>
                  </a:cubicBezTo>
                  <a:cubicBezTo>
                    <a:pt x="3517" y="2327"/>
                    <a:pt x="3138" y="2760"/>
                    <a:pt x="2814" y="3139"/>
                  </a:cubicBezTo>
                  <a:cubicBezTo>
                    <a:pt x="2597" y="2597"/>
                    <a:pt x="2381" y="2111"/>
                    <a:pt x="2164" y="1624"/>
                  </a:cubicBezTo>
                  <a:cubicBezTo>
                    <a:pt x="2002" y="1137"/>
                    <a:pt x="1894" y="812"/>
                    <a:pt x="1894" y="596"/>
                  </a:cubicBezTo>
                  <a:cubicBezTo>
                    <a:pt x="1840" y="487"/>
                    <a:pt x="1786" y="325"/>
                    <a:pt x="1623" y="217"/>
                  </a:cubicBezTo>
                  <a:cubicBezTo>
                    <a:pt x="1407" y="55"/>
                    <a:pt x="1299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7008950" y="292225"/>
              <a:ext cx="105525" cy="144750"/>
            </a:xfrm>
            <a:custGeom>
              <a:avLst/>
              <a:gdLst/>
              <a:ahLst/>
              <a:cxnLst/>
              <a:rect l="l" t="t" r="r" b="b"/>
              <a:pathLst>
                <a:path w="4221" h="5790" extrusionOk="0">
                  <a:moveTo>
                    <a:pt x="2489" y="812"/>
                  </a:moveTo>
                  <a:cubicBezTo>
                    <a:pt x="2598" y="1245"/>
                    <a:pt x="2706" y="1948"/>
                    <a:pt x="2760" y="2868"/>
                  </a:cubicBezTo>
                  <a:cubicBezTo>
                    <a:pt x="2381" y="2976"/>
                    <a:pt x="1948" y="3030"/>
                    <a:pt x="1570" y="3138"/>
                  </a:cubicBezTo>
                  <a:cubicBezTo>
                    <a:pt x="1948" y="2110"/>
                    <a:pt x="2273" y="1353"/>
                    <a:pt x="2489" y="812"/>
                  </a:cubicBezTo>
                  <a:close/>
                  <a:moveTo>
                    <a:pt x="2706" y="0"/>
                  </a:moveTo>
                  <a:cubicBezTo>
                    <a:pt x="2543" y="0"/>
                    <a:pt x="2381" y="54"/>
                    <a:pt x="2273" y="163"/>
                  </a:cubicBezTo>
                  <a:cubicBezTo>
                    <a:pt x="2111" y="271"/>
                    <a:pt x="2002" y="379"/>
                    <a:pt x="1948" y="541"/>
                  </a:cubicBezTo>
                  <a:cubicBezTo>
                    <a:pt x="1894" y="704"/>
                    <a:pt x="1732" y="1028"/>
                    <a:pt x="1515" y="1569"/>
                  </a:cubicBezTo>
                  <a:cubicBezTo>
                    <a:pt x="1299" y="2110"/>
                    <a:pt x="1137" y="2543"/>
                    <a:pt x="974" y="2814"/>
                  </a:cubicBezTo>
                  <a:cubicBezTo>
                    <a:pt x="920" y="2976"/>
                    <a:pt x="866" y="3138"/>
                    <a:pt x="812" y="3355"/>
                  </a:cubicBezTo>
                  <a:cubicBezTo>
                    <a:pt x="271" y="3517"/>
                    <a:pt x="0" y="3679"/>
                    <a:pt x="0" y="3788"/>
                  </a:cubicBezTo>
                  <a:cubicBezTo>
                    <a:pt x="0" y="3896"/>
                    <a:pt x="0" y="3950"/>
                    <a:pt x="109" y="4058"/>
                  </a:cubicBezTo>
                  <a:cubicBezTo>
                    <a:pt x="217" y="4112"/>
                    <a:pt x="271" y="4166"/>
                    <a:pt x="379" y="4166"/>
                  </a:cubicBezTo>
                  <a:lnTo>
                    <a:pt x="433" y="4166"/>
                  </a:lnTo>
                  <a:cubicBezTo>
                    <a:pt x="163" y="4870"/>
                    <a:pt x="0" y="5248"/>
                    <a:pt x="0" y="5303"/>
                  </a:cubicBezTo>
                  <a:cubicBezTo>
                    <a:pt x="0" y="5411"/>
                    <a:pt x="55" y="5519"/>
                    <a:pt x="163" y="5627"/>
                  </a:cubicBezTo>
                  <a:cubicBezTo>
                    <a:pt x="217" y="5735"/>
                    <a:pt x="325" y="5789"/>
                    <a:pt x="433" y="5789"/>
                  </a:cubicBezTo>
                  <a:cubicBezTo>
                    <a:pt x="487" y="5789"/>
                    <a:pt x="812" y="5140"/>
                    <a:pt x="1245" y="3896"/>
                  </a:cubicBezTo>
                  <a:cubicBezTo>
                    <a:pt x="1678" y="3788"/>
                    <a:pt x="2002" y="3733"/>
                    <a:pt x="2165" y="3679"/>
                  </a:cubicBezTo>
                  <a:cubicBezTo>
                    <a:pt x="2381" y="3625"/>
                    <a:pt x="2598" y="3571"/>
                    <a:pt x="2868" y="3517"/>
                  </a:cubicBezTo>
                  <a:cubicBezTo>
                    <a:pt x="2868" y="4004"/>
                    <a:pt x="2922" y="4491"/>
                    <a:pt x="2976" y="5032"/>
                  </a:cubicBezTo>
                  <a:cubicBezTo>
                    <a:pt x="2976" y="5303"/>
                    <a:pt x="3030" y="5519"/>
                    <a:pt x="3084" y="5627"/>
                  </a:cubicBezTo>
                  <a:cubicBezTo>
                    <a:pt x="3139" y="5735"/>
                    <a:pt x="3247" y="5789"/>
                    <a:pt x="3301" y="5789"/>
                  </a:cubicBezTo>
                  <a:cubicBezTo>
                    <a:pt x="3463" y="5789"/>
                    <a:pt x="3571" y="5465"/>
                    <a:pt x="3571" y="4761"/>
                  </a:cubicBezTo>
                  <a:cubicBezTo>
                    <a:pt x="3571" y="4383"/>
                    <a:pt x="3571" y="3896"/>
                    <a:pt x="3517" y="3355"/>
                  </a:cubicBezTo>
                  <a:cubicBezTo>
                    <a:pt x="4004" y="3192"/>
                    <a:pt x="4221" y="3084"/>
                    <a:pt x="4221" y="2976"/>
                  </a:cubicBezTo>
                  <a:cubicBezTo>
                    <a:pt x="4221" y="2814"/>
                    <a:pt x="4112" y="2760"/>
                    <a:pt x="3842" y="2760"/>
                  </a:cubicBezTo>
                  <a:lnTo>
                    <a:pt x="3463" y="2760"/>
                  </a:lnTo>
                  <a:cubicBezTo>
                    <a:pt x="3355" y="2002"/>
                    <a:pt x="3247" y="1353"/>
                    <a:pt x="3139" y="812"/>
                  </a:cubicBezTo>
                  <a:cubicBezTo>
                    <a:pt x="3030" y="271"/>
                    <a:pt x="2868" y="0"/>
                    <a:pt x="2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7137450" y="294925"/>
              <a:ext cx="41950" cy="142050"/>
            </a:xfrm>
            <a:custGeom>
              <a:avLst/>
              <a:gdLst/>
              <a:ahLst/>
              <a:cxnLst/>
              <a:rect l="l" t="t" r="r" b="b"/>
              <a:pathLst>
                <a:path w="1678" h="5682" extrusionOk="0">
                  <a:moveTo>
                    <a:pt x="1137" y="0"/>
                  </a:moveTo>
                  <a:cubicBezTo>
                    <a:pt x="1083" y="0"/>
                    <a:pt x="1028" y="0"/>
                    <a:pt x="974" y="55"/>
                  </a:cubicBezTo>
                  <a:cubicBezTo>
                    <a:pt x="974" y="55"/>
                    <a:pt x="974" y="109"/>
                    <a:pt x="974" y="217"/>
                  </a:cubicBezTo>
                  <a:cubicBezTo>
                    <a:pt x="974" y="541"/>
                    <a:pt x="812" y="1407"/>
                    <a:pt x="487" y="2814"/>
                  </a:cubicBezTo>
                  <a:cubicBezTo>
                    <a:pt x="163" y="4221"/>
                    <a:pt x="0" y="4978"/>
                    <a:pt x="0" y="5086"/>
                  </a:cubicBezTo>
                  <a:cubicBezTo>
                    <a:pt x="0" y="5195"/>
                    <a:pt x="55" y="5357"/>
                    <a:pt x="163" y="5465"/>
                  </a:cubicBezTo>
                  <a:cubicBezTo>
                    <a:pt x="271" y="5573"/>
                    <a:pt x="325" y="5681"/>
                    <a:pt x="379" y="5681"/>
                  </a:cubicBezTo>
                  <a:cubicBezTo>
                    <a:pt x="487" y="5681"/>
                    <a:pt x="542" y="5519"/>
                    <a:pt x="650" y="5195"/>
                  </a:cubicBezTo>
                  <a:cubicBezTo>
                    <a:pt x="704" y="4978"/>
                    <a:pt x="704" y="4870"/>
                    <a:pt x="758" y="4708"/>
                  </a:cubicBezTo>
                  <a:cubicBezTo>
                    <a:pt x="812" y="4545"/>
                    <a:pt x="866" y="4329"/>
                    <a:pt x="920" y="4058"/>
                  </a:cubicBezTo>
                  <a:cubicBezTo>
                    <a:pt x="974" y="3788"/>
                    <a:pt x="1028" y="3571"/>
                    <a:pt x="1083" y="3463"/>
                  </a:cubicBezTo>
                  <a:cubicBezTo>
                    <a:pt x="1461" y="1840"/>
                    <a:pt x="1678" y="974"/>
                    <a:pt x="1678" y="758"/>
                  </a:cubicBezTo>
                  <a:cubicBezTo>
                    <a:pt x="1678" y="596"/>
                    <a:pt x="1570" y="379"/>
                    <a:pt x="1461" y="217"/>
                  </a:cubicBezTo>
                  <a:cubicBezTo>
                    <a:pt x="1353" y="55"/>
                    <a:pt x="1245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7196975" y="293575"/>
              <a:ext cx="120400" cy="143400"/>
            </a:xfrm>
            <a:custGeom>
              <a:avLst/>
              <a:gdLst/>
              <a:ahLst/>
              <a:cxnLst/>
              <a:rect l="l" t="t" r="r" b="b"/>
              <a:pathLst>
                <a:path w="4816" h="5736" extrusionOk="0">
                  <a:moveTo>
                    <a:pt x="1190" y="0"/>
                  </a:moveTo>
                  <a:cubicBezTo>
                    <a:pt x="1136" y="0"/>
                    <a:pt x="1082" y="109"/>
                    <a:pt x="1082" y="271"/>
                  </a:cubicBezTo>
                  <a:cubicBezTo>
                    <a:pt x="1082" y="595"/>
                    <a:pt x="866" y="1515"/>
                    <a:pt x="541" y="2868"/>
                  </a:cubicBezTo>
                  <a:cubicBezTo>
                    <a:pt x="162" y="4275"/>
                    <a:pt x="0" y="5032"/>
                    <a:pt x="0" y="5140"/>
                  </a:cubicBezTo>
                  <a:cubicBezTo>
                    <a:pt x="0" y="5303"/>
                    <a:pt x="54" y="5411"/>
                    <a:pt x="162" y="5573"/>
                  </a:cubicBezTo>
                  <a:cubicBezTo>
                    <a:pt x="271" y="5681"/>
                    <a:pt x="325" y="5735"/>
                    <a:pt x="433" y="5735"/>
                  </a:cubicBezTo>
                  <a:cubicBezTo>
                    <a:pt x="433" y="5735"/>
                    <a:pt x="541" y="5627"/>
                    <a:pt x="595" y="5411"/>
                  </a:cubicBezTo>
                  <a:cubicBezTo>
                    <a:pt x="649" y="5194"/>
                    <a:pt x="758" y="4707"/>
                    <a:pt x="974" y="3896"/>
                  </a:cubicBezTo>
                  <a:cubicBezTo>
                    <a:pt x="1190" y="3084"/>
                    <a:pt x="1353" y="2381"/>
                    <a:pt x="1515" y="1732"/>
                  </a:cubicBezTo>
                  <a:cubicBezTo>
                    <a:pt x="2327" y="3788"/>
                    <a:pt x="2814" y="4978"/>
                    <a:pt x="2976" y="5357"/>
                  </a:cubicBezTo>
                  <a:cubicBezTo>
                    <a:pt x="2976" y="5465"/>
                    <a:pt x="3084" y="5573"/>
                    <a:pt x="3138" y="5627"/>
                  </a:cubicBezTo>
                  <a:cubicBezTo>
                    <a:pt x="3246" y="5681"/>
                    <a:pt x="3301" y="5735"/>
                    <a:pt x="3409" y="5735"/>
                  </a:cubicBezTo>
                  <a:cubicBezTo>
                    <a:pt x="3625" y="5735"/>
                    <a:pt x="3842" y="5357"/>
                    <a:pt x="4058" y="4653"/>
                  </a:cubicBezTo>
                  <a:cubicBezTo>
                    <a:pt x="4274" y="4004"/>
                    <a:pt x="4437" y="3247"/>
                    <a:pt x="4599" y="2381"/>
                  </a:cubicBezTo>
                  <a:cubicBezTo>
                    <a:pt x="4761" y="1569"/>
                    <a:pt x="4815" y="974"/>
                    <a:pt x="4815" y="541"/>
                  </a:cubicBezTo>
                  <a:cubicBezTo>
                    <a:pt x="4815" y="433"/>
                    <a:pt x="4761" y="325"/>
                    <a:pt x="4653" y="163"/>
                  </a:cubicBezTo>
                  <a:cubicBezTo>
                    <a:pt x="4491" y="54"/>
                    <a:pt x="4383" y="0"/>
                    <a:pt x="4274" y="0"/>
                  </a:cubicBezTo>
                  <a:cubicBezTo>
                    <a:pt x="4220" y="0"/>
                    <a:pt x="4166" y="109"/>
                    <a:pt x="4112" y="325"/>
                  </a:cubicBezTo>
                  <a:cubicBezTo>
                    <a:pt x="4112" y="379"/>
                    <a:pt x="4112" y="704"/>
                    <a:pt x="4058" y="1299"/>
                  </a:cubicBezTo>
                  <a:cubicBezTo>
                    <a:pt x="3950" y="2597"/>
                    <a:pt x="3679" y="3734"/>
                    <a:pt x="3355" y="4653"/>
                  </a:cubicBezTo>
                  <a:cubicBezTo>
                    <a:pt x="3138" y="4112"/>
                    <a:pt x="2543" y="2760"/>
                    <a:pt x="1677" y="487"/>
                  </a:cubicBezTo>
                  <a:cubicBezTo>
                    <a:pt x="1623" y="379"/>
                    <a:pt x="1569" y="271"/>
                    <a:pt x="1461" y="163"/>
                  </a:cubicBezTo>
                  <a:cubicBezTo>
                    <a:pt x="1353" y="54"/>
                    <a:pt x="1299" y="0"/>
                    <a:pt x="11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6595050" y="561400"/>
              <a:ext cx="92000" cy="117700"/>
            </a:xfrm>
            <a:custGeom>
              <a:avLst/>
              <a:gdLst/>
              <a:ahLst/>
              <a:cxnLst/>
              <a:rect l="l" t="t" r="r" b="b"/>
              <a:pathLst>
                <a:path w="3680" h="4708" extrusionOk="0">
                  <a:moveTo>
                    <a:pt x="2327" y="0"/>
                  </a:moveTo>
                  <a:cubicBezTo>
                    <a:pt x="1407" y="0"/>
                    <a:pt x="920" y="54"/>
                    <a:pt x="866" y="217"/>
                  </a:cubicBezTo>
                  <a:cubicBezTo>
                    <a:pt x="812" y="271"/>
                    <a:pt x="812" y="325"/>
                    <a:pt x="812" y="379"/>
                  </a:cubicBezTo>
                  <a:cubicBezTo>
                    <a:pt x="812" y="758"/>
                    <a:pt x="758" y="1190"/>
                    <a:pt x="595" y="1677"/>
                  </a:cubicBezTo>
                  <a:cubicBezTo>
                    <a:pt x="487" y="2164"/>
                    <a:pt x="325" y="2651"/>
                    <a:pt x="217" y="3084"/>
                  </a:cubicBezTo>
                  <a:cubicBezTo>
                    <a:pt x="54" y="3571"/>
                    <a:pt x="0" y="3842"/>
                    <a:pt x="0" y="4058"/>
                  </a:cubicBezTo>
                  <a:cubicBezTo>
                    <a:pt x="0" y="4220"/>
                    <a:pt x="108" y="4383"/>
                    <a:pt x="271" y="4491"/>
                  </a:cubicBezTo>
                  <a:cubicBezTo>
                    <a:pt x="379" y="4599"/>
                    <a:pt x="595" y="4707"/>
                    <a:pt x="812" y="4707"/>
                  </a:cubicBezTo>
                  <a:cubicBezTo>
                    <a:pt x="1245" y="4707"/>
                    <a:pt x="1732" y="4599"/>
                    <a:pt x="2219" y="4437"/>
                  </a:cubicBezTo>
                  <a:cubicBezTo>
                    <a:pt x="2760" y="4275"/>
                    <a:pt x="2976" y="4112"/>
                    <a:pt x="2976" y="3950"/>
                  </a:cubicBezTo>
                  <a:cubicBezTo>
                    <a:pt x="2976" y="3842"/>
                    <a:pt x="2922" y="3788"/>
                    <a:pt x="2868" y="3788"/>
                  </a:cubicBezTo>
                  <a:cubicBezTo>
                    <a:pt x="2868" y="3788"/>
                    <a:pt x="2760" y="3842"/>
                    <a:pt x="2543" y="3896"/>
                  </a:cubicBezTo>
                  <a:cubicBezTo>
                    <a:pt x="1894" y="4058"/>
                    <a:pt x="1353" y="4112"/>
                    <a:pt x="812" y="4112"/>
                  </a:cubicBezTo>
                  <a:cubicBezTo>
                    <a:pt x="758" y="4112"/>
                    <a:pt x="704" y="4112"/>
                    <a:pt x="704" y="4058"/>
                  </a:cubicBezTo>
                  <a:cubicBezTo>
                    <a:pt x="650" y="4058"/>
                    <a:pt x="650" y="4004"/>
                    <a:pt x="650" y="3950"/>
                  </a:cubicBezTo>
                  <a:cubicBezTo>
                    <a:pt x="650" y="3788"/>
                    <a:pt x="758" y="3301"/>
                    <a:pt x="974" y="2543"/>
                  </a:cubicBezTo>
                  <a:cubicBezTo>
                    <a:pt x="1461" y="2543"/>
                    <a:pt x="1894" y="2489"/>
                    <a:pt x="2273" y="2435"/>
                  </a:cubicBezTo>
                  <a:cubicBezTo>
                    <a:pt x="2651" y="2327"/>
                    <a:pt x="2814" y="2218"/>
                    <a:pt x="2814" y="2056"/>
                  </a:cubicBezTo>
                  <a:cubicBezTo>
                    <a:pt x="2814" y="2018"/>
                    <a:pt x="2787" y="1980"/>
                    <a:pt x="2733" y="1980"/>
                  </a:cubicBezTo>
                  <a:cubicBezTo>
                    <a:pt x="2710" y="1980"/>
                    <a:pt x="2683" y="1986"/>
                    <a:pt x="2651" y="2002"/>
                  </a:cubicBezTo>
                  <a:lnTo>
                    <a:pt x="2056" y="2002"/>
                  </a:lnTo>
                  <a:cubicBezTo>
                    <a:pt x="1786" y="2056"/>
                    <a:pt x="1569" y="2056"/>
                    <a:pt x="1407" y="2056"/>
                  </a:cubicBezTo>
                  <a:lnTo>
                    <a:pt x="1136" y="2056"/>
                  </a:lnTo>
                  <a:cubicBezTo>
                    <a:pt x="1299" y="1407"/>
                    <a:pt x="1407" y="974"/>
                    <a:pt x="1407" y="649"/>
                  </a:cubicBezTo>
                  <a:cubicBezTo>
                    <a:pt x="1786" y="541"/>
                    <a:pt x="2056" y="541"/>
                    <a:pt x="2164" y="487"/>
                  </a:cubicBezTo>
                  <a:cubicBezTo>
                    <a:pt x="2273" y="487"/>
                    <a:pt x="2489" y="487"/>
                    <a:pt x="2760" y="433"/>
                  </a:cubicBezTo>
                  <a:cubicBezTo>
                    <a:pt x="3030" y="433"/>
                    <a:pt x="3247" y="379"/>
                    <a:pt x="3409" y="379"/>
                  </a:cubicBezTo>
                  <a:cubicBezTo>
                    <a:pt x="3571" y="325"/>
                    <a:pt x="3679" y="271"/>
                    <a:pt x="3679" y="162"/>
                  </a:cubicBezTo>
                  <a:cubicBezTo>
                    <a:pt x="3679" y="54"/>
                    <a:pt x="3247" y="0"/>
                    <a:pt x="2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6697850" y="560050"/>
              <a:ext cx="82525" cy="119050"/>
            </a:xfrm>
            <a:custGeom>
              <a:avLst/>
              <a:gdLst/>
              <a:ahLst/>
              <a:cxnLst/>
              <a:rect l="l" t="t" r="r" b="b"/>
              <a:pathLst>
                <a:path w="3301" h="4762" extrusionOk="0">
                  <a:moveTo>
                    <a:pt x="595" y="0"/>
                  </a:moveTo>
                  <a:cubicBezTo>
                    <a:pt x="595" y="54"/>
                    <a:pt x="595" y="108"/>
                    <a:pt x="595" y="162"/>
                  </a:cubicBezTo>
                  <a:cubicBezTo>
                    <a:pt x="595" y="433"/>
                    <a:pt x="487" y="974"/>
                    <a:pt x="271" y="1731"/>
                  </a:cubicBezTo>
                  <a:cubicBezTo>
                    <a:pt x="108" y="2489"/>
                    <a:pt x="0" y="3030"/>
                    <a:pt x="0" y="3409"/>
                  </a:cubicBezTo>
                  <a:cubicBezTo>
                    <a:pt x="0" y="3787"/>
                    <a:pt x="108" y="4058"/>
                    <a:pt x="325" y="4383"/>
                  </a:cubicBezTo>
                  <a:cubicBezTo>
                    <a:pt x="541" y="4653"/>
                    <a:pt x="758" y="4761"/>
                    <a:pt x="1082" y="4761"/>
                  </a:cubicBezTo>
                  <a:cubicBezTo>
                    <a:pt x="1461" y="4761"/>
                    <a:pt x="1840" y="4599"/>
                    <a:pt x="2164" y="4220"/>
                  </a:cubicBezTo>
                  <a:cubicBezTo>
                    <a:pt x="2489" y="3842"/>
                    <a:pt x="2760" y="3355"/>
                    <a:pt x="2976" y="2759"/>
                  </a:cubicBezTo>
                  <a:cubicBezTo>
                    <a:pt x="3192" y="2164"/>
                    <a:pt x="3301" y="1515"/>
                    <a:pt x="3301" y="812"/>
                  </a:cubicBezTo>
                  <a:cubicBezTo>
                    <a:pt x="3301" y="595"/>
                    <a:pt x="3192" y="379"/>
                    <a:pt x="3084" y="216"/>
                  </a:cubicBezTo>
                  <a:cubicBezTo>
                    <a:pt x="2922" y="54"/>
                    <a:pt x="2814" y="0"/>
                    <a:pt x="2706" y="0"/>
                  </a:cubicBezTo>
                  <a:cubicBezTo>
                    <a:pt x="2651" y="0"/>
                    <a:pt x="2597" y="0"/>
                    <a:pt x="2597" y="108"/>
                  </a:cubicBezTo>
                  <a:cubicBezTo>
                    <a:pt x="2597" y="162"/>
                    <a:pt x="2597" y="271"/>
                    <a:pt x="2597" y="487"/>
                  </a:cubicBezTo>
                  <a:cubicBezTo>
                    <a:pt x="2651" y="649"/>
                    <a:pt x="2651" y="866"/>
                    <a:pt x="2651" y="1028"/>
                  </a:cubicBezTo>
                  <a:cubicBezTo>
                    <a:pt x="2651" y="1461"/>
                    <a:pt x="2597" y="1840"/>
                    <a:pt x="2489" y="2272"/>
                  </a:cubicBezTo>
                  <a:cubicBezTo>
                    <a:pt x="2381" y="2651"/>
                    <a:pt x="2273" y="2976"/>
                    <a:pt x="2110" y="3246"/>
                  </a:cubicBezTo>
                  <a:cubicBezTo>
                    <a:pt x="1948" y="3517"/>
                    <a:pt x="1786" y="3787"/>
                    <a:pt x="1623" y="3950"/>
                  </a:cubicBezTo>
                  <a:cubicBezTo>
                    <a:pt x="1407" y="4112"/>
                    <a:pt x="1245" y="4220"/>
                    <a:pt x="1082" y="4220"/>
                  </a:cubicBezTo>
                  <a:cubicBezTo>
                    <a:pt x="974" y="4220"/>
                    <a:pt x="812" y="4112"/>
                    <a:pt x="758" y="3950"/>
                  </a:cubicBezTo>
                  <a:cubicBezTo>
                    <a:pt x="650" y="3787"/>
                    <a:pt x="595" y="3571"/>
                    <a:pt x="595" y="3355"/>
                  </a:cubicBezTo>
                  <a:cubicBezTo>
                    <a:pt x="595" y="3084"/>
                    <a:pt x="704" y="2597"/>
                    <a:pt x="866" y="1894"/>
                  </a:cubicBezTo>
                  <a:cubicBezTo>
                    <a:pt x="1082" y="1190"/>
                    <a:pt x="1136" y="758"/>
                    <a:pt x="1136" y="595"/>
                  </a:cubicBezTo>
                  <a:cubicBezTo>
                    <a:pt x="1136" y="433"/>
                    <a:pt x="1082" y="271"/>
                    <a:pt x="974" y="162"/>
                  </a:cubicBezTo>
                  <a:cubicBezTo>
                    <a:pt x="866" y="54"/>
                    <a:pt x="812" y="0"/>
                    <a:pt x="7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6793875" y="560050"/>
              <a:ext cx="89300" cy="117700"/>
            </a:xfrm>
            <a:custGeom>
              <a:avLst/>
              <a:gdLst/>
              <a:ahLst/>
              <a:cxnLst/>
              <a:rect l="l" t="t" r="r" b="b"/>
              <a:pathLst>
                <a:path w="3572" h="4708" extrusionOk="0">
                  <a:moveTo>
                    <a:pt x="1029" y="0"/>
                  </a:moveTo>
                  <a:cubicBezTo>
                    <a:pt x="975" y="0"/>
                    <a:pt x="921" y="0"/>
                    <a:pt x="921" y="54"/>
                  </a:cubicBezTo>
                  <a:cubicBezTo>
                    <a:pt x="866" y="54"/>
                    <a:pt x="866" y="108"/>
                    <a:pt x="866" y="216"/>
                  </a:cubicBezTo>
                  <a:cubicBezTo>
                    <a:pt x="866" y="487"/>
                    <a:pt x="758" y="1190"/>
                    <a:pt x="434" y="2327"/>
                  </a:cubicBezTo>
                  <a:cubicBezTo>
                    <a:pt x="163" y="3463"/>
                    <a:pt x="1" y="4112"/>
                    <a:pt x="1" y="4220"/>
                  </a:cubicBezTo>
                  <a:cubicBezTo>
                    <a:pt x="1" y="4329"/>
                    <a:pt x="55" y="4437"/>
                    <a:pt x="109" y="4545"/>
                  </a:cubicBezTo>
                  <a:cubicBezTo>
                    <a:pt x="217" y="4653"/>
                    <a:pt x="271" y="4707"/>
                    <a:pt x="325" y="4707"/>
                  </a:cubicBezTo>
                  <a:cubicBezTo>
                    <a:pt x="379" y="4707"/>
                    <a:pt x="488" y="4491"/>
                    <a:pt x="596" y="4004"/>
                  </a:cubicBezTo>
                  <a:cubicBezTo>
                    <a:pt x="758" y="3571"/>
                    <a:pt x="866" y="3246"/>
                    <a:pt x="1029" y="3030"/>
                  </a:cubicBezTo>
                  <a:cubicBezTo>
                    <a:pt x="1083" y="3300"/>
                    <a:pt x="1191" y="3517"/>
                    <a:pt x="1353" y="3733"/>
                  </a:cubicBezTo>
                  <a:cubicBezTo>
                    <a:pt x="1516" y="3950"/>
                    <a:pt x="1678" y="4166"/>
                    <a:pt x="1894" y="4274"/>
                  </a:cubicBezTo>
                  <a:cubicBezTo>
                    <a:pt x="2057" y="4437"/>
                    <a:pt x="2273" y="4545"/>
                    <a:pt x="2435" y="4599"/>
                  </a:cubicBezTo>
                  <a:cubicBezTo>
                    <a:pt x="2652" y="4653"/>
                    <a:pt x="2814" y="4707"/>
                    <a:pt x="3031" y="4707"/>
                  </a:cubicBezTo>
                  <a:cubicBezTo>
                    <a:pt x="3193" y="4707"/>
                    <a:pt x="3247" y="4653"/>
                    <a:pt x="3247" y="4545"/>
                  </a:cubicBezTo>
                  <a:cubicBezTo>
                    <a:pt x="3247" y="4437"/>
                    <a:pt x="3193" y="4383"/>
                    <a:pt x="3085" y="4329"/>
                  </a:cubicBezTo>
                  <a:cubicBezTo>
                    <a:pt x="2977" y="4220"/>
                    <a:pt x="2814" y="4166"/>
                    <a:pt x="2598" y="4058"/>
                  </a:cubicBezTo>
                  <a:cubicBezTo>
                    <a:pt x="2111" y="3787"/>
                    <a:pt x="1786" y="3517"/>
                    <a:pt x="1624" y="3138"/>
                  </a:cubicBezTo>
                  <a:cubicBezTo>
                    <a:pt x="1516" y="2922"/>
                    <a:pt x="1462" y="2705"/>
                    <a:pt x="1462" y="2543"/>
                  </a:cubicBezTo>
                  <a:cubicBezTo>
                    <a:pt x="1732" y="2218"/>
                    <a:pt x="2057" y="1840"/>
                    <a:pt x="2381" y="1515"/>
                  </a:cubicBezTo>
                  <a:cubicBezTo>
                    <a:pt x="2760" y="1136"/>
                    <a:pt x="3031" y="866"/>
                    <a:pt x="3247" y="649"/>
                  </a:cubicBezTo>
                  <a:cubicBezTo>
                    <a:pt x="3463" y="487"/>
                    <a:pt x="3572" y="325"/>
                    <a:pt x="3572" y="271"/>
                  </a:cubicBezTo>
                  <a:cubicBezTo>
                    <a:pt x="3572" y="216"/>
                    <a:pt x="3518" y="162"/>
                    <a:pt x="3463" y="108"/>
                  </a:cubicBezTo>
                  <a:cubicBezTo>
                    <a:pt x="3409" y="54"/>
                    <a:pt x="3301" y="0"/>
                    <a:pt x="3193" y="0"/>
                  </a:cubicBezTo>
                  <a:cubicBezTo>
                    <a:pt x="3085" y="0"/>
                    <a:pt x="2814" y="271"/>
                    <a:pt x="2327" y="758"/>
                  </a:cubicBezTo>
                  <a:cubicBezTo>
                    <a:pt x="1894" y="1190"/>
                    <a:pt x="1462" y="1731"/>
                    <a:pt x="1029" y="2272"/>
                  </a:cubicBezTo>
                  <a:cubicBezTo>
                    <a:pt x="1299" y="1407"/>
                    <a:pt x="1407" y="866"/>
                    <a:pt x="1407" y="703"/>
                  </a:cubicBezTo>
                  <a:cubicBezTo>
                    <a:pt x="1407" y="487"/>
                    <a:pt x="1353" y="325"/>
                    <a:pt x="1245" y="216"/>
                  </a:cubicBezTo>
                  <a:cubicBezTo>
                    <a:pt x="1191" y="54"/>
                    <a:pt x="1083" y="0"/>
                    <a:pt x="10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6891275" y="557325"/>
              <a:ext cx="89300" cy="121775"/>
            </a:xfrm>
            <a:custGeom>
              <a:avLst/>
              <a:gdLst/>
              <a:ahLst/>
              <a:cxnLst/>
              <a:rect l="l" t="t" r="r" b="b"/>
              <a:pathLst>
                <a:path w="3572" h="4871" extrusionOk="0">
                  <a:moveTo>
                    <a:pt x="2110" y="704"/>
                  </a:moveTo>
                  <a:cubicBezTo>
                    <a:pt x="2219" y="1083"/>
                    <a:pt x="2273" y="1678"/>
                    <a:pt x="2327" y="2436"/>
                  </a:cubicBezTo>
                  <a:cubicBezTo>
                    <a:pt x="2002" y="2490"/>
                    <a:pt x="1678" y="2544"/>
                    <a:pt x="1353" y="2652"/>
                  </a:cubicBezTo>
                  <a:cubicBezTo>
                    <a:pt x="1678" y="1786"/>
                    <a:pt x="1894" y="1137"/>
                    <a:pt x="2110" y="704"/>
                  </a:cubicBezTo>
                  <a:close/>
                  <a:moveTo>
                    <a:pt x="2273" y="1"/>
                  </a:moveTo>
                  <a:cubicBezTo>
                    <a:pt x="2165" y="1"/>
                    <a:pt x="2056" y="55"/>
                    <a:pt x="1894" y="163"/>
                  </a:cubicBezTo>
                  <a:cubicBezTo>
                    <a:pt x="1786" y="217"/>
                    <a:pt x="1678" y="325"/>
                    <a:pt x="1623" y="488"/>
                  </a:cubicBezTo>
                  <a:cubicBezTo>
                    <a:pt x="1623" y="596"/>
                    <a:pt x="1461" y="867"/>
                    <a:pt x="1299" y="1299"/>
                  </a:cubicBezTo>
                  <a:cubicBezTo>
                    <a:pt x="1137" y="1786"/>
                    <a:pt x="974" y="2111"/>
                    <a:pt x="866" y="2381"/>
                  </a:cubicBezTo>
                  <a:cubicBezTo>
                    <a:pt x="812" y="2490"/>
                    <a:pt x="758" y="2652"/>
                    <a:pt x="704" y="2814"/>
                  </a:cubicBezTo>
                  <a:cubicBezTo>
                    <a:pt x="217" y="2977"/>
                    <a:pt x="0" y="3085"/>
                    <a:pt x="0" y="3193"/>
                  </a:cubicBezTo>
                  <a:cubicBezTo>
                    <a:pt x="0" y="3247"/>
                    <a:pt x="54" y="3301"/>
                    <a:pt x="109" y="3409"/>
                  </a:cubicBezTo>
                  <a:cubicBezTo>
                    <a:pt x="217" y="3464"/>
                    <a:pt x="271" y="3464"/>
                    <a:pt x="379" y="3464"/>
                  </a:cubicBezTo>
                  <a:lnTo>
                    <a:pt x="433" y="3464"/>
                  </a:lnTo>
                  <a:cubicBezTo>
                    <a:pt x="163" y="4059"/>
                    <a:pt x="0" y="4383"/>
                    <a:pt x="0" y="4438"/>
                  </a:cubicBezTo>
                  <a:cubicBezTo>
                    <a:pt x="0" y="4546"/>
                    <a:pt x="54" y="4600"/>
                    <a:pt x="163" y="4708"/>
                  </a:cubicBezTo>
                  <a:cubicBezTo>
                    <a:pt x="217" y="4816"/>
                    <a:pt x="325" y="4816"/>
                    <a:pt x="379" y="4870"/>
                  </a:cubicBezTo>
                  <a:cubicBezTo>
                    <a:pt x="433" y="4816"/>
                    <a:pt x="704" y="4329"/>
                    <a:pt x="1082" y="3301"/>
                  </a:cubicBezTo>
                  <a:cubicBezTo>
                    <a:pt x="1407" y="3193"/>
                    <a:pt x="1678" y="3139"/>
                    <a:pt x="1840" y="3085"/>
                  </a:cubicBezTo>
                  <a:cubicBezTo>
                    <a:pt x="2002" y="3031"/>
                    <a:pt x="2219" y="2977"/>
                    <a:pt x="2381" y="2923"/>
                  </a:cubicBezTo>
                  <a:cubicBezTo>
                    <a:pt x="2435" y="3355"/>
                    <a:pt x="2489" y="3788"/>
                    <a:pt x="2489" y="4221"/>
                  </a:cubicBezTo>
                  <a:cubicBezTo>
                    <a:pt x="2543" y="4438"/>
                    <a:pt x="2543" y="4600"/>
                    <a:pt x="2597" y="4708"/>
                  </a:cubicBezTo>
                  <a:cubicBezTo>
                    <a:pt x="2651" y="4816"/>
                    <a:pt x="2706" y="4870"/>
                    <a:pt x="2814" y="4870"/>
                  </a:cubicBezTo>
                  <a:cubicBezTo>
                    <a:pt x="2922" y="4870"/>
                    <a:pt x="3030" y="4546"/>
                    <a:pt x="3030" y="4005"/>
                  </a:cubicBezTo>
                  <a:cubicBezTo>
                    <a:pt x="3030" y="3680"/>
                    <a:pt x="2976" y="3247"/>
                    <a:pt x="2976" y="2814"/>
                  </a:cubicBezTo>
                  <a:cubicBezTo>
                    <a:pt x="3355" y="2706"/>
                    <a:pt x="3571" y="2598"/>
                    <a:pt x="3571" y="2490"/>
                  </a:cubicBezTo>
                  <a:cubicBezTo>
                    <a:pt x="3571" y="2381"/>
                    <a:pt x="3463" y="2327"/>
                    <a:pt x="3247" y="2327"/>
                  </a:cubicBezTo>
                  <a:lnTo>
                    <a:pt x="2922" y="2327"/>
                  </a:lnTo>
                  <a:cubicBezTo>
                    <a:pt x="2868" y="1678"/>
                    <a:pt x="2760" y="1137"/>
                    <a:pt x="2651" y="704"/>
                  </a:cubicBezTo>
                  <a:cubicBezTo>
                    <a:pt x="2543" y="217"/>
                    <a:pt x="2435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6995425" y="558675"/>
              <a:ext cx="85250" cy="120425"/>
            </a:xfrm>
            <a:custGeom>
              <a:avLst/>
              <a:gdLst/>
              <a:ahLst/>
              <a:cxnLst/>
              <a:rect l="l" t="t" r="r" b="b"/>
              <a:pathLst>
                <a:path w="3410" h="4817" extrusionOk="0">
                  <a:moveTo>
                    <a:pt x="2056" y="650"/>
                  </a:moveTo>
                  <a:cubicBezTo>
                    <a:pt x="2543" y="650"/>
                    <a:pt x="2814" y="758"/>
                    <a:pt x="2814" y="1029"/>
                  </a:cubicBezTo>
                  <a:cubicBezTo>
                    <a:pt x="2814" y="1245"/>
                    <a:pt x="2760" y="1408"/>
                    <a:pt x="2597" y="1570"/>
                  </a:cubicBezTo>
                  <a:cubicBezTo>
                    <a:pt x="2435" y="1732"/>
                    <a:pt x="2273" y="1841"/>
                    <a:pt x="2111" y="1949"/>
                  </a:cubicBezTo>
                  <a:cubicBezTo>
                    <a:pt x="1948" y="2057"/>
                    <a:pt x="1732" y="2165"/>
                    <a:pt x="1515" y="2273"/>
                  </a:cubicBezTo>
                  <a:cubicBezTo>
                    <a:pt x="1299" y="2382"/>
                    <a:pt x="1191" y="2436"/>
                    <a:pt x="1083" y="2544"/>
                  </a:cubicBezTo>
                  <a:cubicBezTo>
                    <a:pt x="1299" y="1841"/>
                    <a:pt x="1353" y="1354"/>
                    <a:pt x="1353" y="1083"/>
                  </a:cubicBezTo>
                  <a:cubicBezTo>
                    <a:pt x="1353" y="975"/>
                    <a:pt x="1353" y="867"/>
                    <a:pt x="1299" y="813"/>
                  </a:cubicBezTo>
                  <a:cubicBezTo>
                    <a:pt x="1624" y="704"/>
                    <a:pt x="1840" y="650"/>
                    <a:pt x="2056" y="650"/>
                  </a:cubicBezTo>
                  <a:close/>
                  <a:moveTo>
                    <a:pt x="2056" y="1"/>
                  </a:moveTo>
                  <a:cubicBezTo>
                    <a:pt x="1678" y="1"/>
                    <a:pt x="1353" y="55"/>
                    <a:pt x="1028" y="163"/>
                  </a:cubicBezTo>
                  <a:cubicBezTo>
                    <a:pt x="704" y="271"/>
                    <a:pt x="596" y="380"/>
                    <a:pt x="596" y="488"/>
                  </a:cubicBezTo>
                  <a:cubicBezTo>
                    <a:pt x="596" y="542"/>
                    <a:pt x="596" y="650"/>
                    <a:pt x="650" y="704"/>
                  </a:cubicBezTo>
                  <a:cubicBezTo>
                    <a:pt x="704" y="813"/>
                    <a:pt x="758" y="867"/>
                    <a:pt x="812" y="867"/>
                  </a:cubicBezTo>
                  <a:cubicBezTo>
                    <a:pt x="758" y="1354"/>
                    <a:pt x="596" y="2003"/>
                    <a:pt x="379" y="2869"/>
                  </a:cubicBezTo>
                  <a:cubicBezTo>
                    <a:pt x="109" y="3734"/>
                    <a:pt x="0" y="4221"/>
                    <a:pt x="0" y="4329"/>
                  </a:cubicBezTo>
                  <a:cubicBezTo>
                    <a:pt x="0" y="4438"/>
                    <a:pt x="55" y="4546"/>
                    <a:pt x="109" y="4654"/>
                  </a:cubicBezTo>
                  <a:cubicBezTo>
                    <a:pt x="217" y="4762"/>
                    <a:pt x="271" y="4816"/>
                    <a:pt x="379" y="4816"/>
                  </a:cubicBezTo>
                  <a:cubicBezTo>
                    <a:pt x="379" y="4762"/>
                    <a:pt x="433" y="4654"/>
                    <a:pt x="541" y="4438"/>
                  </a:cubicBezTo>
                  <a:cubicBezTo>
                    <a:pt x="541" y="4329"/>
                    <a:pt x="596" y="4221"/>
                    <a:pt x="650" y="4113"/>
                  </a:cubicBezTo>
                  <a:cubicBezTo>
                    <a:pt x="650" y="4005"/>
                    <a:pt x="758" y="3572"/>
                    <a:pt x="974" y="2869"/>
                  </a:cubicBezTo>
                  <a:cubicBezTo>
                    <a:pt x="1083" y="3193"/>
                    <a:pt x="1407" y="3626"/>
                    <a:pt x="1894" y="4059"/>
                  </a:cubicBezTo>
                  <a:cubicBezTo>
                    <a:pt x="2435" y="4546"/>
                    <a:pt x="2814" y="4762"/>
                    <a:pt x="3084" y="4762"/>
                  </a:cubicBezTo>
                  <a:cubicBezTo>
                    <a:pt x="3193" y="4762"/>
                    <a:pt x="3301" y="4708"/>
                    <a:pt x="3301" y="4600"/>
                  </a:cubicBezTo>
                  <a:cubicBezTo>
                    <a:pt x="3301" y="4546"/>
                    <a:pt x="3247" y="4492"/>
                    <a:pt x="3139" y="4384"/>
                  </a:cubicBezTo>
                  <a:cubicBezTo>
                    <a:pt x="3084" y="4329"/>
                    <a:pt x="3030" y="4275"/>
                    <a:pt x="2922" y="4221"/>
                  </a:cubicBezTo>
                  <a:cubicBezTo>
                    <a:pt x="2868" y="4167"/>
                    <a:pt x="2814" y="4113"/>
                    <a:pt x="2706" y="4005"/>
                  </a:cubicBezTo>
                  <a:cubicBezTo>
                    <a:pt x="2652" y="3951"/>
                    <a:pt x="2543" y="3842"/>
                    <a:pt x="2435" y="3788"/>
                  </a:cubicBezTo>
                  <a:cubicBezTo>
                    <a:pt x="2327" y="3680"/>
                    <a:pt x="2273" y="3572"/>
                    <a:pt x="2165" y="3518"/>
                  </a:cubicBezTo>
                  <a:cubicBezTo>
                    <a:pt x="2111" y="3464"/>
                    <a:pt x="2002" y="3355"/>
                    <a:pt x="1840" y="3193"/>
                  </a:cubicBezTo>
                  <a:cubicBezTo>
                    <a:pt x="1678" y="3031"/>
                    <a:pt x="1624" y="2923"/>
                    <a:pt x="1624" y="2814"/>
                  </a:cubicBezTo>
                  <a:cubicBezTo>
                    <a:pt x="1624" y="2814"/>
                    <a:pt x="1678" y="2760"/>
                    <a:pt x="1786" y="2706"/>
                  </a:cubicBezTo>
                  <a:cubicBezTo>
                    <a:pt x="1948" y="2652"/>
                    <a:pt x="2056" y="2544"/>
                    <a:pt x="2273" y="2436"/>
                  </a:cubicBezTo>
                  <a:cubicBezTo>
                    <a:pt x="2435" y="2382"/>
                    <a:pt x="2597" y="2273"/>
                    <a:pt x="2760" y="2111"/>
                  </a:cubicBezTo>
                  <a:cubicBezTo>
                    <a:pt x="2976" y="2003"/>
                    <a:pt x="3139" y="1841"/>
                    <a:pt x="3247" y="1678"/>
                  </a:cubicBezTo>
                  <a:cubicBezTo>
                    <a:pt x="3355" y="1462"/>
                    <a:pt x="3409" y="1245"/>
                    <a:pt x="3409" y="1029"/>
                  </a:cubicBezTo>
                  <a:cubicBezTo>
                    <a:pt x="3409" y="704"/>
                    <a:pt x="3301" y="488"/>
                    <a:pt x="3030" y="271"/>
                  </a:cubicBezTo>
                  <a:cubicBezTo>
                    <a:pt x="2760" y="109"/>
                    <a:pt x="2435" y="1"/>
                    <a:pt x="20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7"/>
            <p:cNvSpPr/>
            <p:nvPr/>
          </p:nvSpPr>
          <p:spPr>
            <a:xfrm>
              <a:off x="7102275" y="560050"/>
              <a:ext cx="86600" cy="119050"/>
            </a:xfrm>
            <a:custGeom>
              <a:avLst/>
              <a:gdLst/>
              <a:ahLst/>
              <a:cxnLst/>
              <a:rect l="l" t="t" r="r" b="b"/>
              <a:pathLst>
                <a:path w="3464" h="4762" extrusionOk="0">
                  <a:moveTo>
                    <a:pt x="271" y="0"/>
                  </a:moveTo>
                  <a:cubicBezTo>
                    <a:pt x="55" y="0"/>
                    <a:pt x="1" y="162"/>
                    <a:pt x="1" y="487"/>
                  </a:cubicBezTo>
                  <a:cubicBezTo>
                    <a:pt x="1" y="812"/>
                    <a:pt x="55" y="1136"/>
                    <a:pt x="163" y="1461"/>
                  </a:cubicBezTo>
                  <a:cubicBezTo>
                    <a:pt x="271" y="1786"/>
                    <a:pt x="434" y="2056"/>
                    <a:pt x="650" y="2327"/>
                  </a:cubicBezTo>
                  <a:cubicBezTo>
                    <a:pt x="866" y="2597"/>
                    <a:pt x="1137" y="2759"/>
                    <a:pt x="1407" y="2868"/>
                  </a:cubicBezTo>
                  <a:cubicBezTo>
                    <a:pt x="1353" y="2922"/>
                    <a:pt x="1353" y="2976"/>
                    <a:pt x="1245" y="3084"/>
                  </a:cubicBezTo>
                  <a:lnTo>
                    <a:pt x="1137" y="3355"/>
                  </a:lnTo>
                  <a:cubicBezTo>
                    <a:pt x="1137" y="3409"/>
                    <a:pt x="1083" y="3463"/>
                    <a:pt x="1029" y="3571"/>
                  </a:cubicBezTo>
                  <a:cubicBezTo>
                    <a:pt x="975" y="3625"/>
                    <a:pt x="975" y="3733"/>
                    <a:pt x="921" y="3787"/>
                  </a:cubicBezTo>
                  <a:cubicBezTo>
                    <a:pt x="921" y="3842"/>
                    <a:pt x="866" y="3896"/>
                    <a:pt x="812" y="3950"/>
                  </a:cubicBezTo>
                  <a:cubicBezTo>
                    <a:pt x="704" y="4220"/>
                    <a:pt x="650" y="4437"/>
                    <a:pt x="650" y="4545"/>
                  </a:cubicBezTo>
                  <a:cubicBezTo>
                    <a:pt x="650" y="4707"/>
                    <a:pt x="704" y="4761"/>
                    <a:pt x="812" y="4761"/>
                  </a:cubicBezTo>
                  <a:cubicBezTo>
                    <a:pt x="866" y="4761"/>
                    <a:pt x="921" y="4707"/>
                    <a:pt x="1029" y="4599"/>
                  </a:cubicBezTo>
                  <a:cubicBezTo>
                    <a:pt x="1137" y="4437"/>
                    <a:pt x="1353" y="4112"/>
                    <a:pt x="1624" y="3571"/>
                  </a:cubicBezTo>
                  <a:cubicBezTo>
                    <a:pt x="1949" y="3030"/>
                    <a:pt x="2219" y="2489"/>
                    <a:pt x="2490" y="2056"/>
                  </a:cubicBezTo>
                  <a:cubicBezTo>
                    <a:pt x="2814" y="1569"/>
                    <a:pt x="3031" y="1190"/>
                    <a:pt x="3193" y="920"/>
                  </a:cubicBezTo>
                  <a:cubicBezTo>
                    <a:pt x="3355" y="649"/>
                    <a:pt x="3463" y="433"/>
                    <a:pt x="3463" y="325"/>
                  </a:cubicBezTo>
                  <a:cubicBezTo>
                    <a:pt x="3463" y="271"/>
                    <a:pt x="3409" y="162"/>
                    <a:pt x="3355" y="108"/>
                  </a:cubicBezTo>
                  <a:cubicBezTo>
                    <a:pt x="3301" y="54"/>
                    <a:pt x="3247" y="0"/>
                    <a:pt x="3139" y="0"/>
                  </a:cubicBezTo>
                  <a:cubicBezTo>
                    <a:pt x="3031" y="0"/>
                    <a:pt x="2868" y="216"/>
                    <a:pt x="2652" y="595"/>
                  </a:cubicBezTo>
                  <a:cubicBezTo>
                    <a:pt x="2435" y="974"/>
                    <a:pt x="2219" y="1353"/>
                    <a:pt x="2003" y="1731"/>
                  </a:cubicBezTo>
                  <a:cubicBezTo>
                    <a:pt x="1786" y="2110"/>
                    <a:pt x="1624" y="2327"/>
                    <a:pt x="1570" y="2327"/>
                  </a:cubicBezTo>
                  <a:cubicBezTo>
                    <a:pt x="1462" y="2327"/>
                    <a:pt x="1353" y="2218"/>
                    <a:pt x="1191" y="2110"/>
                  </a:cubicBezTo>
                  <a:cubicBezTo>
                    <a:pt x="1083" y="1948"/>
                    <a:pt x="921" y="1731"/>
                    <a:pt x="812" y="1515"/>
                  </a:cubicBezTo>
                  <a:cubicBezTo>
                    <a:pt x="704" y="1299"/>
                    <a:pt x="650" y="1082"/>
                    <a:pt x="596" y="812"/>
                  </a:cubicBezTo>
                  <a:cubicBezTo>
                    <a:pt x="542" y="541"/>
                    <a:pt x="488" y="325"/>
                    <a:pt x="434" y="216"/>
                  </a:cubicBezTo>
                  <a:cubicBezTo>
                    <a:pt x="379" y="54"/>
                    <a:pt x="325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7"/>
            <p:cNvSpPr/>
            <p:nvPr/>
          </p:nvSpPr>
          <p:spPr>
            <a:xfrm>
              <a:off x="7190200" y="557325"/>
              <a:ext cx="87950" cy="121775"/>
            </a:xfrm>
            <a:custGeom>
              <a:avLst/>
              <a:gdLst/>
              <a:ahLst/>
              <a:cxnLst/>
              <a:rect l="l" t="t" r="r" b="b"/>
              <a:pathLst>
                <a:path w="3518" h="4871" extrusionOk="0">
                  <a:moveTo>
                    <a:pt x="2111" y="704"/>
                  </a:moveTo>
                  <a:cubicBezTo>
                    <a:pt x="2165" y="1083"/>
                    <a:pt x="2273" y="1678"/>
                    <a:pt x="2327" y="2436"/>
                  </a:cubicBezTo>
                  <a:cubicBezTo>
                    <a:pt x="2002" y="2490"/>
                    <a:pt x="1678" y="2544"/>
                    <a:pt x="1353" y="2652"/>
                  </a:cubicBezTo>
                  <a:cubicBezTo>
                    <a:pt x="1624" y="1786"/>
                    <a:pt x="1894" y="1137"/>
                    <a:pt x="2111" y="704"/>
                  </a:cubicBezTo>
                  <a:close/>
                  <a:moveTo>
                    <a:pt x="2273" y="1"/>
                  </a:moveTo>
                  <a:cubicBezTo>
                    <a:pt x="2165" y="1"/>
                    <a:pt x="2002" y="55"/>
                    <a:pt x="1894" y="163"/>
                  </a:cubicBezTo>
                  <a:cubicBezTo>
                    <a:pt x="1786" y="217"/>
                    <a:pt x="1678" y="325"/>
                    <a:pt x="1624" y="488"/>
                  </a:cubicBezTo>
                  <a:cubicBezTo>
                    <a:pt x="1570" y="596"/>
                    <a:pt x="1461" y="867"/>
                    <a:pt x="1299" y="1299"/>
                  </a:cubicBezTo>
                  <a:cubicBezTo>
                    <a:pt x="1083" y="1786"/>
                    <a:pt x="974" y="2111"/>
                    <a:pt x="866" y="2381"/>
                  </a:cubicBezTo>
                  <a:cubicBezTo>
                    <a:pt x="812" y="2490"/>
                    <a:pt x="758" y="2652"/>
                    <a:pt x="704" y="2814"/>
                  </a:cubicBezTo>
                  <a:cubicBezTo>
                    <a:pt x="217" y="2977"/>
                    <a:pt x="1" y="3085"/>
                    <a:pt x="1" y="3193"/>
                  </a:cubicBezTo>
                  <a:cubicBezTo>
                    <a:pt x="1" y="3247"/>
                    <a:pt x="55" y="3301"/>
                    <a:pt x="109" y="3409"/>
                  </a:cubicBezTo>
                  <a:cubicBezTo>
                    <a:pt x="163" y="3464"/>
                    <a:pt x="271" y="3464"/>
                    <a:pt x="379" y="3464"/>
                  </a:cubicBezTo>
                  <a:cubicBezTo>
                    <a:pt x="163" y="4059"/>
                    <a:pt x="1" y="4383"/>
                    <a:pt x="1" y="4438"/>
                  </a:cubicBezTo>
                  <a:cubicBezTo>
                    <a:pt x="1" y="4546"/>
                    <a:pt x="55" y="4600"/>
                    <a:pt x="163" y="4708"/>
                  </a:cubicBezTo>
                  <a:cubicBezTo>
                    <a:pt x="217" y="4816"/>
                    <a:pt x="325" y="4816"/>
                    <a:pt x="379" y="4870"/>
                  </a:cubicBezTo>
                  <a:cubicBezTo>
                    <a:pt x="433" y="4816"/>
                    <a:pt x="704" y="4329"/>
                    <a:pt x="1083" y="3301"/>
                  </a:cubicBezTo>
                  <a:cubicBezTo>
                    <a:pt x="1407" y="3193"/>
                    <a:pt x="1678" y="3139"/>
                    <a:pt x="1840" y="3085"/>
                  </a:cubicBezTo>
                  <a:cubicBezTo>
                    <a:pt x="2002" y="3031"/>
                    <a:pt x="2165" y="2977"/>
                    <a:pt x="2381" y="2923"/>
                  </a:cubicBezTo>
                  <a:cubicBezTo>
                    <a:pt x="2435" y="3355"/>
                    <a:pt x="2489" y="3788"/>
                    <a:pt x="2489" y="4221"/>
                  </a:cubicBezTo>
                  <a:cubicBezTo>
                    <a:pt x="2544" y="4438"/>
                    <a:pt x="2544" y="4600"/>
                    <a:pt x="2598" y="4708"/>
                  </a:cubicBezTo>
                  <a:cubicBezTo>
                    <a:pt x="2652" y="4816"/>
                    <a:pt x="2706" y="4870"/>
                    <a:pt x="2760" y="4870"/>
                  </a:cubicBezTo>
                  <a:cubicBezTo>
                    <a:pt x="2922" y="4870"/>
                    <a:pt x="2976" y="4546"/>
                    <a:pt x="2976" y="4005"/>
                  </a:cubicBezTo>
                  <a:cubicBezTo>
                    <a:pt x="2976" y="3680"/>
                    <a:pt x="2976" y="3247"/>
                    <a:pt x="2922" y="2814"/>
                  </a:cubicBezTo>
                  <a:cubicBezTo>
                    <a:pt x="3355" y="2706"/>
                    <a:pt x="3517" y="2598"/>
                    <a:pt x="3517" y="2490"/>
                  </a:cubicBezTo>
                  <a:cubicBezTo>
                    <a:pt x="3517" y="2381"/>
                    <a:pt x="3463" y="2327"/>
                    <a:pt x="3247" y="2327"/>
                  </a:cubicBezTo>
                  <a:lnTo>
                    <a:pt x="2922" y="2327"/>
                  </a:lnTo>
                  <a:cubicBezTo>
                    <a:pt x="2814" y="1678"/>
                    <a:pt x="2760" y="1137"/>
                    <a:pt x="2652" y="704"/>
                  </a:cubicBezTo>
                  <a:cubicBezTo>
                    <a:pt x="2544" y="217"/>
                    <a:pt x="238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7"/>
            <p:cNvSpPr/>
            <p:nvPr/>
          </p:nvSpPr>
          <p:spPr>
            <a:xfrm>
              <a:off x="6191950" y="980700"/>
              <a:ext cx="106900" cy="142050"/>
            </a:xfrm>
            <a:custGeom>
              <a:avLst/>
              <a:gdLst/>
              <a:ahLst/>
              <a:cxnLst/>
              <a:rect l="l" t="t" r="r" b="b"/>
              <a:pathLst>
                <a:path w="4276" h="5682" extrusionOk="0">
                  <a:moveTo>
                    <a:pt x="1245" y="1"/>
                  </a:moveTo>
                  <a:cubicBezTo>
                    <a:pt x="1137" y="1"/>
                    <a:pt x="1083" y="55"/>
                    <a:pt x="1083" y="55"/>
                  </a:cubicBezTo>
                  <a:cubicBezTo>
                    <a:pt x="1083" y="109"/>
                    <a:pt x="1029" y="163"/>
                    <a:pt x="1029" y="271"/>
                  </a:cubicBezTo>
                  <a:cubicBezTo>
                    <a:pt x="1029" y="596"/>
                    <a:pt x="867" y="1462"/>
                    <a:pt x="542" y="2814"/>
                  </a:cubicBezTo>
                  <a:cubicBezTo>
                    <a:pt x="163" y="4221"/>
                    <a:pt x="1" y="4924"/>
                    <a:pt x="1" y="5087"/>
                  </a:cubicBezTo>
                  <a:cubicBezTo>
                    <a:pt x="1" y="5249"/>
                    <a:pt x="55" y="5357"/>
                    <a:pt x="163" y="5465"/>
                  </a:cubicBezTo>
                  <a:cubicBezTo>
                    <a:pt x="217" y="5628"/>
                    <a:pt x="326" y="5682"/>
                    <a:pt x="434" y="5682"/>
                  </a:cubicBezTo>
                  <a:cubicBezTo>
                    <a:pt x="434" y="5682"/>
                    <a:pt x="542" y="5411"/>
                    <a:pt x="758" y="4816"/>
                  </a:cubicBezTo>
                  <a:cubicBezTo>
                    <a:pt x="867" y="4329"/>
                    <a:pt x="1029" y="3951"/>
                    <a:pt x="1191" y="3626"/>
                  </a:cubicBezTo>
                  <a:cubicBezTo>
                    <a:pt x="1299" y="3951"/>
                    <a:pt x="1408" y="4275"/>
                    <a:pt x="1624" y="4546"/>
                  </a:cubicBezTo>
                  <a:cubicBezTo>
                    <a:pt x="1786" y="4762"/>
                    <a:pt x="2003" y="4979"/>
                    <a:pt x="2219" y="5141"/>
                  </a:cubicBezTo>
                  <a:cubicBezTo>
                    <a:pt x="2490" y="5303"/>
                    <a:pt x="2706" y="5465"/>
                    <a:pt x="2923" y="5520"/>
                  </a:cubicBezTo>
                  <a:cubicBezTo>
                    <a:pt x="3193" y="5628"/>
                    <a:pt x="3410" y="5682"/>
                    <a:pt x="3626" y="5682"/>
                  </a:cubicBezTo>
                  <a:cubicBezTo>
                    <a:pt x="3788" y="5682"/>
                    <a:pt x="3896" y="5628"/>
                    <a:pt x="3896" y="5465"/>
                  </a:cubicBezTo>
                  <a:cubicBezTo>
                    <a:pt x="3896" y="5357"/>
                    <a:pt x="3842" y="5303"/>
                    <a:pt x="3680" y="5195"/>
                  </a:cubicBezTo>
                  <a:cubicBezTo>
                    <a:pt x="3572" y="5087"/>
                    <a:pt x="3355" y="4979"/>
                    <a:pt x="3085" y="4870"/>
                  </a:cubicBezTo>
                  <a:cubicBezTo>
                    <a:pt x="2544" y="4600"/>
                    <a:pt x="2111" y="4221"/>
                    <a:pt x="1949" y="3788"/>
                  </a:cubicBezTo>
                  <a:cubicBezTo>
                    <a:pt x="1840" y="3518"/>
                    <a:pt x="1786" y="3301"/>
                    <a:pt x="1786" y="3085"/>
                  </a:cubicBezTo>
                  <a:cubicBezTo>
                    <a:pt x="2057" y="2652"/>
                    <a:pt x="2436" y="2219"/>
                    <a:pt x="2868" y="1786"/>
                  </a:cubicBezTo>
                  <a:cubicBezTo>
                    <a:pt x="3301" y="1408"/>
                    <a:pt x="3626" y="1083"/>
                    <a:pt x="3896" y="812"/>
                  </a:cubicBezTo>
                  <a:cubicBezTo>
                    <a:pt x="4167" y="596"/>
                    <a:pt x="4275" y="434"/>
                    <a:pt x="4275" y="380"/>
                  </a:cubicBezTo>
                  <a:cubicBezTo>
                    <a:pt x="4275" y="325"/>
                    <a:pt x="4221" y="217"/>
                    <a:pt x="4167" y="163"/>
                  </a:cubicBezTo>
                  <a:cubicBezTo>
                    <a:pt x="4059" y="109"/>
                    <a:pt x="3951" y="55"/>
                    <a:pt x="3842" y="55"/>
                  </a:cubicBezTo>
                  <a:cubicBezTo>
                    <a:pt x="3680" y="55"/>
                    <a:pt x="3355" y="325"/>
                    <a:pt x="2814" y="921"/>
                  </a:cubicBezTo>
                  <a:cubicBezTo>
                    <a:pt x="2273" y="1462"/>
                    <a:pt x="1732" y="2111"/>
                    <a:pt x="1245" y="2760"/>
                  </a:cubicBezTo>
                  <a:cubicBezTo>
                    <a:pt x="1516" y="1678"/>
                    <a:pt x="1678" y="1029"/>
                    <a:pt x="1678" y="812"/>
                  </a:cubicBezTo>
                  <a:cubicBezTo>
                    <a:pt x="1678" y="596"/>
                    <a:pt x="1624" y="434"/>
                    <a:pt x="1516" y="271"/>
                  </a:cubicBezTo>
                  <a:cubicBezTo>
                    <a:pt x="1408" y="109"/>
                    <a:pt x="1299" y="1"/>
                    <a:pt x="1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6315050" y="980700"/>
              <a:ext cx="40600" cy="142050"/>
            </a:xfrm>
            <a:custGeom>
              <a:avLst/>
              <a:gdLst/>
              <a:ahLst/>
              <a:cxnLst/>
              <a:rect l="l" t="t" r="r" b="b"/>
              <a:pathLst>
                <a:path w="1624" h="5682" extrusionOk="0">
                  <a:moveTo>
                    <a:pt x="1137" y="1"/>
                  </a:moveTo>
                  <a:cubicBezTo>
                    <a:pt x="1083" y="1"/>
                    <a:pt x="1028" y="55"/>
                    <a:pt x="974" y="55"/>
                  </a:cubicBezTo>
                  <a:cubicBezTo>
                    <a:pt x="974" y="109"/>
                    <a:pt x="974" y="163"/>
                    <a:pt x="974" y="271"/>
                  </a:cubicBezTo>
                  <a:cubicBezTo>
                    <a:pt x="920" y="596"/>
                    <a:pt x="758" y="1462"/>
                    <a:pt x="433" y="2868"/>
                  </a:cubicBezTo>
                  <a:cubicBezTo>
                    <a:pt x="163" y="4275"/>
                    <a:pt x="0" y="5033"/>
                    <a:pt x="0" y="5141"/>
                  </a:cubicBezTo>
                  <a:cubicBezTo>
                    <a:pt x="0" y="5249"/>
                    <a:pt x="55" y="5357"/>
                    <a:pt x="109" y="5465"/>
                  </a:cubicBezTo>
                  <a:cubicBezTo>
                    <a:pt x="217" y="5628"/>
                    <a:pt x="325" y="5682"/>
                    <a:pt x="379" y="5682"/>
                  </a:cubicBezTo>
                  <a:cubicBezTo>
                    <a:pt x="433" y="5682"/>
                    <a:pt x="542" y="5520"/>
                    <a:pt x="650" y="5195"/>
                  </a:cubicBezTo>
                  <a:cubicBezTo>
                    <a:pt x="650" y="5033"/>
                    <a:pt x="704" y="4870"/>
                    <a:pt x="758" y="4708"/>
                  </a:cubicBezTo>
                  <a:cubicBezTo>
                    <a:pt x="812" y="4600"/>
                    <a:pt x="812" y="4383"/>
                    <a:pt x="920" y="4113"/>
                  </a:cubicBezTo>
                  <a:cubicBezTo>
                    <a:pt x="974" y="3842"/>
                    <a:pt x="1028" y="3626"/>
                    <a:pt x="1083" y="3464"/>
                  </a:cubicBezTo>
                  <a:cubicBezTo>
                    <a:pt x="1461" y="1895"/>
                    <a:pt x="1624" y="975"/>
                    <a:pt x="1624" y="812"/>
                  </a:cubicBezTo>
                  <a:cubicBezTo>
                    <a:pt x="1624" y="596"/>
                    <a:pt x="1570" y="434"/>
                    <a:pt x="1461" y="271"/>
                  </a:cubicBezTo>
                  <a:cubicBezTo>
                    <a:pt x="1299" y="109"/>
                    <a:pt x="1245" y="1"/>
                    <a:pt x="11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7"/>
            <p:cNvSpPr/>
            <p:nvPr/>
          </p:nvSpPr>
          <p:spPr>
            <a:xfrm>
              <a:off x="6374575" y="979350"/>
              <a:ext cx="120400" cy="143400"/>
            </a:xfrm>
            <a:custGeom>
              <a:avLst/>
              <a:gdLst/>
              <a:ahLst/>
              <a:cxnLst/>
              <a:rect l="l" t="t" r="r" b="b"/>
              <a:pathLst>
                <a:path w="4816" h="5736" extrusionOk="0">
                  <a:moveTo>
                    <a:pt x="4274" y="1"/>
                  </a:moveTo>
                  <a:cubicBezTo>
                    <a:pt x="4166" y="1"/>
                    <a:pt x="4112" y="163"/>
                    <a:pt x="4112" y="379"/>
                  </a:cubicBezTo>
                  <a:cubicBezTo>
                    <a:pt x="4112" y="434"/>
                    <a:pt x="4112" y="758"/>
                    <a:pt x="4058" y="1353"/>
                  </a:cubicBezTo>
                  <a:cubicBezTo>
                    <a:pt x="3896" y="2652"/>
                    <a:pt x="3679" y="3734"/>
                    <a:pt x="3355" y="4654"/>
                  </a:cubicBezTo>
                  <a:cubicBezTo>
                    <a:pt x="3084" y="4167"/>
                    <a:pt x="2543" y="2760"/>
                    <a:pt x="1677" y="542"/>
                  </a:cubicBezTo>
                  <a:cubicBezTo>
                    <a:pt x="1623" y="379"/>
                    <a:pt x="1569" y="271"/>
                    <a:pt x="1461" y="217"/>
                  </a:cubicBezTo>
                  <a:cubicBezTo>
                    <a:pt x="1353" y="109"/>
                    <a:pt x="1245" y="55"/>
                    <a:pt x="1190" y="55"/>
                  </a:cubicBezTo>
                  <a:cubicBezTo>
                    <a:pt x="1082" y="55"/>
                    <a:pt x="1082" y="109"/>
                    <a:pt x="1082" y="325"/>
                  </a:cubicBezTo>
                  <a:cubicBezTo>
                    <a:pt x="1028" y="650"/>
                    <a:pt x="866" y="1516"/>
                    <a:pt x="541" y="2922"/>
                  </a:cubicBezTo>
                  <a:cubicBezTo>
                    <a:pt x="162" y="4329"/>
                    <a:pt x="0" y="5087"/>
                    <a:pt x="0" y="5195"/>
                  </a:cubicBezTo>
                  <a:cubicBezTo>
                    <a:pt x="0" y="5303"/>
                    <a:pt x="54" y="5465"/>
                    <a:pt x="162" y="5574"/>
                  </a:cubicBezTo>
                  <a:cubicBezTo>
                    <a:pt x="217" y="5682"/>
                    <a:pt x="325" y="5736"/>
                    <a:pt x="379" y="5736"/>
                  </a:cubicBezTo>
                  <a:cubicBezTo>
                    <a:pt x="433" y="5736"/>
                    <a:pt x="487" y="5628"/>
                    <a:pt x="541" y="5411"/>
                  </a:cubicBezTo>
                  <a:cubicBezTo>
                    <a:pt x="649" y="5195"/>
                    <a:pt x="758" y="4708"/>
                    <a:pt x="974" y="3896"/>
                  </a:cubicBezTo>
                  <a:cubicBezTo>
                    <a:pt x="1136" y="3139"/>
                    <a:pt x="1353" y="2435"/>
                    <a:pt x="1515" y="1786"/>
                  </a:cubicBezTo>
                  <a:cubicBezTo>
                    <a:pt x="2273" y="3788"/>
                    <a:pt x="2759" y="5033"/>
                    <a:pt x="2922" y="5411"/>
                  </a:cubicBezTo>
                  <a:cubicBezTo>
                    <a:pt x="2976" y="5465"/>
                    <a:pt x="3030" y="5574"/>
                    <a:pt x="3138" y="5628"/>
                  </a:cubicBezTo>
                  <a:cubicBezTo>
                    <a:pt x="3246" y="5736"/>
                    <a:pt x="3301" y="5736"/>
                    <a:pt x="3409" y="5736"/>
                  </a:cubicBezTo>
                  <a:cubicBezTo>
                    <a:pt x="3571" y="5736"/>
                    <a:pt x="3787" y="5411"/>
                    <a:pt x="4058" y="4708"/>
                  </a:cubicBezTo>
                  <a:cubicBezTo>
                    <a:pt x="4274" y="4005"/>
                    <a:pt x="4437" y="3247"/>
                    <a:pt x="4599" y="2435"/>
                  </a:cubicBezTo>
                  <a:cubicBezTo>
                    <a:pt x="4707" y="1624"/>
                    <a:pt x="4815" y="975"/>
                    <a:pt x="4815" y="542"/>
                  </a:cubicBezTo>
                  <a:cubicBezTo>
                    <a:pt x="4815" y="434"/>
                    <a:pt x="4761" y="325"/>
                    <a:pt x="4599" y="217"/>
                  </a:cubicBezTo>
                  <a:cubicBezTo>
                    <a:pt x="4491" y="109"/>
                    <a:pt x="4383" y="1"/>
                    <a:pt x="4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7"/>
            <p:cNvSpPr/>
            <p:nvPr/>
          </p:nvSpPr>
          <p:spPr>
            <a:xfrm>
              <a:off x="6509825" y="980700"/>
              <a:ext cx="100125" cy="163700"/>
            </a:xfrm>
            <a:custGeom>
              <a:avLst/>
              <a:gdLst/>
              <a:ahLst/>
              <a:cxnLst/>
              <a:rect l="l" t="t" r="r" b="b"/>
              <a:pathLst>
                <a:path w="4005" h="6548" extrusionOk="0">
                  <a:moveTo>
                    <a:pt x="3301" y="1"/>
                  </a:moveTo>
                  <a:cubicBezTo>
                    <a:pt x="2868" y="1"/>
                    <a:pt x="2381" y="271"/>
                    <a:pt x="1840" y="758"/>
                  </a:cubicBezTo>
                  <a:cubicBezTo>
                    <a:pt x="1299" y="1191"/>
                    <a:pt x="866" y="1786"/>
                    <a:pt x="542" y="2436"/>
                  </a:cubicBezTo>
                  <a:cubicBezTo>
                    <a:pt x="217" y="3139"/>
                    <a:pt x="1" y="3734"/>
                    <a:pt x="1" y="4275"/>
                  </a:cubicBezTo>
                  <a:cubicBezTo>
                    <a:pt x="1" y="4654"/>
                    <a:pt x="163" y="4979"/>
                    <a:pt x="488" y="5249"/>
                  </a:cubicBezTo>
                  <a:cubicBezTo>
                    <a:pt x="812" y="5574"/>
                    <a:pt x="1083" y="5682"/>
                    <a:pt x="1407" y="5682"/>
                  </a:cubicBezTo>
                  <a:cubicBezTo>
                    <a:pt x="1732" y="5682"/>
                    <a:pt x="2057" y="5574"/>
                    <a:pt x="2381" y="5303"/>
                  </a:cubicBezTo>
                  <a:cubicBezTo>
                    <a:pt x="2706" y="5033"/>
                    <a:pt x="3031" y="4708"/>
                    <a:pt x="3301" y="4221"/>
                  </a:cubicBezTo>
                  <a:lnTo>
                    <a:pt x="3301" y="4221"/>
                  </a:lnTo>
                  <a:cubicBezTo>
                    <a:pt x="3247" y="4437"/>
                    <a:pt x="3193" y="4654"/>
                    <a:pt x="3085" y="4924"/>
                  </a:cubicBezTo>
                  <a:cubicBezTo>
                    <a:pt x="2976" y="5195"/>
                    <a:pt x="2922" y="5465"/>
                    <a:pt x="2814" y="5682"/>
                  </a:cubicBezTo>
                  <a:cubicBezTo>
                    <a:pt x="2760" y="5952"/>
                    <a:pt x="2706" y="6169"/>
                    <a:pt x="2706" y="6331"/>
                  </a:cubicBezTo>
                  <a:cubicBezTo>
                    <a:pt x="2706" y="6493"/>
                    <a:pt x="2814" y="6548"/>
                    <a:pt x="2922" y="6548"/>
                  </a:cubicBezTo>
                  <a:cubicBezTo>
                    <a:pt x="3085" y="6548"/>
                    <a:pt x="3247" y="6169"/>
                    <a:pt x="3517" y="5357"/>
                  </a:cubicBezTo>
                  <a:cubicBezTo>
                    <a:pt x="3788" y="4546"/>
                    <a:pt x="3950" y="4005"/>
                    <a:pt x="3950" y="3788"/>
                  </a:cubicBezTo>
                  <a:cubicBezTo>
                    <a:pt x="3950" y="3572"/>
                    <a:pt x="3896" y="3409"/>
                    <a:pt x="3734" y="3247"/>
                  </a:cubicBezTo>
                  <a:cubicBezTo>
                    <a:pt x="3626" y="3031"/>
                    <a:pt x="3463" y="2977"/>
                    <a:pt x="3301" y="2977"/>
                  </a:cubicBezTo>
                  <a:cubicBezTo>
                    <a:pt x="2922" y="2977"/>
                    <a:pt x="2652" y="2977"/>
                    <a:pt x="2435" y="3031"/>
                  </a:cubicBezTo>
                  <a:cubicBezTo>
                    <a:pt x="2165" y="3085"/>
                    <a:pt x="2057" y="3193"/>
                    <a:pt x="2057" y="3247"/>
                  </a:cubicBezTo>
                  <a:cubicBezTo>
                    <a:pt x="2057" y="3301"/>
                    <a:pt x="2111" y="3409"/>
                    <a:pt x="2219" y="3464"/>
                  </a:cubicBezTo>
                  <a:cubicBezTo>
                    <a:pt x="2327" y="3572"/>
                    <a:pt x="2435" y="3572"/>
                    <a:pt x="2598" y="3572"/>
                  </a:cubicBezTo>
                  <a:cubicBezTo>
                    <a:pt x="2760" y="3572"/>
                    <a:pt x="2976" y="3572"/>
                    <a:pt x="3247" y="3464"/>
                  </a:cubicBezTo>
                  <a:lnTo>
                    <a:pt x="3247" y="3464"/>
                  </a:lnTo>
                  <a:cubicBezTo>
                    <a:pt x="2976" y="3951"/>
                    <a:pt x="2652" y="4275"/>
                    <a:pt x="2273" y="4600"/>
                  </a:cubicBezTo>
                  <a:cubicBezTo>
                    <a:pt x="1948" y="4870"/>
                    <a:pt x="1624" y="4979"/>
                    <a:pt x="1407" y="4979"/>
                  </a:cubicBezTo>
                  <a:cubicBezTo>
                    <a:pt x="1191" y="4979"/>
                    <a:pt x="1083" y="4924"/>
                    <a:pt x="920" y="4816"/>
                  </a:cubicBezTo>
                  <a:cubicBezTo>
                    <a:pt x="812" y="4654"/>
                    <a:pt x="758" y="4492"/>
                    <a:pt x="758" y="4275"/>
                  </a:cubicBezTo>
                  <a:cubicBezTo>
                    <a:pt x="758" y="3788"/>
                    <a:pt x="920" y="3301"/>
                    <a:pt x="1191" y="2760"/>
                  </a:cubicBezTo>
                  <a:cubicBezTo>
                    <a:pt x="1461" y="2165"/>
                    <a:pt x="1840" y="1732"/>
                    <a:pt x="2273" y="1353"/>
                  </a:cubicBezTo>
                  <a:cubicBezTo>
                    <a:pt x="2652" y="975"/>
                    <a:pt x="3031" y="758"/>
                    <a:pt x="3409" y="758"/>
                  </a:cubicBezTo>
                  <a:cubicBezTo>
                    <a:pt x="3517" y="758"/>
                    <a:pt x="3626" y="812"/>
                    <a:pt x="3734" y="812"/>
                  </a:cubicBezTo>
                  <a:cubicBezTo>
                    <a:pt x="3842" y="867"/>
                    <a:pt x="3896" y="921"/>
                    <a:pt x="3896" y="921"/>
                  </a:cubicBezTo>
                  <a:cubicBezTo>
                    <a:pt x="3950" y="921"/>
                    <a:pt x="4004" y="867"/>
                    <a:pt x="4004" y="758"/>
                  </a:cubicBezTo>
                  <a:cubicBezTo>
                    <a:pt x="4004" y="596"/>
                    <a:pt x="3896" y="488"/>
                    <a:pt x="3788" y="271"/>
                  </a:cubicBezTo>
                  <a:cubicBezTo>
                    <a:pt x="3626" y="109"/>
                    <a:pt x="3463" y="1"/>
                    <a:pt x="33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6641025" y="980700"/>
              <a:ext cx="108250" cy="143400"/>
            </a:xfrm>
            <a:custGeom>
              <a:avLst/>
              <a:gdLst/>
              <a:ahLst/>
              <a:cxnLst/>
              <a:rect l="l" t="t" r="r" b="b"/>
              <a:pathLst>
                <a:path w="4330" h="5736" extrusionOk="0">
                  <a:moveTo>
                    <a:pt x="1570" y="921"/>
                  </a:moveTo>
                  <a:cubicBezTo>
                    <a:pt x="2111" y="1083"/>
                    <a:pt x="2598" y="1353"/>
                    <a:pt x="2977" y="1786"/>
                  </a:cubicBezTo>
                  <a:cubicBezTo>
                    <a:pt x="3355" y="2165"/>
                    <a:pt x="3572" y="2490"/>
                    <a:pt x="3572" y="2868"/>
                  </a:cubicBezTo>
                  <a:cubicBezTo>
                    <a:pt x="3572" y="3031"/>
                    <a:pt x="3409" y="3301"/>
                    <a:pt x="3139" y="3626"/>
                  </a:cubicBezTo>
                  <a:cubicBezTo>
                    <a:pt x="2814" y="3951"/>
                    <a:pt x="2436" y="4221"/>
                    <a:pt x="1949" y="4492"/>
                  </a:cubicBezTo>
                  <a:cubicBezTo>
                    <a:pt x="1516" y="4762"/>
                    <a:pt x="1083" y="4924"/>
                    <a:pt x="704" y="4979"/>
                  </a:cubicBezTo>
                  <a:cubicBezTo>
                    <a:pt x="758" y="4546"/>
                    <a:pt x="867" y="4167"/>
                    <a:pt x="975" y="3842"/>
                  </a:cubicBezTo>
                  <a:cubicBezTo>
                    <a:pt x="1191" y="2977"/>
                    <a:pt x="1408" y="2381"/>
                    <a:pt x="1462" y="2003"/>
                  </a:cubicBezTo>
                  <a:cubicBezTo>
                    <a:pt x="1570" y="1624"/>
                    <a:pt x="1624" y="1408"/>
                    <a:pt x="1624" y="1245"/>
                  </a:cubicBezTo>
                  <a:cubicBezTo>
                    <a:pt x="1624" y="1137"/>
                    <a:pt x="1624" y="1029"/>
                    <a:pt x="1570" y="921"/>
                  </a:cubicBezTo>
                  <a:close/>
                  <a:moveTo>
                    <a:pt x="596" y="1"/>
                  </a:moveTo>
                  <a:cubicBezTo>
                    <a:pt x="488" y="1"/>
                    <a:pt x="434" y="55"/>
                    <a:pt x="434" y="163"/>
                  </a:cubicBezTo>
                  <a:cubicBezTo>
                    <a:pt x="434" y="217"/>
                    <a:pt x="488" y="325"/>
                    <a:pt x="596" y="488"/>
                  </a:cubicBezTo>
                  <a:cubicBezTo>
                    <a:pt x="650" y="596"/>
                    <a:pt x="812" y="650"/>
                    <a:pt x="975" y="758"/>
                  </a:cubicBezTo>
                  <a:cubicBezTo>
                    <a:pt x="975" y="1083"/>
                    <a:pt x="812" y="1840"/>
                    <a:pt x="488" y="2977"/>
                  </a:cubicBezTo>
                  <a:cubicBezTo>
                    <a:pt x="163" y="4113"/>
                    <a:pt x="1" y="4762"/>
                    <a:pt x="1" y="4924"/>
                  </a:cubicBezTo>
                  <a:cubicBezTo>
                    <a:pt x="1" y="5087"/>
                    <a:pt x="55" y="5303"/>
                    <a:pt x="217" y="5465"/>
                  </a:cubicBezTo>
                  <a:cubicBezTo>
                    <a:pt x="325" y="5628"/>
                    <a:pt x="434" y="5736"/>
                    <a:pt x="542" y="5736"/>
                  </a:cubicBezTo>
                  <a:cubicBezTo>
                    <a:pt x="975" y="5736"/>
                    <a:pt x="1462" y="5574"/>
                    <a:pt x="2057" y="5249"/>
                  </a:cubicBezTo>
                  <a:cubicBezTo>
                    <a:pt x="2652" y="4924"/>
                    <a:pt x="3193" y="4546"/>
                    <a:pt x="3626" y="4113"/>
                  </a:cubicBezTo>
                  <a:cubicBezTo>
                    <a:pt x="4113" y="3680"/>
                    <a:pt x="4329" y="3247"/>
                    <a:pt x="4329" y="2923"/>
                  </a:cubicBezTo>
                  <a:cubicBezTo>
                    <a:pt x="4329" y="2436"/>
                    <a:pt x="4113" y="1949"/>
                    <a:pt x="3680" y="1462"/>
                  </a:cubicBezTo>
                  <a:cubicBezTo>
                    <a:pt x="3301" y="1029"/>
                    <a:pt x="2760" y="650"/>
                    <a:pt x="2219" y="380"/>
                  </a:cubicBezTo>
                  <a:cubicBezTo>
                    <a:pt x="1624" y="109"/>
                    <a:pt x="1083" y="1"/>
                    <a:pt x="5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6766825" y="980700"/>
              <a:ext cx="109600" cy="142050"/>
            </a:xfrm>
            <a:custGeom>
              <a:avLst/>
              <a:gdLst/>
              <a:ahLst/>
              <a:cxnLst/>
              <a:rect l="l" t="t" r="r" b="b"/>
              <a:pathLst>
                <a:path w="4384" h="5682" extrusionOk="0">
                  <a:moveTo>
                    <a:pt x="2814" y="650"/>
                  </a:moveTo>
                  <a:cubicBezTo>
                    <a:pt x="3031" y="650"/>
                    <a:pt x="3193" y="812"/>
                    <a:pt x="3355" y="1083"/>
                  </a:cubicBezTo>
                  <a:cubicBezTo>
                    <a:pt x="3517" y="1299"/>
                    <a:pt x="3626" y="1678"/>
                    <a:pt x="3626" y="2057"/>
                  </a:cubicBezTo>
                  <a:cubicBezTo>
                    <a:pt x="3626" y="2490"/>
                    <a:pt x="3463" y="2923"/>
                    <a:pt x="3247" y="3409"/>
                  </a:cubicBezTo>
                  <a:cubicBezTo>
                    <a:pt x="2976" y="3842"/>
                    <a:pt x="2652" y="4275"/>
                    <a:pt x="2327" y="4600"/>
                  </a:cubicBezTo>
                  <a:cubicBezTo>
                    <a:pt x="1948" y="4924"/>
                    <a:pt x="1678" y="5033"/>
                    <a:pt x="1407" y="5033"/>
                  </a:cubicBezTo>
                  <a:cubicBezTo>
                    <a:pt x="1191" y="5033"/>
                    <a:pt x="1083" y="4979"/>
                    <a:pt x="920" y="4762"/>
                  </a:cubicBezTo>
                  <a:cubicBezTo>
                    <a:pt x="812" y="4600"/>
                    <a:pt x="758" y="4329"/>
                    <a:pt x="758" y="4059"/>
                  </a:cubicBezTo>
                  <a:cubicBezTo>
                    <a:pt x="758" y="3572"/>
                    <a:pt x="866" y="3031"/>
                    <a:pt x="1137" y="2490"/>
                  </a:cubicBezTo>
                  <a:cubicBezTo>
                    <a:pt x="1407" y="1949"/>
                    <a:pt x="1678" y="1516"/>
                    <a:pt x="2003" y="1191"/>
                  </a:cubicBezTo>
                  <a:cubicBezTo>
                    <a:pt x="2327" y="812"/>
                    <a:pt x="2598" y="650"/>
                    <a:pt x="2814" y="650"/>
                  </a:cubicBezTo>
                  <a:close/>
                  <a:moveTo>
                    <a:pt x="2760" y="1"/>
                  </a:moveTo>
                  <a:cubicBezTo>
                    <a:pt x="2489" y="1"/>
                    <a:pt x="2165" y="109"/>
                    <a:pt x="1840" y="325"/>
                  </a:cubicBezTo>
                  <a:cubicBezTo>
                    <a:pt x="1516" y="596"/>
                    <a:pt x="1245" y="867"/>
                    <a:pt x="920" y="1245"/>
                  </a:cubicBezTo>
                  <a:cubicBezTo>
                    <a:pt x="650" y="1624"/>
                    <a:pt x="433" y="2111"/>
                    <a:pt x="271" y="2598"/>
                  </a:cubicBezTo>
                  <a:cubicBezTo>
                    <a:pt x="109" y="3085"/>
                    <a:pt x="1" y="3626"/>
                    <a:pt x="1" y="4113"/>
                  </a:cubicBezTo>
                  <a:cubicBezTo>
                    <a:pt x="1" y="4437"/>
                    <a:pt x="109" y="4816"/>
                    <a:pt x="379" y="5195"/>
                  </a:cubicBezTo>
                  <a:cubicBezTo>
                    <a:pt x="650" y="5520"/>
                    <a:pt x="975" y="5682"/>
                    <a:pt x="1353" y="5682"/>
                  </a:cubicBezTo>
                  <a:cubicBezTo>
                    <a:pt x="1840" y="5682"/>
                    <a:pt x="2327" y="5520"/>
                    <a:pt x="2760" y="5087"/>
                  </a:cubicBezTo>
                  <a:cubicBezTo>
                    <a:pt x="3247" y="4708"/>
                    <a:pt x="3626" y="4221"/>
                    <a:pt x="3950" y="3626"/>
                  </a:cubicBezTo>
                  <a:cubicBezTo>
                    <a:pt x="4221" y="3085"/>
                    <a:pt x="4383" y="2544"/>
                    <a:pt x="4383" y="2003"/>
                  </a:cubicBezTo>
                  <a:cubicBezTo>
                    <a:pt x="4383" y="1462"/>
                    <a:pt x="4221" y="1029"/>
                    <a:pt x="3896" y="596"/>
                  </a:cubicBezTo>
                  <a:cubicBezTo>
                    <a:pt x="3626" y="163"/>
                    <a:pt x="3247" y="1"/>
                    <a:pt x="2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6891275" y="980700"/>
              <a:ext cx="147450" cy="142050"/>
            </a:xfrm>
            <a:custGeom>
              <a:avLst/>
              <a:gdLst/>
              <a:ahLst/>
              <a:cxnLst/>
              <a:rect l="l" t="t" r="r" b="b"/>
              <a:pathLst>
                <a:path w="5898" h="5682" extrusionOk="0">
                  <a:moveTo>
                    <a:pt x="1245" y="1"/>
                  </a:moveTo>
                  <a:cubicBezTo>
                    <a:pt x="1137" y="1"/>
                    <a:pt x="1137" y="55"/>
                    <a:pt x="1082" y="55"/>
                  </a:cubicBezTo>
                  <a:cubicBezTo>
                    <a:pt x="1082" y="109"/>
                    <a:pt x="1082" y="163"/>
                    <a:pt x="1082" y="271"/>
                  </a:cubicBezTo>
                  <a:cubicBezTo>
                    <a:pt x="1082" y="596"/>
                    <a:pt x="866" y="1462"/>
                    <a:pt x="541" y="2814"/>
                  </a:cubicBezTo>
                  <a:cubicBezTo>
                    <a:pt x="163" y="4167"/>
                    <a:pt x="0" y="4924"/>
                    <a:pt x="0" y="5033"/>
                  </a:cubicBezTo>
                  <a:cubicBezTo>
                    <a:pt x="0" y="5195"/>
                    <a:pt x="54" y="5303"/>
                    <a:pt x="163" y="5465"/>
                  </a:cubicBezTo>
                  <a:cubicBezTo>
                    <a:pt x="271" y="5628"/>
                    <a:pt x="325" y="5682"/>
                    <a:pt x="379" y="5682"/>
                  </a:cubicBezTo>
                  <a:cubicBezTo>
                    <a:pt x="433" y="5682"/>
                    <a:pt x="433" y="5628"/>
                    <a:pt x="487" y="5520"/>
                  </a:cubicBezTo>
                  <a:cubicBezTo>
                    <a:pt x="541" y="5465"/>
                    <a:pt x="541" y="5411"/>
                    <a:pt x="541" y="5357"/>
                  </a:cubicBezTo>
                  <a:cubicBezTo>
                    <a:pt x="595" y="5303"/>
                    <a:pt x="595" y="5249"/>
                    <a:pt x="650" y="5195"/>
                  </a:cubicBezTo>
                  <a:cubicBezTo>
                    <a:pt x="650" y="5087"/>
                    <a:pt x="704" y="4979"/>
                    <a:pt x="704" y="4924"/>
                  </a:cubicBezTo>
                  <a:cubicBezTo>
                    <a:pt x="704" y="4870"/>
                    <a:pt x="758" y="4762"/>
                    <a:pt x="812" y="4654"/>
                  </a:cubicBezTo>
                  <a:cubicBezTo>
                    <a:pt x="812" y="4492"/>
                    <a:pt x="866" y="4437"/>
                    <a:pt x="866" y="4329"/>
                  </a:cubicBezTo>
                  <a:cubicBezTo>
                    <a:pt x="920" y="4221"/>
                    <a:pt x="920" y="4113"/>
                    <a:pt x="974" y="4005"/>
                  </a:cubicBezTo>
                  <a:cubicBezTo>
                    <a:pt x="974" y="3842"/>
                    <a:pt x="1082" y="3626"/>
                    <a:pt x="1191" y="3193"/>
                  </a:cubicBezTo>
                  <a:cubicBezTo>
                    <a:pt x="1299" y="2814"/>
                    <a:pt x="1407" y="2327"/>
                    <a:pt x="1461" y="1732"/>
                  </a:cubicBezTo>
                  <a:cubicBezTo>
                    <a:pt x="1840" y="2814"/>
                    <a:pt x="2056" y="3464"/>
                    <a:pt x="2273" y="3734"/>
                  </a:cubicBezTo>
                  <a:cubicBezTo>
                    <a:pt x="2381" y="3896"/>
                    <a:pt x="2543" y="4005"/>
                    <a:pt x="2706" y="4005"/>
                  </a:cubicBezTo>
                  <a:cubicBezTo>
                    <a:pt x="2814" y="4005"/>
                    <a:pt x="3030" y="3842"/>
                    <a:pt x="3247" y="3626"/>
                  </a:cubicBezTo>
                  <a:cubicBezTo>
                    <a:pt x="3463" y="3355"/>
                    <a:pt x="4112" y="2652"/>
                    <a:pt x="5086" y="1408"/>
                  </a:cubicBezTo>
                  <a:lnTo>
                    <a:pt x="5086" y="1408"/>
                  </a:lnTo>
                  <a:cubicBezTo>
                    <a:pt x="4870" y="2003"/>
                    <a:pt x="4653" y="2652"/>
                    <a:pt x="4491" y="3464"/>
                  </a:cubicBezTo>
                  <a:cubicBezTo>
                    <a:pt x="4329" y="4221"/>
                    <a:pt x="4221" y="4762"/>
                    <a:pt x="4221" y="4979"/>
                  </a:cubicBezTo>
                  <a:cubicBezTo>
                    <a:pt x="4221" y="5195"/>
                    <a:pt x="4275" y="5357"/>
                    <a:pt x="4329" y="5465"/>
                  </a:cubicBezTo>
                  <a:cubicBezTo>
                    <a:pt x="4383" y="5628"/>
                    <a:pt x="4437" y="5682"/>
                    <a:pt x="4545" y="5682"/>
                  </a:cubicBezTo>
                  <a:cubicBezTo>
                    <a:pt x="4599" y="5682"/>
                    <a:pt x="4707" y="5520"/>
                    <a:pt x="4762" y="5195"/>
                  </a:cubicBezTo>
                  <a:cubicBezTo>
                    <a:pt x="4816" y="5033"/>
                    <a:pt x="4870" y="4870"/>
                    <a:pt x="4870" y="4708"/>
                  </a:cubicBezTo>
                  <a:cubicBezTo>
                    <a:pt x="4924" y="4546"/>
                    <a:pt x="4978" y="4329"/>
                    <a:pt x="5032" y="4059"/>
                  </a:cubicBezTo>
                  <a:cubicBezTo>
                    <a:pt x="5140" y="3788"/>
                    <a:pt x="5194" y="3572"/>
                    <a:pt x="5194" y="3355"/>
                  </a:cubicBezTo>
                  <a:cubicBezTo>
                    <a:pt x="5249" y="3193"/>
                    <a:pt x="5357" y="2923"/>
                    <a:pt x="5411" y="2598"/>
                  </a:cubicBezTo>
                  <a:cubicBezTo>
                    <a:pt x="5519" y="2327"/>
                    <a:pt x="5573" y="2057"/>
                    <a:pt x="5627" y="1949"/>
                  </a:cubicBezTo>
                  <a:cubicBezTo>
                    <a:pt x="5681" y="1786"/>
                    <a:pt x="5735" y="1624"/>
                    <a:pt x="5790" y="1408"/>
                  </a:cubicBezTo>
                  <a:cubicBezTo>
                    <a:pt x="5844" y="1191"/>
                    <a:pt x="5844" y="1029"/>
                    <a:pt x="5898" y="921"/>
                  </a:cubicBezTo>
                  <a:cubicBezTo>
                    <a:pt x="5898" y="758"/>
                    <a:pt x="5898" y="650"/>
                    <a:pt x="5898" y="596"/>
                  </a:cubicBezTo>
                  <a:cubicBezTo>
                    <a:pt x="5898" y="488"/>
                    <a:pt x="5844" y="380"/>
                    <a:pt x="5735" y="271"/>
                  </a:cubicBezTo>
                  <a:cubicBezTo>
                    <a:pt x="5627" y="163"/>
                    <a:pt x="5519" y="109"/>
                    <a:pt x="5465" y="109"/>
                  </a:cubicBezTo>
                  <a:cubicBezTo>
                    <a:pt x="5357" y="109"/>
                    <a:pt x="5194" y="217"/>
                    <a:pt x="4978" y="488"/>
                  </a:cubicBezTo>
                  <a:cubicBezTo>
                    <a:pt x="4762" y="704"/>
                    <a:pt x="4383" y="1137"/>
                    <a:pt x="3950" y="1732"/>
                  </a:cubicBezTo>
                  <a:cubicBezTo>
                    <a:pt x="3463" y="2327"/>
                    <a:pt x="3084" y="2814"/>
                    <a:pt x="2814" y="3139"/>
                  </a:cubicBezTo>
                  <a:cubicBezTo>
                    <a:pt x="2543" y="2652"/>
                    <a:pt x="2327" y="2165"/>
                    <a:pt x="2165" y="1678"/>
                  </a:cubicBezTo>
                  <a:cubicBezTo>
                    <a:pt x="2002" y="1137"/>
                    <a:pt x="1894" y="812"/>
                    <a:pt x="1840" y="596"/>
                  </a:cubicBezTo>
                  <a:cubicBezTo>
                    <a:pt x="1840" y="488"/>
                    <a:pt x="1732" y="380"/>
                    <a:pt x="1569" y="217"/>
                  </a:cubicBezTo>
                  <a:cubicBezTo>
                    <a:pt x="1407" y="109"/>
                    <a:pt x="1299" y="1"/>
                    <a:pt x="1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6221725" y="1236350"/>
              <a:ext cx="89300" cy="120425"/>
            </a:xfrm>
            <a:custGeom>
              <a:avLst/>
              <a:gdLst/>
              <a:ahLst/>
              <a:cxnLst/>
              <a:rect l="l" t="t" r="r" b="b"/>
              <a:pathLst>
                <a:path w="3572" h="4817" extrusionOk="0">
                  <a:moveTo>
                    <a:pt x="2110" y="650"/>
                  </a:moveTo>
                  <a:cubicBezTo>
                    <a:pt x="2219" y="1029"/>
                    <a:pt x="2273" y="1624"/>
                    <a:pt x="2381" y="2381"/>
                  </a:cubicBezTo>
                  <a:cubicBezTo>
                    <a:pt x="2002" y="2435"/>
                    <a:pt x="1677" y="2544"/>
                    <a:pt x="1353" y="2598"/>
                  </a:cubicBezTo>
                  <a:cubicBezTo>
                    <a:pt x="1677" y="1786"/>
                    <a:pt x="1894" y="1137"/>
                    <a:pt x="2110" y="650"/>
                  </a:cubicBezTo>
                  <a:close/>
                  <a:moveTo>
                    <a:pt x="2273" y="1"/>
                  </a:moveTo>
                  <a:cubicBezTo>
                    <a:pt x="2164" y="1"/>
                    <a:pt x="2056" y="55"/>
                    <a:pt x="1894" y="109"/>
                  </a:cubicBezTo>
                  <a:cubicBezTo>
                    <a:pt x="1786" y="217"/>
                    <a:pt x="1677" y="325"/>
                    <a:pt x="1623" y="434"/>
                  </a:cubicBezTo>
                  <a:cubicBezTo>
                    <a:pt x="1623" y="596"/>
                    <a:pt x="1461" y="866"/>
                    <a:pt x="1299" y="1299"/>
                  </a:cubicBezTo>
                  <a:cubicBezTo>
                    <a:pt x="1136" y="1732"/>
                    <a:pt x="974" y="2111"/>
                    <a:pt x="866" y="2381"/>
                  </a:cubicBezTo>
                  <a:cubicBezTo>
                    <a:pt x="812" y="2490"/>
                    <a:pt x="758" y="2652"/>
                    <a:pt x="704" y="2814"/>
                  </a:cubicBezTo>
                  <a:cubicBezTo>
                    <a:pt x="271" y="2922"/>
                    <a:pt x="0" y="3031"/>
                    <a:pt x="0" y="3139"/>
                  </a:cubicBezTo>
                  <a:cubicBezTo>
                    <a:pt x="0" y="3247"/>
                    <a:pt x="54" y="3301"/>
                    <a:pt x="108" y="3355"/>
                  </a:cubicBezTo>
                  <a:cubicBezTo>
                    <a:pt x="217" y="3409"/>
                    <a:pt x="271" y="3463"/>
                    <a:pt x="379" y="3463"/>
                  </a:cubicBezTo>
                  <a:lnTo>
                    <a:pt x="433" y="3463"/>
                  </a:lnTo>
                  <a:cubicBezTo>
                    <a:pt x="163" y="4059"/>
                    <a:pt x="54" y="4383"/>
                    <a:pt x="54" y="4437"/>
                  </a:cubicBezTo>
                  <a:cubicBezTo>
                    <a:pt x="54" y="4491"/>
                    <a:pt x="54" y="4600"/>
                    <a:pt x="163" y="4708"/>
                  </a:cubicBezTo>
                  <a:cubicBezTo>
                    <a:pt x="217" y="4762"/>
                    <a:pt x="325" y="4816"/>
                    <a:pt x="379" y="4816"/>
                  </a:cubicBezTo>
                  <a:cubicBezTo>
                    <a:pt x="433" y="4816"/>
                    <a:pt x="704" y="4329"/>
                    <a:pt x="1082" y="3247"/>
                  </a:cubicBezTo>
                  <a:cubicBezTo>
                    <a:pt x="1407" y="3193"/>
                    <a:pt x="1677" y="3085"/>
                    <a:pt x="1840" y="3085"/>
                  </a:cubicBezTo>
                  <a:cubicBezTo>
                    <a:pt x="2002" y="3031"/>
                    <a:pt x="2219" y="2977"/>
                    <a:pt x="2381" y="2922"/>
                  </a:cubicBezTo>
                  <a:cubicBezTo>
                    <a:pt x="2435" y="3355"/>
                    <a:pt x="2489" y="3734"/>
                    <a:pt x="2489" y="4167"/>
                  </a:cubicBezTo>
                  <a:cubicBezTo>
                    <a:pt x="2543" y="4437"/>
                    <a:pt x="2543" y="4600"/>
                    <a:pt x="2597" y="4654"/>
                  </a:cubicBezTo>
                  <a:cubicBezTo>
                    <a:pt x="2651" y="4762"/>
                    <a:pt x="2705" y="4816"/>
                    <a:pt x="2814" y="4816"/>
                  </a:cubicBezTo>
                  <a:cubicBezTo>
                    <a:pt x="2922" y="4816"/>
                    <a:pt x="3030" y="4546"/>
                    <a:pt x="3030" y="3950"/>
                  </a:cubicBezTo>
                  <a:cubicBezTo>
                    <a:pt x="3030" y="3626"/>
                    <a:pt x="2976" y="3247"/>
                    <a:pt x="2976" y="2760"/>
                  </a:cubicBezTo>
                  <a:cubicBezTo>
                    <a:pt x="3355" y="2652"/>
                    <a:pt x="3571" y="2544"/>
                    <a:pt x="3571" y="2490"/>
                  </a:cubicBezTo>
                  <a:cubicBezTo>
                    <a:pt x="3571" y="2381"/>
                    <a:pt x="3463" y="2327"/>
                    <a:pt x="3247" y="2327"/>
                  </a:cubicBezTo>
                  <a:lnTo>
                    <a:pt x="2922" y="2327"/>
                  </a:lnTo>
                  <a:cubicBezTo>
                    <a:pt x="2868" y="1678"/>
                    <a:pt x="2760" y="1137"/>
                    <a:pt x="2651" y="650"/>
                  </a:cubicBezTo>
                  <a:cubicBezTo>
                    <a:pt x="2543" y="217"/>
                    <a:pt x="2435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6327225" y="1237700"/>
              <a:ext cx="100125" cy="119075"/>
            </a:xfrm>
            <a:custGeom>
              <a:avLst/>
              <a:gdLst/>
              <a:ahLst/>
              <a:cxnLst/>
              <a:rect l="l" t="t" r="r" b="b"/>
              <a:pathLst>
                <a:path w="4005" h="4763" extrusionOk="0">
                  <a:moveTo>
                    <a:pt x="974" y="1"/>
                  </a:moveTo>
                  <a:cubicBezTo>
                    <a:pt x="920" y="1"/>
                    <a:pt x="866" y="55"/>
                    <a:pt x="866" y="217"/>
                  </a:cubicBezTo>
                  <a:cubicBezTo>
                    <a:pt x="866" y="488"/>
                    <a:pt x="704" y="1245"/>
                    <a:pt x="433" y="2381"/>
                  </a:cubicBezTo>
                  <a:cubicBezTo>
                    <a:pt x="109" y="3572"/>
                    <a:pt x="0" y="4167"/>
                    <a:pt x="0" y="4275"/>
                  </a:cubicBezTo>
                  <a:cubicBezTo>
                    <a:pt x="0" y="4383"/>
                    <a:pt x="0" y="4492"/>
                    <a:pt x="109" y="4600"/>
                  </a:cubicBezTo>
                  <a:cubicBezTo>
                    <a:pt x="217" y="4708"/>
                    <a:pt x="271" y="4762"/>
                    <a:pt x="325" y="4762"/>
                  </a:cubicBezTo>
                  <a:cubicBezTo>
                    <a:pt x="379" y="4762"/>
                    <a:pt x="433" y="4654"/>
                    <a:pt x="487" y="4492"/>
                  </a:cubicBezTo>
                  <a:cubicBezTo>
                    <a:pt x="541" y="4329"/>
                    <a:pt x="650" y="3896"/>
                    <a:pt x="812" y="3247"/>
                  </a:cubicBezTo>
                  <a:cubicBezTo>
                    <a:pt x="974" y="2544"/>
                    <a:pt x="1083" y="2003"/>
                    <a:pt x="1245" y="1462"/>
                  </a:cubicBezTo>
                  <a:cubicBezTo>
                    <a:pt x="1894" y="3139"/>
                    <a:pt x="2327" y="4167"/>
                    <a:pt x="2435" y="4437"/>
                  </a:cubicBezTo>
                  <a:cubicBezTo>
                    <a:pt x="2489" y="4546"/>
                    <a:pt x="2543" y="4600"/>
                    <a:pt x="2597" y="4654"/>
                  </a:cubicBezTo>
                  <a:cubicBezTo>
                    <a:pt x="2706" y="4708"/>
                    <a:pt x="2760" y="4762"/>
                    <a:pt x="2814" y="4762"/>
                  </a:cubicBezTo>
                  <a:cubicBezTo>
                    <a:pt x="2976" y="4762"/>
                    <a:pt x="3139" y="4492"/>
                    <a:pt x="3355" y="3896"/>
                  </a:cubicBezTo>
                  <a:cubicBezTo>
                    <a:pt x="3571" y="3301"/>
                    <a:pt x="3680" y="2652"/>
                    <a:pt x="3788" y="2003"/>
                  </a:cubicBezTo>
                  <a:cubicBezTo>
                    <a:pt x="3950" y="1299"/>
                    <a:pt x="4004" y="812"/>
                    <a:pt x="4004" y="434"/>
                  </a:cubicBezTo>
                  <a:cubicBezTo>
                    <a:pt x="4004" y="325"/>
                    <a:pt x="3950" y="271"/>
                    <a:pt x="3842" y="163"/>
                  </a:cubicBezTo>
                  <a:cubicBezTo>
                    <a:pt x="3734" y="55"/>
                    <a:pt x="3625" y="1"/>
                    <a:pt x="3571" y="1"/>
                  </a:cubicBezTo>
                  <a:cubicBezTo>
                    <a:pt x="3463" y="1"/>
                    <a:pt x="3463" y="109"/>
                    <a:pt x="3409" y="271"/>
                  </a:cubicBezTo>
                  <a:cubicBezTo>
                    <a:pt x="3409" y="325"/>
                    <a:pt x="3409" y="596"/>
                    <a:pt x="3355" y="1083"/>
                  </a:cubicBezTo>
                  <a:cubicBezTo>
                    <a:pt x="3247" y="2165"/>
                    <a:pt x="3084" y="3085"/>
                    <a:pt x="2760" y="3842"/>
                  </a:cubicBezTo>
                  <a:cubicBezTo>
                    <a:pt x="2597" y="3464"/>
                    <a:pt x="2111" y="2273"/>
                    <a:pt x="1407" y="380"/>
                  </a:cubicBezTo>
                  <a:cubicBezTo>
                    <a:pt x="1353" y="325"/>
                    <a:pt x="1299" y="217"/>
                    <a:pt x="1191" y="109"/>
                  </a:cubicBezTo>
                  <a:cubicBezTo>
                    <a:pt x="1137" y="55"/>
                    <a:pt x="1028" y="1"/>
                    <a:pt x="9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6443550" y="1237700"/>
              <a:ext cx="35200" cy="119075"/>
            </a:xfrm>
            <a:custGeom>
              <a:avLst/>
              <a:gdLst/>
              <a:ahLst/>
              <a:cxnLst/>
              <a:rect l="l" t="t" r="r" b="b"/>
              <a:pathLst>
                <a:path w="1408" h="4763" extrusionOk="0">
                  <a:moveTo>
                    <a:pt x="974" y="1"/>
                  </a:moveTo>
                  <a:cubicBezTo>
                    <a:pt x="920" y="1"/>
                    <a:pt x="866" y="55"/>
                    <a:pt x="866" y="55"/>
                  </a:cubicBezTo>
                  <a:cubicBezTo>
                    <a:pt x="812" y="109"/>
                    <a:pt x="812" y="163"/>
                    <a:pt x="812" y="217"/>
                  </a:cubicBezTo>
                  <a:cubicBezTo>
                    <a:pt x="812" y="488"/>
                    <a:pt x="704" y="1245"/>
                    <a:pt x="433" y="2381"/>
                  </a:cubicBezTo>
                  <a:cubicBezTo>
                    <a:pt x="163" y="3572"/>
                    <a:pt x="0" y="4221"/>
                    <a:pt x="0" y="4275"/>
                  </a:cubicBezTo>
                  <a:cubicBezTo>
                    <a:pt x="0" y="4383"/>
                    <a:pt x="55" y="4492"/>
                    <a:pt x="163" y="4600"/>
                  </a:cubicBezTo>
                  <a:cubicBezTo>
                    <a:pt x="217" y="4708"/>
                    <a:pt x="325" y="4762"/>
                    <a:pt x="379" y="4762"/>
                  </a:cubicBezTo>
                  <a:cubicBezTo>
                    <a:pt x="433" y="4762"/>
                    <a:pt x="487" y="4600"/>
                    <a:pt x="542" y="4329"/>
                  </a:cubicBezTo>
                  <a:cubicBezTo>
                    <a:pt x="596" y="4221"/>
                    <a:pt x="650" y="4059"/>
                    <a:pt x="650" y="3951"/>
                  </a:cubicBezTo>
                  <a:cubicBezTo>
                    <a:pt x="704" y="3842"/>
                    <a:pt x="704" y="3680"/>
                    <a:pt x="758" y="3409"/>
                  </a:cubicBezTo>
                  <a:cubicBezTo>
                    <a:pt x="812" y="3193"/>
                    <a:pt x="866" y="3031"/>
                    <a:pt x="920" y="2923"/>
                  </a:cubicBezTo>
                  <a:cubicBezTo>
                    <a:pt x="1245" y="1570"/>
                    <a:pt x="1407" y="867"/>
                    <a:pt x="1407" y="704"/>
                  </a:cubicBezTo>
                  <a:cubicBezTo>
                    <a:pt x="1407" y="542"/>
                    <a:pt x="1353" y="380"/>
                    <a:pt x="1245" y="217"/>
                  </a:cubicBezTo>
                  <a:cubicBezTo>
                    <a:pt x="1137" y="109"/>
                    <a:pt x="1028" y="1"/>
                    <a:pt x="9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6493600" y="1237700"/>
              <a:ext cx="123100" cy="119075"/>
            </a:xfrm>
            <a:custGeom>
              <a:avLst/>
              <a:gdLst/>
              <a:ahLst/>
              <a:cxnLst/>
              <a:rect l="l" t="t" r="r" b="b"/>
              <a:pathLst>
                <a:path w="4924" h="4763" extrusionOk="0">
                  <a:moveTo>
                    <a:pt x="1028" y="1"/>
                  </a:moveTo>
                  <a:cubicBezTo>
                    <a:pt x="974" y="1"/>
                    <a:pt x="974" y="55"/>
                    <a:pt x="920" y="55"/>
                  </a:cubicBezTo>
                  <a:cubicBezTo>
                    <a:pt x="920" y="109"/>
                    <a:pt x="920" y="163"/>
                    <a:pt x="920" y="217"/>
                  </a:cubicBezTo>
                  <a:cubicBezTo>
                    <a:pt x="920" y="488"/>
                    <a:pt x="758" y="1245"/>
                    <a:pt x="433" y="2381"/>
                  </a:cubicBezTo>
                  <a:cubicBezTo>
                    <a:pt x="163" y="3518"/>
                    <a:pt x="0" y="4113"/>
                    <a:pt x="0" y="4221"/>
                  </a:cubicBezTo>
                  <a:cubicBezTo>
                    <a:pt x="0" y="4329"/>
                    <a:pt x="54" y="4437"/>
                    <a:pt x="163" y="4546"/>
                  </a:cubicBezTo>
                  <a:cubicBezTo>
                    <a:pt x="217" y="4708"/>
                    <a:pt x="271" y="4762"/>
                    <a:pt x="325" y="4762"/>
                  </a:cubicBezTo>
                  <a:cubicBezTo>
                    <a:pt x="379" y="4762"/>
                    <a:pt x="379" y="4708"/>
                    <a:pt x="433" y="4600"/>
                  </a:cubicBezTo>
                  <a:cubicBezTo>
                    <a:pt x="433" y="4600"/>
                    <a:pt x="487" y="4546"/>
                    <a:pt x="487" y="4492"/>
                  </a:cubicBezTo>
                  <a:cubicBezTo>
                    <a:pt x="487" y="4437"/>
                    <a:pt x="541" y="4383"/>
                    <a:pt x="541" y="4329"/>
                  </a:cubicBezTo>
                  <a:cubicBezTo>
                    <a:pt x="541" y="4221"/>
                    <a:pt x="596" y="4167"/>
                    <a:pt x="596" y="4113"/>
                  </a:cubicBezTo>
                  <a:cubicBezTo>
                    <a:pt x="650" y="4059"/>
                    <a:pt x="650" y="3951"/>
                    <a:pt x="650" y="3896"/>
                  </a:cubicBezTo>
                  <a:cubicBezTo>
                    <a:pt x="704" y="3788"/>
                    <a:pt x="704" y="3680"/>
                    <a:pt x="758" y="3626"/>
                  </a:cubicBezTo>
                  <a:cubicBezTo>
                    <a:pt x="758" y="3572"/>
                    <a:pt x="812" y="3464"/>
                    <a:pt x="812" y="3355"/>
                  </a:cubicBezTo>
                  <a:cubicBezTo>
                    <a:pt x="866" y="3247"/>
                    <a:pt x="920" y="3031"/>
                    <a:pt x="974" y="2706"/>
                  </a:cubicBezTo>
                  <a:cubicBezTo>
                    <a:pt x="1082" y="2327"/>
                    <a:pt x="1191" y="1949"/>
                    <a:pt x="1245" y="1462"/>
                  </a:cubicBezTo>
                  <a:cubicBezTo>
                    <a:pt x="1515" y="2327"/>
                    <a:pt x="1732" y="2868"/>
                    <a:pt x="1894" y="3139"/>
                  </a:cubicBezTo>
                  <a:cubicBezTo>
                    <a:pt x="2002" y="3247"/>
                    <a:pt x="2110" y="3355"/>
                    <a:pt x="2273" y="3355"/>
                  </a:cubicBezTo>
                  <a:cubicBezTo>
                    <a:pt x="2381" y="3355"/>
                    <a:pt x="2543" y="3247"/>
                    <a:pt x="2706" y="3031"/>
                  </a:cubicBezTo>
                  <a:cubicBezTo>
                    <a:pt x="2922" y="2814"/>
                    <a:pt x="3463" y="2219"/>
                    <a:pt x="4275" y="1191"/>
                  </a:cubicBezTo>
                  <a:lnTo>
                    <a:pt x="4275" y="1191"/>
                  </a:lnTo>
                  <a:cubicBezTo>
                    <a:pt x="4112" y="1678"/>
                    <a:pt x="3896" y="2219"/>
                    <a:pt x="3734" y="2868"/>
                  </a:cubicBezTo>
                  <a:cubicBezTo>
                    <a:pt x="3625" y="3518"/>
                    <a:pt x="3517" y="3951"/>
                    <a:pt x="3517" y="4167"/>
                  </a:cubicBezTo>
                  <a:cubicBezTo>
                    <a:pt x="3517" y="4329"/>
                    <a:pt x="3571" y="4492"/>
                    <a:pt x="3625" y="4600"/>
                  </a:cubicBezTo>
                  <a:cubicBezTo>
                    <a:pt x="3680" y="4708"/>
                    <a:pt x="3734" y="4762"/>
                    <a:pt x="3788" y="4762"/>
                  </a:cubicBezTo>
                  <a:cubicBezTo>
                    <a:pt x="3842" y="4762"/>
                    <a:pt x="3896" y="4600"/>
                    <a:pt x="4004" y="4329"/>
                  </a:cubicBezTo>
                  <a:cubicBezTo>
                    <a:pt x="4004" y="4221"/>
                    <a:pt x="4058" y="4059"/>
                    <a:pt x="4112" y="3951"/>
                  </a:cubicBezTo>
                  <a:cubicBezTo>
                    <a:pt x="4112" y="3788"/>
                    <a:pt x="4166" y="3626"/>
                    <a:pt x="4221" y="3409"/>
                  </a:cubicBezTo>
                  <a:cubicBezTo>
                    <a:pt x="4275" y="3139"/>
                    <a:pt x="4329" y="2977"/>
                    <a:pt x="4383" y="2814"/>
                  </a:cubicBezTo>
                  <a:cubicBezTo>
                    <a:pt x="4383" y="2652"/>
                    <a:pt x="4491" y="2436"/>
                    <a:pt x="4545" y="2219"/>
                  </a:cubicBezTo>
                  <a:cubicBezTo>
                    <a:pt x="4599" y="1949"/>
                    <a:pt x="4653" y="1732"/>
                    <a:pt x="4708" y="1624"/>
                  </a:cubicBezTo>
                  <a:cubicBezTo>
                    <a:pt x="4762" y="1516"/>
                    <a:pt x="4762" y="1353"/>
                    <a:pt x="4816" y="1191"/>
                  </a:cubicBezTo>
                  <a:cubicBezTo>
                    <a:pt x="4870" y="1029"/>
                    <a:pt x="4924" y="867"/>
                    <a:pt x="4924" y="758"/>
                  </a:cubicBezTo>
                  <a:cubicBezTo>
                    <a:pt x="4924" y="650"/>
                    <a:pt x="4924" y="596"/>
                    <a:pt x="4924" y="488"/>
                  </a:cubicBezTo>
                  <a:cubicBezTo>
                    <a:pt x="4924" y="434"/>
                    <a:pt x="4924" y="325"/>
                    <a:pt x="4816" y="217"/>
                  </a:cubicBezTo>
                  <a:cubicBezTo>
                    <a:pt x="4708" y="163"/>
                    <a:pt x="4653" y="109"/>
                    <a:pt x="4545" y="109"/>
                  </a:cubicBezTo>
                  <a:cubicBezTo>
                    <a:pt x="4491" y="109"/>
                    <a:pt x="4329" y="217"/>
                    <a:pt x="4166" y="434"/>
                  </a:cubicBezTo>
                  <a:cubicBezTo>
                    <a:pt x="3950" y="596"/>
                    <a:pt x="3680" y="975"/>
                    <a:pt x="3301" y="1462"/>
                  </a:cubicBezTo>
                  <a:cubicBezTo>
                    <a:pt x="2922" y="1949"/>
                    <a:pt x="2597" y="2327"/>
                    <a:pt x="2327" y="2652"/>
                  </a:cubicBezTo>
                  <a:cubicBezTo>
                    <a:pt x="2165" y="2219"/>
                    <a:pt x="1948" y="1786"/>
                    <a:pt x="1840" y="1408"/>
                  </a:cubicBezTo>
                  <a:cubicBezTo>
                    <a:pt x="1678" y="975"/>
                    <a:pt x="1569" y="704"/>
                    <a:pt x="1569" y="542"/>
                  </a:cubicBezTo>
                  <a:cubicBezTo>
                    <a:pt x="1569" y="434"/>
                    <a:pt x="1461" y="325"/>
                    <a:pt x="1353" y="217"/>
                  </a:cubicBezTo>
                  <a:cubicBezTo>
                    <a:pt x="1191" y="109"/>
                    <a:pt x="1082" y="1"/>
                    <a:pt x="10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6624800" y="1236350"/>
              <a:ext cx="89300" cy="120425"/>
            </a:xfrm>
            <a:custGeom>
              <a:avLst/>
              <a:gdLst/>
              <a:ahLst/>
              <a:cxnLst/>
              <a:rect l="l" t="t" r="r" b="b"/>
              <a:pathLst>
                <a:path w="3572" h="4817" extrusionOk="0">
                  <a:moveTo>
                    <a:pt x="2111" y="650"/>
                  </a:moveTo>
                  <a:cubicBezTo>
                    <a:pt x="2219" y="1029"/>
                    <a:pt x="2273" y="1624"/>
                    <a:pt x="2327" y="2381"/>
                  </a:cubicBezTo>
                  <a:cubicBezTo>
                    <a:pt x="2002" y="2435"/>
                    <a:pt x="1678" y="2544"/>
                    <a:pt x="1353" y="2598"/>
                  </a:cubicBezTo>
                  <a:cubicBezTo>
                    <a:pt x="1678" y="1786"/>
                    <a:pt x="1894" y="1137"/>
                    <a:pt x="2111" y="650"/>
                  </a:cubicBezTo>
                  <a:close/>
                  <a:moveTo>
                    <a:pt x="2273" y="1"/>
                  </a:moveTo>
                  <a:cubicBezTo>
                    <a:pt x="2165" y="1"/>
                    <a:pt x="2057" y="55"/>
                    <a:pt x="1894" y="109"/>
                  </a:cubicBezTo>
                  <a:cubicBezTo>
                    <a:pt x="1786" y="217"/>
                    <a:pt x="1678" y="325"/>
                    <a:pt x="1624" y="434"/>
                  </a:cubicBezTo>
                  <a:cubicBezTo>
                    <a:pt x="1624" y="596"/>
                    <a:pt x="1461" y="866"/>
                    <a:pt x="1299" y="1299"/>
                  </a:cubicBezTo>
                  <a:cubicBezTo>
                    <a:pt x="1137" y="1732"/>
                    <a:pt x="974" y="2111"/>
                    <a:pt x="866" y="2381"/>
                  </a:cubicBezTo>
                  <a:cubicBezTo>
                    <a:pt x="812" y="2490"/>
                    <a:pt x="758" y="2652"/>
                    <a:pt x="704" y="2814"/>
                  </a:cubicBezTo>
                  <a:cubicBezTo>
                    <a:pt x="217" y="2922"/>
                    <a:pt x="1" y="3031"/>
                    <a:pt x="1" y="3139"/>
                  </a:cubicBezTo>
                  <a:cubicBezTo>
                    <a:pt x="1" y="3247"/>
                    <a:pt x="55" y="3301"/>
                    <a:pt x="109" y="3355"/>
                  </a:cubicBezTo>
                  <a:cubicBezTo>
                    <a:pt x="217" y="3409"/>
                    <a:pt x="271" y="3463"/>
                    <a:pt x="379" y="3463"/>
                  </a:cubicBezTo>
                  <a:lnTo>
                    <a:pt x="433" y="3463"/>
                  </a:lnTo>
                  <a:cubicBezTo>
                    <a:pt x="163" y="4059"/>
                    <a:pt x="1" y="4383"/>
                    <a:pt x="1" y="4437"/>
                  </a:cubicBezTo>
                  <a:cubicBezTo>
                    <a:pt x="1" y="4491"/>
                    <a:pt x="55" y="4600"/>
                    <a:pt x="163" y="4708"/>
                  </a:cubicBezTo>
                  <a:cubicBezTo>
                    <a:pt x="217" y="4762"/>
                    <a:pt x="325" y="4816"/>
                    <a:pt x="379" y="4816"/>
                  </a:cubicBezTo>
                  <a:cubicBezTo>
                    <a:pt x="433" y="4816"/>
                    <a:pt x="704" y="4329"/>
                    <a:pt x="1083" y="3247"/>
                  </a:cubicBezTo>
                  <a:cubicBezTo>
                    <a:pt x="1407" y="3193"/>
                    <a:pt x="1678" y="3085"/>
                    <a:pt x="1840" y="3085"/>
                  </a:cubicBezTo>
                  <a:cubicBezTo>
                    <a:pt x="2002" y="3031"/>
                    <a:pt x="2219" y="2977"/>
                    <a:pt x="2381" y="2922"/>
                  </a:cubicBezTo>
                  <a:cubicBezTo>
                    <a:pt x="2435" y="3355"/>
                    <a:pt x="2489" y="3734"/>
                    <a:pt x="2489" y="4167"/>
                  </a:cubicBezTo>
                  <a:cubicBezTo>
                    <a:pt x="2544" y="4437"/>
                    <a:pt x="2544" y="4600"/>
                    <a:pt x="2598" y="4654"/>
                  </a:cubicBezTo>
                  <a:cubicBezTo>
                    <a:pt x="2652" y="4762"/>
                    <a:pt x="2706" y="4816"/>
                    <a:pt x="2814" y="4816"/>
                  </a:cubicBezTo>
                  <a:cubicBezTo>
                    <a:pt x="2922" y="4816"/>
                    <a:pt x="3030" y="4546"/>
                    <a:pt x="3030" y="3950"/>
                  </a:cubicBezTo>
                  <a:cubicBezTo>
                    <a:pt x="3030" y="3626"/>
                    <a:pt x="2976" y="3247"/>
                    <a:pt x="2976" y="2760"/>
                  </a:cubicBezTo>
                  <a:cubicBezTo>
                    <a:pt x="3355" y="2652"/>
                    <a:pt x="3572" y="2544"/>
                    <a:pt x="3572" y="2490"/>
                  </a:cubicBezTo>
                  <a:cubicBezTo>
                    <a:pt x="3572" y="2381"/>
                    <a:pt x="3463" y="2327"/>
                    <a:pt x="3247" y="2327"/>
                  </a:cubicBezTo>
                  <a:lnTo>
                    <a:pt x="2922" y="2327"/>
                  </a:lnTo>
                  <a:cubicBezTo>
                    <a:pt x="2868" y="1678"/>
                    <a:pt x="2760" y="1137"/>
                    <a:pt x="2652" y="650"/>
                  </a:cubicBezTo>
                  <a:cubicBezTo>
                    <a:pt x="2544" y="217"/>
                    <a:pt x="2435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6731650" y="1237700"/>
              <a:ext cx="73075" cy="119075"/>
            </a:xfrm>
            <a:custGeom>
              <a:avLst/>
              <a:gdLst/>
              <a:ahLst/>
              <a:cxnLst/>
              <a:rect l="l" t="t" r="r" b="b"/>
              <a:pathLst>
                <a:path w="2923" h="4763" extrusionOk="0">
                  <a:moveTo>
                    <a:pt x="921" y="1"/>
                  </a:moveTo>
                  <a:cubicBezTo>
                    <a:pt x="921" y="55"/>
                    <a:pt x="921" y="109"/>
                    <a:pt x="921" y="163"/>
                  </a:cubicBezTo>
                  <a:cubicBezTo>
                    <a:pt x="921" y="488"/>
                    <a:pt x="758" y="1191"/>
                    <a:pt x="434" y="2273"/>
                  </a:cubicBezTo>
                  <a:cubicBezTo>
                    <a:pt x="163" y="3301"/>
                    <a:pt x="1" y="3951"/>
                    <a:pt x="1" y="4113"/>
                  </a:cubicBezTo>
                  <a:cubicBezTo>
                    <a:pt x="1" y="4275"/>
                    <a:pt x="55" y="4437"/>
                    <a:pt x="217" y="4600"/>
                  </a:cubicBezTo>
                  <a:cubicBezTo>
                    <a:pt x="380" y="4708"/>
                    <a:pt x="596" y="4762"/>
                    <a:pt x="812" y="4762"/>
                  </a:cubicBezTo>
                  <a:cubicBezTo>
                    <a:pt x="1299" y="4762"/>
                    <a:pt x="1732" y="4654"/>
                    <a:pt x="2219" y="4492"/>
                  </a:cubicBezTo>
                  <a:cubicBezTo>
                    <a:pt x="2652" y="4329"/>
                    <a:pt x="2923" y="4167"/>
                    <a:pt x="2923" y="4005"/>
                  </a:cubicBezTo>
                  <a:cubicBezTo>
                    <a:pt x="2923" y="3951"/>
                    <a:pt x="2868" y="3896"/>
                    <a:pt x="2868" y="3896"/>
                  </a:cubicBezTo>
                  <a:cubicBezTo>
                    <a:pt x="2868" y="3896"/>
                    <a:pt x="2814" y="3842"/>
                    <a:pt x="2814" y="3842"/>
                  </a:cubicBezTo>
                  <a:cubicBezTo>
                    <a:pt x="2760" y="3842"/>
                    <a:pt x="2652" y="3896"/>
                    <a:pt x="2436" y="3951"/>
                  </a:cubicBezTo>
                  <a:cubicBezTo>
                    <a:pt x="1840" y="4113"/>
                    <a:pt x="1299" y="4167"/>
                    <a:pt x="758" y="4167"/>
                  </a:cubicBezTo>
                  <a:cubicBezTo>
                    <a:pt x="650" y="4167"/>
                    <a:pt x="596" y="4113"/>
                    <a:pt x="596" y="4005"/>
                  </a:cubicBezTo>
                  <a:cubicBezTo>
                    <a:pt x="596" y="3896"/>
                    <a:pt x="704" y="3518"/>
                    <a:pt x="867" y="2923"/>
                  </a:cubicBezTo>
                  <a:cubicBezTo>
                    <a:pt x="1299" y="1624"/>
                    <a:pt x="1462" y="812"/>
                    <a:pt x="1462" y="488"/>
                  </a:cubicBezTo>
                  <a:cubicBezTo>
                    <a:pt x="1462" y="380"/>
                    <a:pt x="1408" y="271"/>
                    <a:pt x="1299" y="163"/>
                  </a:cubicBezTo>
                  <a:cubicBezTo>
                    <a:pt x="1245" y="55"/>
                    <a:pt x="1137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6825000" y="1237700"/>
              <a:ext cx="33825" cy="119075"/>
            </a:xfrm>
            <a:custGeom>
              <a:avLst/>
              <a:gdLst/>
              <a:ahLst/>
              <a:cxnLst/>
              <a:rect l="l" t="t" r="r" b="b"/>
              <a:pathLst>
                <a:path w="1353" h="4763" extrusionOk="0">
                  <a:moveTo>
                    <a:pt x="974" y="1"/>
                  </a:moveTo>
                  <a:cubicBezTo>
                    <a:pt x="920" y="1"/>
                    <a:pt x="866" y="55"/>
                    <a:pt x="812" y="55"/>
                  </a:cubicBezTo>
                  <a:cubicBezTo>
                    <a:pt x="812" y="109"/>
                    <a:pt x="812" y="163"/>
                    <a:pt x="812" y="217"/>
                  </a:cubicBezTo>
                  <a:cubicBezTo>
                    <a:pt x="812" y="488"/>
                    <a:pt x="649" y="1245"/>
                    <a:pt x="379" y="2381"/>
                  </a:cubicBezTo>
                  <a:cubicBezTo>
                    <a:pt x="108" y="3572"/>
                    <a:pt x="0" y="4221"/>
                    <a:pt x="0" y="4275"/>
                  </a:cubicBezTo>
                  <a:cubicBezTo>
                    <a:pt x="0" y="4383"/>
                    <a:pt x="54" y="4492"/>
                    <a:pt x="108" y="4600"/>
                  </a:cubicBezTo>
                  <a:cubicBezTo>
                    <a:pt x="217" y="4708"/>
                    <a:pt x="271" y="4762"/>
                    <a:pt x="325" y="4762"/>
                  </a:cubicBezTo>
                  <a:cubicBezTo>
                    <a:pt x="379" y="4762"/>
                    <a:pt x="433" y="4600"/>
                    <a:pt x="541" y="4329"/>
                  </a:cubicBezTo>
                  <a:cubicBezTo>
                    <a:pt x="595" y="4221"/>
                    <a:pt x="595" y="4059"/>
                    <a:pt x="649" y="3951"/>
                  </a:cubicBezTo>
                  <a:cubicBezTo>
                    <a:pt x="649" y="3842"/>
                    <a:pt x="704" y="3680"/>
                    <a:pt x="758" y="3409"/>
                  </a:cubicBezTo>
                  <a:cubicBezTo>
                    <a:pt x="812" y="3193"/>
                    <a:pt x="866" y="3031"/>
                    <a:pt x="866" y="2923"/>
                  </a:cubicBezTo>
                  <a:cubicBezTo>
                    <a:pt x="1190" y="1570"/>
                    <a:pt x="1353" y="867"/>
                    <a:pt x="1353" y="704"/>
                  </a:cubicBezTo>
                  <a:cubicBezTo>
                    <a:pt x="1353" y="542"/>
                    <a:pt x="1299" y="380"/>
                    <a:pt x="1190" y="217"/>
                  </a:cubicBezTo>
                  <a:cubicBezTo>
                    <a:pt x="1136" y="109"/>
                    <a:pt x="1028" y="1"/>
                    <a:pt x="9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7"/>
            <p:cNvSpPr/>
            <p:nvPr/>
          </p:nvSpPr>
          <p:spPr>
            <a:xfrm>
              <a:off x="6872325" y="1236350"/>
              <a:ext cx="89300" cy="120425"/>
            </a:xfrm>
            <a:custGeom>
              <a:avLst/>
              <a:gdLst/>
              <a:ahLst/>
              <a:cxnLst/>
              <a:rect l="l" t="t" r="r" b="b"/>
              <a:pathLst>
                <a:path w="3572" h="4817" extrusionOk="0">
                  <a:moveTo>
                    <a:pt x="2111" y="650"/>
                  </a:moveTo>
                  <a:cubicBezTo>
                    <a:pt x="2219" y="1029"/>
                    <a:pt x="2273" y="1624"/>
                    <a:pt x="2327" y="2381"/>
                  </a:cubicBezTo>
                  <a:cubicBezTo>
                    <a:pt x="2003" y="2435"/>
                    <a:pt x="1678" y="2544"/>
                    <a:pt x="1353" y="2598"/>
                  </a:cubicBezTo>
                  <a:cubicBezTo>
                    <a:pt x="1678" y="1786"/>
                    <a:pt x="1895" y="1137"/>
                    <a:pt x="2111" y="650"/>
                  </a:cubicBezTo>
                  <a:close/>
                  <a:moveTo>
                    <a:pt x="2273" y="1"/>
                  </a:moveTo>
                  <a:cubicBezTo>
                    <a:pt x="2165" y="1"/>
                    <a:pt x="2057" y="55"/>
                    <a:pt x="1895" y="109"/>
                  </a:cubicBezTo>
                  <a:cubicBezTo>
                    <a:pt x="1786" y="217"/>
                    <a:pt x="1678" y="325"/>
                    <a:pt x="1624" y="434"/>
                  </a:cubicBezTo>
                  <a:cubicBezTo>
                    <a:pt x="1624" y="596"/>
                    <a:pt x="1462" y="866"/>
                    <a:pt x="1299" y="1299"/>
                  </a:cubicBezTo>
                  <a:cubicBezTo>
                    <a:pt x="1137" y="1732"/>
                    <a:pt x="975" y="2111"/>
                    <a:pt x="867" y="2381"/>
                  </a:cubicBezTo>
                  <a:cubicBezTo>
                    <a:pt x="812" y="2490"/>
                    <a:pt x="758" y="2652"/>
                    <a:pt x="704" y="2814"/>
                  </a:cubicBezTo>
                  <a:cubicBezTo>
                    <a:pt x="217" y="2922"/>
                    <a:pt x="1" y="3031"/>
                    <a:pt x="1" y="3139"/>
                  </a:cubicBezTo>
                  <a:cubicBezTo>
                    <a:pt x="1" y="3247"/>
                    <a:pt x="55" y="3301"/>
                    <a:pt x="109" y="3355"/>
                  </a:cubicBezTo>
                  <a:cubicBezTo>
                    <a:pt x="217" y="3409"/>
                    <a:pt x="271" y="3463"/>
                    <a:pt x="380" y="3463"/>
                  </a:cubicBezTo>
                  <a:lnTo>
                    <a:pt x="434" y="3463"/>
                  </a:lnTo>
                  <a:cubicBezTo>
                    <a:pt x="163" y="4059"/>
                    <a:pt x="1" y="4383"/>
                    <a:pt x="1" y="4437"/>
                  </a:cubicBezTo>
                  <a:cubicBezTo>
                    <a:pt x="1" y="4491"/>
                    <a:pt x="55" y="4600"/>
                    <a:pt x="163" y="4708"/>
                  </a:cubicBezTo>
                  <a:cubicBezTo>
                    <a:pt x="217" y="4762"/>
                    <a:pt x="325" y="4816"/>
                    <a:pt x="380" y="4816"/>
                  </a:cubicBezTo>
                  <a:cubicBezTo>
                    <a:pt x="434" y="4816"/>
                    <a:pt x="704" y="4329"/>
                    <a:pt x="1083" y="3247"/>
                  </a:cubicBezTo>
                  <a:cubicBezTo>
                    <a:pt x="1408" y="3193"/>
                    <a:pt x="1678" y="3085"/>
                    <a:pt x="1840" y="3085"/>
                  </a:cubicBezTo>
                  <a:cubicBezTo>
                    <a:pt x="2003" y="3031"/>
                    <a:pt x="2219" y="2977"/>
                    <a:pt x="2381" y="2922"/>
                  </a:cubicBezTo>
                  <a:cubicBezTo>
                    <a:pt x="2436" y="3355"/>
                    <a:pt x="2490" y="3734"/>
                    <a:pt x="2490" y="4167"/>
                  </a:cubicBezTo>
                  <a:cubicBezTo>
                    <a:pt x="2544" y="4437"/>
                    <a:pt x="2544" y="4600"/>
                    <a:pt x="2598" y="4654"/>
                  </a:cubicBezTo>
                  <a:cubicBezTo>
                    <a:pt x="2652" y="4762"/>
                    <a:pt x="2706" y="4816"/>
                    <a:pt x="2814" y="4816"/>
                  </a:cubicBezTo>
                  <a:cubicBezTo>
                    <a:pt x="2923" y="4816"/>
                    <a:pt x="3031" y="4546"/>
                    <a:pt x="3031" y="3950"/>
                  </a:cubicBezTo>
                  <a:cubicBezTo>
                    <a:pt x="3031" y="3626"/>
                    <a:pt x="2977" y="3247"/>
                    <a:pt x="2977" y="2760"/>
                  </a:cubicBezTo>
                  <a:cubicBezTo>
                    <a:pt x="3355" y="2652"/>
                    <a:pt x="3572" y="2544"/>
                    <a:pt x="3572" y="2490"/>
                  </a:cubicBezTo>
                  <a:cubicBezTo>
                    <a:pt x="3572" y="2381"/>
                    <a:pt x="3464" y="2327"/>
                    <a:pt x="3247" y="2327"/>
                  </a:cubicBezTo>
                  <a:lnTo>
                    <a:pt x="2923" y="2327"/>
                  </a:lnTo>
                  <a:cubicBezTo>
                    <a:pt x="2868" y="1678"/>
                    <a:pt x="2760" y="1137"/>
                    <a:pt x="2652" y="650"/>
                  </a:cubicBezTo>
                  <a:cubicBezTo>
                    <a:pt x="2544" y="217"/>
                    <a:pt x="2436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5803750" y="1692200"/>
              <a:ext cx="104175" cy="144750"/>
            </a:xfrm>
            <a:custGeom>
              <a:avLst/>
              <a:gdLst/>
              <a:ahLst/>
              <a:cxnLst/>
              <a:rect l="l" t="t" r="r" b="b"/>
              <a:pathLst>
                <a:path w="4167" h="5790" extrusionOk="0">
                  <a:moveTo>
                    <a:pt x="2544" y="650"/>
                  </a:moveTo>
                  <a:cubicBezTo>
                    <a:pt x="2814" y="650"/>
                    <a:pt x="3031" y="758"/>
                    <a:pt x="3193" y="920"/>
                  </a:cubicBezTo>
                  <a:cubicBezTo>
                    <a:pt x="3355" y="1028"/>
                    <a:pt x="3463" y="1245"/>
                    <a:pt x="3463" y="1461"/>
                  </a:cubicBezTo>
                  <a:cubicBezTo>
                    <a:pt x="3463" y="1840"/>
                    <a:pt x="3247" y="2164"/>
                    <a:pt x="2868" y="2435"/>
                  </a:cubicBezTo>
                  <a:cubicBezTo>
                    <a:pt x="2490" y="2760"/>
                    <a:pt x="1948" y="2976"/>
                    <a:pt x="1299" y="3192"/>
                  </a:cubicBezTo>
                  <a:cubicBezTo>
                    <a:pt x="1570" y="2164"/>
                    <a:pt x="1678" y="1569"/>
                    <a:pt x="1678" y="1245"/>
                  </a:cubicBezTo>
                  <a:cubicBezTo>
                    <a:pt x="1678" y="1136"/>
                    <a:pt x="1678" y="1028"/>
                    <a:pt x="1624" y="920"/>
                  </a:cubicBezTo>
                  <a:cubicBezTo>
                    <a:pt x="2003" y="758"/>
                    <a:pt x="2273" y="650"/>
                    <a:pt x="2544" y="650"/>
                  </a:cubicBezTo>
                  <a:close/>
                  <a:moveTo>
                    <a:pt x="2381" y="0"/>
                  </a:moveTo>
                  <a:cubicBezTo>
                    <a:pt x="2057" y="0"/>
                    <a:pt x="1732" y="54"/>
                    <a:pt x="1353" y="163"/>
                  </a:cubicBezTo>
                  <a:cubicBezTo>
                    <a:pt x="975" y="325"/>
                    <a:pt x="812" y="433"/>
                    <a:pt x="812" y="595"/>
                  </a:cubicBezTo>
                  <a:cubicBezTo>
                    <a:pt x="812" y="650"/>
                    <a:pt x="866" y="758"/>
                    <a:pt x="975" y="920"/>
                  </a:cubicBezTo>
                  <a:cubicBezTo>
                    <a:pt x="975" y="1515"/>
                    <a:pt x="704" y="2651"/>
                    <a:pt x="217" y="4275"/>
                  </a:cubicBezTo>
                  <a:cubicBezTo>
                    <a:pt x="55" y="4816"/>
                    <a:pt x="1" y="5140"/>
                    <a:pt x="1" y="5248"/>
                  </a:cubicBezTo>
                  <a:cubicBezTo>
                    <a:pt x="1" y="5357"/>
                    <a:pt x="55" y="5519"/>
                    <a:pt x="163" y="5627"/>
                  </a:cubicBezTo>
                  <a:cubicBezTo>
                    <a:pt x="271" y="5735"/>
                    <a:pt x="325" y="5790"/>
                    <a:pt x="434" y="5790"/>
                  </a:cubicBezTo>
                  <a:cubicBezTo>
                    <a:pt x="488" y="5790"/>
                    <a:pt x="704" y="5140"/>
                    <a:pt x="1137" y="3788"/>
                  </a:cubicBezTo>
                  <a:cubicBezTo>
                    <a:pt x="2057" y="3625"/>
                    <a:pt x="2760" y="3355"/>
                    <a:pt x="3355" y="2922"/>
                  </a:cubicBezTo>
                  <a:cubicBezTo>
                    <a:pt x="3896" y="2489"/>
                    <a:pt x="4167" y="2002"/>
                    <a:pt x="4167" y="1461"/>
                  </a:cubicBezTo>
                  <a:cubicBezTo>
                    <a:pt x="4167" y="1028"/>
                    <a:pt x="4004" y="650"/>
                    <a:pt x="3680" y="379"/>
                  </a:cubicBezTo>
                  <a:cubicBezTo>
                    <a:pt x="3355" y="108"/>
                    <a:pt x="2922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7"/>
            <p:cNvSpPr/>
            <p:nvPr/>
          </p:nvSpPr>
          <p:spPr>
            <a:xfrm>
              <a:off x="5918725" y="1694900"/>
              <a:ext cx="112300" cy="142050"/>
            </a:xfrm>
            <a:custGeom>
              <a:avLst/>
              <a:gdLst/>
              <a:ahLst/>
              <a:cxnLst/>
              <a:rect l="l" t="t" r="r" b="b"/>
              <a:pathLst>
                <a:path w="4492" h="5682" extrusionOk="0">
                  <a:moveTo>
                    <a:pt x="1245" y="0"/>
                  </a:moveTo>
                  <a:cubicBezTo>
                    <a:pt x="1137" y="0"/>
                    <a:pt x="1083" y="0"/>
                    <a:pt x="1083" y="55"/>
                  </a:cubicBezTo>
                  <a:cubicBezTo>
                    <a:pt x="1083" y="55"/>
                    <a:pt x="1029" y="109"/>
                    <a:pt x="1029" y="217"/>
                  </a:cubicBezTo>
                  <a:cubicBezTo>
                    <a:pt x="1029" y="542"/>
                    <a:pt x="866" y="1461"/>
                    <a:pt x="488" y="2868"/>
                  </a:cubicBezTo>
                  <a:cubicBezTo>
                    <a:pt x="217" y="2922"/>
                    <a:pt x="109" y="3030"/>
                    <a:pt x="109" y="3084"/>
                  </a:cubicBezTo>
                  <a:cubicBezTo>
                    <a:pt x="109" y="3193"/>
                    <a:pt x="109" y="3247"/>
                    <a:pt x="163" y="3301"/>
                  </a:cubicBezTo>
                  <a:cubicBezTo>
                    <a:pt x="217" y="3409"/>
                    <a:pt x="271" y="3463"/>
                    <a:pt x="325" y="3463"/>
                  </a:cubicBezTo>
                  <a:cubicBezTo>
                    <a:pt x="109" y="4383"/>
                    <a:pt x="1" y="4924"/>
                    <a:pt x="1" y="5032"/>
                  </a:cubicBezTo>
                  <a:cubicBezTo>
                    <a:pt x="1" y="5195"/>
                    <a:pt x="55" y="5303"/>
                    <a:pt x="163" y="5465"/>
                  </a:cubicBezTo>
                  <a:cubicBezTo>
                    <a:pt x="271" y="5627"/>
                    <a:pt x="379" y="5682"/>
                    <a:pt x="433" y="5682"/>
                  </a:cubicBezTo>
                  <a:cubicBezTo>
                    <a:pt x="488" y="5682"/>
                    <a:pt x="542" y="5519"/>
                    <a:pt x="596" y="5249"/>
                  </a:cubicBezTo>
                  <a:cubicBezTo>
                    <a:pt x="650" y="5086"/>
                    <a:pt x="704" y="4978"/>
                    <a:pt x="758" y="4816"/>
                  </a:cubicBezTo>
                  <a:cubicBezTo>
                    <a:pt x="758" y="4654"/>
                    <a:pt x="812" y="4437"/>
                    <a:pt x="920" y="4221"/>
                  </a:cubicBezTo>
                  <a:cubicBezTo>
                    <a:pt x="975" y="3950"/>
                    <a:pt x="1029" y="3680"/>
                    <a:pt x="1137" y="3409"/>
                  </a:cubicBezTo>
                  <a:cubicBezTo>
                    <a:pt x="1732" y="3247"/>
                    <a:pt x="2435" y="3139"/>
                    <a:pt x="3247" y="3030"/>
                  </a:cubicBezTo>
                  <a:lnTo>
                    <a:pt x="3247" y="3030"/>
                  </a:lnTo>
                  <a:cubicBezTo>
                    <a:pt x="2922" y="4275"/>
                    <a:pt x="2760" y="4978"/>
                    <a:pt x="2760" y="5086"/>
                  </a:cubicBezTo>
                  <a:cubicBezTo>
                    <a:pt x="2760" y="5249"/>
                    <a:pt x="2814" y="5357"/>
                    <a:pt x="2922" y="5519"/>
                  </a:cubicBezTo>
                  <a:cubicBezTo>
                    <a:pt x="3031" y="5627"/>
                    <a:pt x="3085" y="5682"/>
                    <a:pt x="3193" y="5682"/>
                  </a:cubicBezTo>
                  <a:cubicBezTo>
                    <a:pt x="3247" y="5682"/>
                    <a:pt x="3301" y="5519"/>
                    <a:pt x="3355" y="5249"/>
                  </a:cubicBezTo>
                  <a:cubicBezTo>
                    <a:pt x="3409" y="5086"/>
                    <a:pt x="3463" y="4978"/>
                    <a:pt x="3517" y="4816"/>
                  </a:cubicBezTo>
                  <a:cubicBezTo>
                    <a:pt x="3517" y="4654"/>
                    <a:pt x="3572" y="4491"/>
                    <a:pt x="3626" y="4221"/>
                  </a:cubicBezTo>
                  <a:cubicBezTo>
                    <a:pt x="3734" y="4004"/>
                    <a:pt x="3842" y="3517"/>
                    <a:pt x="4004" y="2922"/>
                  </a:cubicBezTo>
                  <a:cubicBezTo>
                    <a:pt x="4329" y="2814"/>
                    <a:pt x="4491" y="2760"/>
                    <a:pt x="4491" y="2652"/>
                  </a:cubicBezTo>
                  <a:cubicBezTo>
                    <a:pt x="4491" y="2489"/>
                    <a:pt x="4383" y="2435"/>
                    <a:pt x="4113" y="2381"/>
                  </a:cubicBezTo>
                  <a:cubicBezTo>
                    <a:pt x="4383" y="1461"/>
                    <a:pt x="4491" y="920"/>
                    <a:pt x="4491" y="758"/>
                  </a:cubicBezTo>
                  <a:cubicBezTo>
                    <a:pt x="4491" y="596"/>
                    <a:pt x="4437" y="379"/>
                    <a:pt x="4329" y="217"/>
                  </a:cubicBezTo>
                  <a:cubicBezTo>
                    <a:pt x="4167" y="55"/>
                    <a:pt x="4059" y="0"/>
                    <a:pt x="4004" y="0"/>
                  </a:cubicBezTo>
                  <a:cubicBezTo>
                    <a:pt x="3896" y="0"/>
                    <a:pt x="3842" y="55"/>
                    <a:pt x="3842" y="217"/>
                  </a:cubicBezTo>
                  <a:cubicBezTo>
                    <a:pt x="3842" y="542"/>
                    <a:pt x="3680" y="1245"/>
                    <a:pt x="3409" y="2381"/>
                  </a:cubicBezTo>
                  <a:cubicBezTo>
                    <a:pt x="2706" y="2435"/>
                    <a:pt x="2003" y="2543"/>
                    <a:pt x="1299" y="2652"/>
                  </a:cubicBezTo>
                  <a:cubicBezTo>
                    <a:pt x="1570" y="1624"/>
                    <a:pt x="1732" y="974"/>
                    <a:pt x="1732" y="812"/>
                  </a:cubicBezTo>
                  <a:cubicBezTo>
                    <a:pt x="1732" y="596"/>
                    <a:pt x="1624" y="379"/>
                    <a:pt x="1516" y="217"/>
                  </a:cubicBezTo>
                  <a:cubicBezTo>
                    <a:pt x="1407" y="55"/>
                    <a:pt x="1299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7"/>
            <p:cNvSpPr/>
            <p:nvPr/>
          </p:nvSpPr>
          <p:spPr>
            <a:xfrm>
              <a:off x="6059400" y="1694900"/>
              <a:ext cx="104175" cy="143400"/>
            </a:xfrm>
            <a:custGeom>
              <a:avLst/>
              <a:gdLst/>
              <a:ahLst/>
              <a:cxnLst/>
              <a:rect l="l" t="t" r="r" b="b"/>
              <a:pathLst>
                <a:path w="4167" h="5736" extrusionOk="0">
                  <a:moveTo>
                    <a:pt x="325" y="0"/>
                  </a:moveTo>
                  <a:cubicBezTo>
                    <a:pt x="109" y="0"/>
                    <a:pt x="1" y="217"/>
                    <a:pt x="1" y="596"/>
                  </a:cubicBezTo>
                  <a:cubicBezTo>
                    <a:pt x="1" y="974"/>
                    <a:pt x="55" y="1353"/>
                    <a:pt x="217" y="1732"/>
                  </a:cubicBezTo>
                  <a:cubicBezTo>
                    <a:pt x="379" y="2165"/>
                    <a:pt x="542" y="2489"/>
                    <a:pt x="812" y="2814"/>
                  </a:cubicBezTo>
                  <a:cubicBezTo>
                    <a:pt x="1083" y="3139"/>
                    <a:pt x="1407" y="3355"/>
                    <a:pt x="1732" y="3409"/>
                  </a:cubicBezTo>
                  <a:cubicBezTo>
                    <a:pt x="1678" y="3463"/>
                    <a:pt x="1624" y="3571"/>
                    <a:pt x="1570" y="3734"/>
                  </a:cubicBezTo>
                  <a:lnTo>
                    <a:pt x="1407" y="4004"/>
                  </a:lnTo>
                  <a:cubicBezTo>
                    <a:pt x="1353" y="4058"/>
                    <a:pt x="1353" y="4167"/>
                    <a:pt x="1299" y="4275"/>
                  </a:cubicBezTo>
                  <a:cubicBezTo>
                    <a:pt x="1191" y="4383"/>
                    <a:pt x="1191" y="4491"/>
                    <a:pt x="1137" y="4545"/>
                  </a:cubicBezTo>
                  <a:cubicBezTo>
                    <a:pt x="1137" y="4599"/>
                    <a:pt x="1083" y="4654"/>
                    <a:pt x="1029" y="4762"/>
                  </a:cubicBezTo>
                  <a:cubicBezTo>
                    <a:pt x="866" y="5086"/>
                    <a:pt x="812" y="5303"/>
                    <a:pt x="812" y="5465"/>
                  </a:cubicBezTo>
                  <a:cubicBezTo>
                    <a:pt x="812" y="5627"/>
                    <a:pt x="866" y="5736"/>
                    <a:pt x="974" y="5736"/>
                  </a:cubicBezTo>
                  <a:cubicBezTo>
                    <a:pt x="1083" y="5736"/>
                    <a:pt x="1191" y="5682"/>
                    <a:pt x="1299" y="5519"/>
                  </a:cubicBezTo>
                  <a:cubicBezTo>
                    <a:pt x="1407" y="5357"/>
                    <a:pt x="1678" y="4924"/>
                    <a:pt x="2002" y="4275"/>
                  </a:cubicBezTo>
                  <a:cubicBezTo>
                    <a:pt x="2381" y="3626"/>
                    <a:pt x="2706" y="3030"/>
                    <a:pt x="3030" y="2435"/>
                  </a:cubicBezTo>
                  <a:cubicBezTo>
                    <a:pt x="3409" y="1894"/>
                    <a:pt x="3680" y="1461"/>
                    <a:pt x="3896" y="1083"/>
                  </a:cubicBezTo>
                  <a:cubicBezTo>
                    <a:pt x="4058" y="758"/>
                    <a:pt x="4167" y="542"/>
                    <a:pt x="4167" y="433"/>
                  </a:cubicBezTo>
                  <a:cubicBezTo>
                    <a:pt x="4167" y="325"/>
                    <a:pt x="4167" y="217"/>
                    <a:pt x="4058" y="109"/>
                  </a:cubicBezTo>
                  <a:cubicBezTo>
                    <a:pt x="4004" y="55"/>
                    <a:pt x="3896" y="0"/>
                    <a:pt x="3788" y="0"/>
                  </a:cubicBezTo>
                  <a:cubicBezTo>
                    <a:pt x="3680" y="0"/>
                    <a:pt x="3517" y="217"/>
                    <a:pt x="3247" y="704"/>
                  </a:cubicBezTo>
                  <a:cubicBezTo>
                    <a:pt x="2976" y="1191"/>
                    <a:pt x="2706" y="1624"/>
                    <a:pt x="2435" y="2111"/>
                  </a:cubicBezTo>
                  <a:cubicBezTo>
                    <a:pt x="2165" y="2543"/>
                    <a:pt x="2002" y="2814"/>
                    <a:pt x="1894" y="2814"/>
                  </a:cubicBezTo>
                  <a:cubicBezTo>
                    <a:pt x="1786" y="2814"/>
                    <a:pt x="1624" y="2706"/>
                    <a:pt x="1461" y="2489"/>
                  </a:cubicBezTo>
                  <a:cubicBezTo>
                    <a:pt x="1299" y="2327"/>
                    <a:pt x="1137" y="2111"/>
                    <a:pt x="1029" y="1840"/>
                  </a:cubicBezTo>
                  <a:cubicBezTo>
                    <a:pt x="920" y="1570"/>
                    <a:pt x="812" y="1299"/>
                    <a:pt x="704" y="974"/>
                  </a:cubicBezTo>
                  <a:cubicBezTo>
                    <a:pt x="650" y="650"/>
                    <a:pt x="596" y="433"/>
                    <a:pt x="542" y="271"/>
                  </a:cubicBezTo>
                  <a:cubicBezTo>
                    <a:pt x="488" y="109"/>
                    <a:pt x="433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7"/>
            <p:cNvSpPr/>
            <p:nvPr/>
          </p:nvSpPr>
          <p:spPr>
            <a:xfrm>
              <a:off x="6170325" y="1693550"/>
              <a:ext cx="86575" cy="143400"/>
            </a:xfrm>
            <a:custGeom>
              <a:avLst/>
              <a:gdLst/>
              <a:ahLst/>
              <a:cxnLst/>
              <a:rect l="l" t="t" r="r" b="b"/>
              <a:pathLst>
                <a:path w="3463" h="5736" extrusionOk="0">
                  <a:moveTo>
                    <a:pt x="1299" y="0"/>
                  </a:moveTo>
                  <a:cubicBezTo>
                    <a:pt x="1191" y="0"/>
                    <a:pt x="1191" y="0"/>
                    <a:pt x="1136" y="54"/>
                  </a:cubicBezTo>
                  <a:cubicBezTo>
                    <a:pt x="1136" y="109"/>
                    <a:pt x="1082" y="163"/>
                    <a:pt x="1082" y="217"/>
                  </a:cubicBezTo>
                  <a:cubicBezTo>
                    <a:pt x="1082" y="596"/>
                    <a:pt x="920" y="1461"/>
                    <a:pt x="541" y="2706"/>
                  </a:cubicBezTo>
                  <a:cubicBezTo>
                    <a:pt x="163" y="4004"/>
                    <a:pt x="0" y="4762"/>
                    <a:pt x="0" y="4978"/>
                  </a:cubicBezTo>
                  <a:cubicBezTo>
                    <a:pt x="0" y="5194"/>
                    <a:pt x="108" y="5357"/>
                    <a:pt x="271" y="5519"/>
                  </a:cubicBezTo>
                  <a:cubicBezTo>
                    <a:pt x="487" y="5681"/>
                    <a:pt x="704" y="5736"/>
                    <a:pt x="974" y="5736"/>
                  </a:cubicBezTo>
                  <a:cubicBezTo>
                    <a:pt x="1515" y="5736"/>
                    <a:pt x="2110" y="5627"/>
                    <a:pt x="2651" y="5411"/>
                  </a:cubicBezTo>
                  <a:cubicBezTo>
                    <a:pt x="3192" y="5249"/>
                    <a:pt x="3463" y="5032"/>
                    <a:pt x="3463" y="4816"/>
                  </a:cubicBezTo>
                  <a:cubicBezTo>
                    <a:pt x="3463" y="4762"/>
                    <a:pt x="3463" y="4708"/>
                    <a:pt x="3463" y="4708"/>
                  </a:cubicBezTo>
                  <a:cubicBezTo>
                    <a:pt x="3463" y="4653"/>
                    <a:pt x="3409" y="4653"/>
                    <a:pt x="3355" y="4653"/>
                  </a:cubicBezTo>
                  <a:cubicBezTo>
                    <a:pt x="3301" y="4653"/>
                    <a:pt x="3192" y="4708"/>
                    <a:pt x="2922" y="4762"/>
                  </a:cubicBezTo>
                  <a:cubicBezTo>
                    <a:pt x="2219" y="4978"/>
                    <a:pt x="1569" y="5032"/>
                    <a:pt x="920" y="5032"/>
                  </a:cubicBezTo>
                  <a:cubicBezTo>
                    <a:pt x="812" y="5032"/>
                    <a:pt x="704" y="4978"/>
                    <a:pt x="704" y="4816"/>
                  </a:cubicBezTo>
                  <a:cubicBezTo>
                    <a:pt x="704" y="4708"/>
                    <a:pt x="866" y="4221"/>
                    <a:pt x="1082" y="3517"/>
                  </a:cubicBezTo>
                  <a:cubicBezTo>
                    <a:pt x="1515" y="1948"/>
                    <a:pt x="1786" y="974"/>
                    <a:pt x="1786" y="596"/>
                  </a:cubicBezTo>
                  <a:cubicBezTo>
                    <a:pt x="1786" y="487"/>
                    <a:pt x="1732" y="325"/>
                    <a:pt x="1569" y="217"/>
                  </a:cubicBezTo>
                  <a:cubicBezTo>
                    <a:pt x="1461" y="54"/>
                    <a:pt x="1353" y="0"/>
                    <a:pt x="1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7"/>
            <p:cNvSpPr/>
            <p:nvPr/>
          </p:nvSpPr>
          <p:spPr>
            <a:xfrm>
              <a:off x="6285300" y="1694900"/>
              <a:ext cx="98750" cy="143400"/>
            </a:xfrm>
            <a:custGeom>
              <a:avLst/>
              <a:gdLst/>
              <a:ahLst/>
              <a:cxnLst/>
              <a:rect l="l" t="t" r="r" b="b"/>
              <a:pathLst>
                <a:path w="3950" h="5736" extrusionOk="0">
                  <a:moveTo>
                    <a:pt x="866" y="0"/>
                  </a:moveTo>
                  <a:cubicBezTo>
                    <a:pt x="812" y="0"/>
                    <a:pt x="758" y="0"/>
                    <a:pt x="704" y="55"/>
                  </a:cubicBezTo>
                  <a:cubicBezTo>
                    <a:pt x="704" y="55"/>
                    <a:pt x="704" y="109"/>
                    <a:pt x="704" y="217"/>
                  </a:cubicBezTo>
                  <a:cubicBezTo>
                    <a:pt x="704" y="542"/>
                    <a:pt x="595" y="1191"/>
                    <a:pt x="379" y="2111"/>
                  </a:cubicBezTo>
                  <a:cubicBezTo>
                    <a:pt x="108" y="2976"/>
                    <a:pt x="0" y="3680"/>
                    <a:pt x="0" y="4112"/>
                  </a:cubicBezTo>
                  <a:cubicBezTo>
                    <a:pt x="0" y="4545"/>
                    <a:pt x="162" y="4924"/>
                    <a:pt x="379" y="5249"/>
                  </a:cubicBezTo>
                  <a:cubicBezTo>
                    <a:pt x="649" y="5573"/>
                    <a:pt x="920" y="5736"/>
                    <a:pt x="1299" y="5736"/>
                  </a:cubicBezTo>
                  <a:cubicBezTo>
                    <a:pt x="1732" y="5736"/>
                    <a:pt x="2164" y="5519"/>
                    <a:pt x="2597" y="5086"/>
                  </a:cubicBezTo>
                  <a:cubicBezTo>
                    <a:pt x="3030" y="4654"/>
                    <a:pt x="3355" y="4058"/>
                    <a:pt x="3571" y="3301"/>
                  </a:cubicBezTo>
                  <a:cubicBezTo>
                    <a:pt x="3842" y="2598"/>
                    <a:pt x="3950" y="1786"/>
                    <a:pt x="3950" y="974"/>
                  </a:cubicBezTo>
                  <a:cubicBezTo>
                    <a:pt x="3950" y="704"/>
                    <a:pt x="3842" y="433"/>
                    <a:pt x="3679" y="271"/>
                  </a:cubicBezTo>
                  <a:cubicBezTo>
                    <a:pt x="3517" y="55"/>
                    <a:pt x="3409" y="0"/>
                    <a:pt x="3246" y="0"/>
                  </a:cubicBezTo>
                  <a:cubicBezTo>
                    <a:pt x="3192" y="0"/>
                    <a:pt x="3138" y="55"/>
                    <a:pt x="3138" y="163"/>
                  </a:cubicBezTo>
                  <a:cubicBezTo>
                    <a:pt x="3138" y="217"/>
                    <a:pt x="3138" y="325"/>
                    <a:pt x="3138" y="596"/>
                  </a:cubicBezTo>
                  <a:cubicBezTo>
                    <a:pt x="3192" y="812"/>
                    <a:pt x="3192" y="1028"/>
                    <a:pt x="3192" y="1245"/>
                  </a:cubicBezTo>
                  <a:cubicBezTo>
                    <a:pt x="3192" y="1732"/>
                    <a:pt x="3138" y="2219"/>
                    <a:pt x="2976" y="2706"/>
                  </a:cubicBezTo>
                  <a:cubicBezTo>
                    <a:pt x="2868" y="3193"/>
                    <a:pt x="2705" y="3571"/>
                    <a:pt x="2543" y="3950"/>
                  </a:cubicBezTo>
                  <a:cubicBezTo>
                    <a:pt x="2327" y="4275"/>
                    <a:pt x="2164" y="4545"/>
                    <a:pt x="1948" y="4708"/>
                  </a:cubicBezTo>
                  <a:cubicBezTo>
                    <a:pt x="1732" y="4924"/>
                    <a:pt x="1515" y="5032"/>
                    <a:pt x="1353" y="5032"/>
                  </a:cubicBezTo>
                  <a:cubicBezTo>
                    <a:pt x="1136" y="5032"/>
                    <a:pt x="1028" y="4924"/>
                    <a:pt x="920" y="4762"/>
                  </a:cubicBezTo>
                  <a:cubicBezTo>
                    <a:pt x="758" y="4545"/>
                    <a:pt x="704" y="4329"/>
                    <a:pt x="704" y="4004"/>
                  </a:cubicBezTo>
                  <a:cubicBezTo>
                    <a:pt x="704" y="3734"/>
                    <a:pt x="812" y="3139"/>
                    <a:pt x="1028" y="2273"/>
                  </a:cubicBezTo>
                  <a:cubicBezTo>
                    <a:pt x="1299" y="1407"/>
                    <a:pt x="1407" y="920"/>
                    <a:pt x="1407" y="704"/>
                  </a:cubicBezTo>
                  <a:cubicBezTo>
                    <a:pt x="1407" y="487"/>
                    <a:pt x="1299" y="325"/>
                    <a:pt x="1190" y="217"/>
                  </a:cubicBezTo>
                  <a:cubicBezTo>
                    <a:pt x="1082" y="55"/>
                    <a:pt x="974" y="0"/>
                    <a:pt x="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7"/>
            <p:cNvSpPr/>
            <p:nvPr/>
          </p:nvSpPr>
          <p:spPr>
            <a:xfrm>
              <a:off x="6401625" y="1694900"/>
              <a:ext cx="147450" cy="142050"/>
            </a:xfrm>
            <a:custGeom>
              <a:avLst/>
              <a:gdLst/>
              <a:ahLst/>
              <a:cxnLst/>
              <a:rect l="l" t="t" r="r" b="b"/>
              <a:pathLst>
                <a:path w="5898" h="5682" extrusionOk="0">
                  <a:moveTo>
                    <a:pt x="1191" y="0"/>
                  </a:moveTo>
                  <a:cubicBezTo>
                    <a:pt x="1136" y="0"/>
                    <a:pt x="1082" y="0"/>
                    <a:pt x="1082" y="55"/>
                  </a:cubicBezTo>
                  <a:cubicBezTo>
                    <a:pt x="1028" y="55"/>
                    <a:pt x="1028" y="163"/>
                    <a:pt x="1028" y="217"/>
                  </a:cubicBezTo>
                  <a:cubicBezTo>
                    <a:pt x="1028" y="596"/>
                    <a:pt x="866" y="1461"/>
                    <a:pt x="487" y="2814"/>
                  </a:cubicBezTo>
                  <a:cubicBezTo>
                    <a:pt x="163" y="4167"/>
                    <a:pt x="0" y="4924"/>
                    <a:pt x="0" y="5032"/>
                  </a:cubicBezTo>
                  <a:cubicBezTo>
                    <a:pt x="0" y="5195"/>
                    <a:pt x="0" y="5303"/>
                    <a:pt x="108" y="5465"/>
                  </a:cubicBezTo>
                  <a:cubicBezTo>
                    <a:pt x="217" y="5573"/>
                    <a:pt x="325" y="5682"/>
                    <a:pt x="379" y="5682"/>
                  </a:cubicBezTo>
                  <a:cubicBezTo>
                    <a:pt x="379" y="5682"/>
                    <a:pt x="433" y="5627"/>
                    <a:pt x="487" y="5519"/>
                  </a:cubicBezTo>
                  <a:cubicBezTo>
                    <a:pt x="487" y="5465"/>
                    <a:pt x="487" y="5411"/>
                    <a:pt x="541" y="5357"/>
                  </a:cubicBezTo>
                  <a:cubicBezTo>
                    <a:pt x="541" y="5303"/>
                    <a:pt x="541" y="5249"/>
                    <a:pt x="595" y="5140"/>
                  </a:cubicBezTo>
                  <a:cubicBezTo>
                    <a:pt x="595" y="5086"/>
                    <a:pt x="649" y="4978"/>
                    <a:pt x="649" y="4924"/>
                  </a:cubicBezTo>
                  <a:cubicBezTo>
                    <a:pt x="704" y="4816"/>
                    <a:pt x="704" y="4708"/>
                    <a:pt x="758" y="4599"/>
                  </a:cubicBezTo>
                  <a:cubicBezTo>
                    <a:pt x="812" y="4491"/>
                    <a:pt x="812" y="4383"/>
                    <a:pt x="812" y="4329"/>
                  </a:cubicBezTo>
                  <a:cubicBezTo>
                    <a:pt x="866" y="4221"/>
                    <a:pt x="920" y="4112"/>
                    <a:pt x="920" y="4004"/>
                  </a:cubicBezTo>
                  <a:cubicBezTo>
                    <a:pt x="974" y="3842"/>
                    <a:pt x="1028" y="3571"/>
                    <a:pt x="1136" y="3193"/>
                  </a:cubicBezTo>
                  <a:cubicBezTo>
                    <a:pt x="1245" y="2760"/>
                    <a:pt x="1353" y="2273"/>
                    <a:pt x="1461" y="1732"/>
                  </a:cubicBezTo>
                  <a:cubicBezTo>
                    <a:pt x="1786" y="2760"/>
                    <a:pt x="2056" y="3409"/>
                    <a:pt x="2219" y="3734"/>
                  </a:cubicBezTo>
                  <a:cubicBezTo>
                    <a:pt x="2381" y="3896"/>
                    <a:pt x="2489" y="3950"/>
                    <a:pt x="2651" y="3950"/>
                  </a:cubicBezTo>
                  <a:cubicBezTo>
                    <a:pt x="2814" y="3950"/>
                    <a:pt x="2976" y="3842"/>
                    <a:pt x="3247" y="3626"/>
                  </a:cubicBezTo>
                  <a:cubicBezTo>
                    <a:pt x="3463" y="3355"/>
                    <a:pt x="4058" y="2598"/>
                    <a:pt x="5086" y="1353"/>
                  </a:cubicBezTo>
                  <a:lnTo>
                    <a:pt x="5086" y="1353"/>
                  </a:lnTo>
                  <a:cubicBezTo>
                    <a:pt x="4870" y="1948"/>
                    <a:pt x="4653" y="2652"/>
                    <a:pt x="4437" y="3409"/>
                  </a:cubicBezTo>
                  <a:cubicBezTo>
                    <a:pt x="4275" y="4221"/>
                    <a:pt x="4166" y="4708"/>
                    <a:pt x="4166" y="4924"/>
                  </a:cubicBezTo>
                  <a:cubicBezTo>
                    <a:pt x="4166" y="5140"/>
                    <a:pt x="4220" y="5357"/>
                    <a:pt x="4275" y="5465"/>
                  </a:cubicBezTo>
                  <a:cubicBezTo>
                    <a:pt x="4383" y="5573"/>
                    <a:pt x="4437" y="5682"/>
                    <a:pt x="4491" y="5682"/>
                  </a:cubicBezTo>
                  <a:cubicBezTo>
                    <a:pt x="4599" y="5682"/>
                    <a:pt x="4653" y="5519"/>
                    <a:pt x="4707" y="5195"/>
                  </a:cubicBezTo>
                  <a:cubicBezTo>
                    <a:pt x="4761" y="5032"/>
                    <a:pt x="4816" y="4870"/>
                    <a:pt x="4870" y="4708"/>
                  </a:cubicBezTo>
                  <a:cubicBezTo>
                    <a:pt x="4924" y="4491"/>
                    <a:pt x="4978" y="4275"/>
                    <a:pt x="5032" y="4058"/>
                  </a:cubicBezTo>
                  <a:cubicBezTo>
                    <a:pt x="5086" y="3788"/>
                    <a:pt x="5140" y="3517"/>
                    <a:pt x="5194" y="3355"/>
                  </a:cubicBezTo>
                  <a:cubicBezTo>
                    <a:pt x="5248" y="3139"/>
                    <a:pt x="5303" y="2922"/>
                    <a:pt x="5411" y="2598"/>
                  </a:cubicBezTo>
                  <a:cubicBezTo>
                    <a:pt x="5465" y="2273"/>
                    <a:pt x="5573" y="2056"/>
                    <a:pt x="5573" y="1894"/>
                  </a:cubicBezTo>
                  <a:cubicBezTo>
                    <a:pt x="5627" y="1732"/>
                    <a:pt x="5681" y="1570"/>
                    <a:pt x="5735" y="1353"/>
                  </a:cubicBezTo>
                  <a:cubicBezTo>
                    <a:pt x="5789" y="1191"/>
                    <a:pt x="5844" y="1028"/>
                    <a:pt x="5844" y="866"/>
                  </a:cubicBezTo>
                  <a:cubicBezTo>
                    <a:pt x="5844" y="758"/>
                    <a:pt x="5898" y="650"/>
                    <a:pt x="5898" y="542"/>
                  </a:cubicBezTo>
                  <a:cubicBezTo>
                    <a:pt x="5898" y="433"/>
                    <a:pt x="5844" y="325"/>
                    <a:pt x="5735" y="217"/>
                  </a:cubicBezTo>
                  <a:cubicBezTo>
                    <a:pt x="5627" y="109"/>
                    <a:pt x="5519" y="55"/>
                    <a:pt x="5411" y="55"/>
                  </a:cubicBezTo>
                  <a:cubicBezTo>
                    <a:pt x="5303" y="55"/>
                    <a:pt x="5140" y="217"/>
                    <a:pt x="4924" y="433"/>
                  </a:cubicBezTo>
                  <a:cubicBezTo>
                    <a:pt x="4707" y="704"/>
                    <a:pt x="4383" y="1137"/>
                    <a:pt x="3896" y="1732"/>
                  </a:cubicBezTo>
                  <a:cubicBezTo>
                    <a:pt x="3463" y="2327"/>
                    <a:pt x="3084" y="2760"/>
                    <a:pt x="2760" y="3139"/>
                  </a:cubicBezTo>
                  <a:cubicBezTo>
                    <a:pt x="2543" y="2652"/>
                    <a:pt x="2327" y="2111"/>
                    <a:pt x="2110" y="1624"/>
                  </a:cubicBezTo>
                  <a:cubicBezTo>
                    <a:pt x="1948" y="1137"/>
                    <a:pt x="1840" y="812"/>
                    <a:pt x="1840" y="596"/>
                  </a:cubicBezTo>
                  <a:cubicBezTo>
                    <a:pt x="1786" y="487"/>
                    <a:pt x="1732" y="379"/>
                    <a:pt x="1569" y="217"/>
                  </a:cubicBezTo>
                  <a:cubicBezTo>
                    <a:pt x="1407" y="55"/>
                    <a:pt x="1245" y="0"/>
                    <a:pt x="1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7"/>
            <p:cNvSpPr/>
            <p:nvPr/>
          </p:nvSpPr>
          <p:spPr>
            <a:xfrm>
              <a:off x="5454775" y="2318475"/>
              <a:ext cx="98775" cy="142050"/>
            </a:xfrm>
            <a:custGeom>
              <a:avLst/>
              <a:gdLst/>
              <a:ahLst/>
              <a:cxnLst/>
              <a:rect l="l" t="t" r="r" b="b"/>
              <a:pathLst>
                <a:path w="3951" h="5682" extrusionOk="0">
                  <a:moveTo>
                    <a:pt x="3301" y="0"/>
                  </a:moveTo>
                  <a:cubicBezTo>
                    <a:pt x="2814" y="0"/>
                    <a:pt x="2327" y="271"/>
                    <a:pt x="1786" y="703"/>
                  </a:cubicBezTo>
                  <a:cubicBezTo>
                    <a:pt x="1299" y="1190"/>
                    <a:pt x="866" y="1731"/>
                    <a:pt x="542" y="2381"/>
                  </a:cubicBezTo>
                  <a:cubicBezTo>
                    <a:pt x="163" y="3030"/>
                    <a:pt x="1" y="3571"/>
                    <a:pt x="1" y="4112"/>
                  </a:cubicBezTo>
                  <a:cubicBezTo>
                    <a:pt x="1" y="4491"/>
                    <a:pt x="163" y="4870"/>
                    <a:pt x="542" y="5194"/>
                  </a:cubicBezTo>
                  <a:cubicBezTo>
                    <a:pt x="866" y="5519"/>
                    <a:pt x="1191" y="5681"/>
                    <a:pt x="1570" y="5681"/>
                  </a:cubicBezTo>
                  <a:cubicBezTo>
                    <a:pt x="1894" y="5681"/>
                    <a:pt x="2219" y="5573"/>
                    <a:pt x="2598" y="5411"/>
                  </a:cubicBezTo>
                  <a:cubicBezTo>
                    <a:pt x="2976" y="5248"/>
                    <a:pt x="3247" y="5086"/>
                    <a:pt x="3517" y="4870"/>
                  </a:cubicBezTo>
                  <a:cubicBezTo>
                    <a:pt x="3734" y="4707"/>
                    <a:pt x="3896" y="4545"/>
                    <a:pt x="3896" y="4383"/>
                  </a:cubicBezTo>
                  <a:cubicBezTo>
                    <a:pt x="3896" y="4274"/>
                    <a:pt x="3842" y="4220"/>
                    <a:pt x="3734" y="4220"/>
                  </a:cubicBezTo>
                  <a:cubicBezTo>
                    <a:pt x="3680" y="4220"/>
                    <a:pt x="3463" y="4328"/>
                    <a:pt x="3030" y="4545"/>
                  </a:cubicBezTo>
                  <a:cubicBezTo>
                    <a:pt x="2868" y="4653"/>
                    <a:pt x="2652" y="4761"/>
                    <a:pt x="2381" y="4815"/>
                  </a:cubicBezTo>
                  <a:cubicBezTo>
                    <a:pt x="2111" y="4870"/>
                    <a:pt x="1840" y="4924"/>
                    <a:pt x="1624" y="4924"/>
                  </a:cubicBezTo>
                  <a:cubicBezTo>
                    <a:pt x="1353" y="4924"/>
                    <a:pt x="1137" y="4870"/>
                    <a:pt x="1029" y="4707"/>
                  </a:cubicBezTo>
                  <a:cubicBezTo>
                    <a:pt x="866" y="4599"/>
                    <a:pt x="758" y="4383"/>
                    <a:pt x="758" y="4058"/>
                  </a:cubicBezTo>
                  <a:cubicBezTo>
                    <a:pt x="758" y="3787"/>
                    <a:pt x="866" y="3409"/>
                    <a:pt x="1083" y="3030"/>
                  </a:cubicBezTo>
                  <a:cubicBezTo>
                    <a:pt x="1245" y="2597"/>
                    <a:pt x="1461" y="2218"/>
                    <a:pt x="1732" y="1894"/>
                  </a:cubicBezTo>
                  <a:cubicBezTo>
                    <a:pt x="2002" y="1569"/>
                    <a:pt x="2273" y="1353"/>
                    <a:pt x="2598" y="1136"/>
                  </a:cubicBezTo>
                  <a:cubicBezTo>
                    <a:pt x="2922" y="920"/>
                    <a:pt x="3139" y="812"/>
                    <a:pt x="3355" y="812"/>
                  </a:cubicBezTo>
                  <a:cubicBezTo>
                    <a:pt x="3463" y="812"/>
                    <a:pt x="3571" y="812"/>
                    <a:pt x="3680" y="866"/>
                  </a:cubicBezTo>
                  <a:cubicBezTo>
                    <a:pt x="3788" y="866"/>
                    <a:pt x="3842" y="920"/>
                    <a:pt x="3896" y="920"/>
                  </a:cubicBezTo>
                  <a:cubicBezTo>
                    <a:pt x="3950" y="920"/>
                    <a:pt x="3950" y="866"/>
                    <a:pt x="3950" y="757"/>
                  </a:cubicBezTo>
                  <a:cubicBezTo>
                    <a:pt x="3950" y="595"/>
                    <a:pt x="3896" y="487"/>
                    <a:pt x="3734" y="271"/>
                  </a:cubicBezTo>
                  <a:cubicBezTo>
                    <a:pt x="3571" y="108"/>
                    <a:pt x="3463" y="0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7"/>
            <p:cNvSpPr/>
            <p:nvPr/>
          </p:nvSpPr>
          <p:spPr>
            <a:xfrm>
              <a:off x="5576500" y="2317100"/>
              <a:ext cx="86600" cy="144775"/>
            </a:xfrm>
            <a:custGeom>
              <a:avLst/>
              <a:gdLst/>
              <a:ahLst/>
              <a:cxnLst/>
              <a:rect l="l" t="t" r="r" b="b"/>
              <a:pathLst>
                <a:path w="3464" h="5791" extrusionOk="0">
                  <a:moveTo>
                    <a:pt x="1300" y="1"/>
                  </a:moveTo>
                  <a:cubicBezTo>
                    <a:pt x="1191" y="1"/>
                    <a:pt x="1137" y="55"/>
                    <a:pt x="1137" y="55"/>
                  </a:cubicBezTo>
                  <a:cubicBezTo>
                    <a:pt x="1137" y="109"/>
                    <a:pt x="1083" y="163"/>
                    <a:pt x="1083" y="271"/>
                  </a:cubicBezTo>
                  <a:cubicBezTo>
                    <a:pt x="1083" y="650"/>
                    <a:pt x="921" y="1462"/>
                    <a:pt x="542" y="2760"/>
                  </a:cubicBezTo>
                  <a:cubicBezTo>
                    <a:pt x="163" y="4059"/>
                    <a:pt x="1" y="4816"/>
                    <a:pt x="1" y="4979"/>
                  </a:cubicBezTo>
                  <a:cubicBezTo>
                    <a:pt x="1" y="5195"/>
                    <a:pt x="109" y="5411"/>
                    <a:pt x="272" y="5520"/>
                  </a:cubicBezTo>
                  <a:cubicBezTo>
                    <a:pt x="488" y="5682"/>
                    <a:pt x="704" y="5790"/>
                    <a:pt x="975" y="5790"/>
                  </a:cubicBezTo>
                  <a:cubicBezTo>
                    <a:pt x="1516" y="5790"/>
                    <a:pt x="2111" y="5682"/>
                    <a:pt x="2652" y="5466"/>
                  </a:cubicBezTo>
                  <a:cubicBezTo>
                    <a:pt x="3193" y="5249"/>
                    <a:pt x="3464" y="5033"/>
                    <a:pt x="3464" y="4816"/>
                  </a:cubicBezTo>
                  <a:cubicBezTo>
                    <a:pt x="3464" y="4762"/>
                    <a:pt x="3464" y="4762"/>
                    <a:pt x="3464" y="4708"/>
                  </a:cubicBezTo>
                  <a:lnTo>
                    <a:pt x="3356" y="4708"/>
                  </a:lnTo>
                  <a:cubicBezTo>
                    <a:pt x="3301" y="4708"/>
                    <a:pt x="3193" y="4708"/>
                    <a:pt x="2923" y="4762"/>
                  </a:cubicBezTo>
                  <a:cubicBezTo>
                    <a:pt x="2219" y="4979"/>
                    <a:pt x="1516" y="5087"/>
                    <a:pt x="921" y="5087"/>
                  </a:cubicBezTo>
                  <a:cubicBezTo>
                    <a:pt x="813" y="5087"/>
                    <a:pt x="704" y="5033"/>
                    <a:pt x="704" y="4870"/>
                  </a:cubicBezTo>
                  <a:cubicBezTo>
                    <a:pt x="704" y="4708"/>
                    <a:pt x="813" y="4275"/>
                    <a:pt x="1083" y="3518"/>
                  </a:cubicBezTo>
                  <a:cubicBezTo>
                    <a:pt x="1516" y="2003"/>
                    <a:pt x="1786" y="1029"/>
                    <a:pt x="1786" y="650"/>
                  </a:cubicBezTo>
                  <a:cubicBezTo>
                    <a:pt x="1786" y="488"/>
                    <a:pt x="1732" y="380"/>
                    <a:pt x="1570" y="217"/>
                  </a:cubicBezTo>
                  <a:cubicBezTo>
                    <a:pt x="1462" y="109"/>
                    <a:pt x="1354" y="1"/>
                    <a:pt x="13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5683375" y="2317100"/>
              <a:ext cx="105525" cy="144775"/>
            </a:xfrm>
            <a:custGeom>
              <a:avLst/>
              <a:gdLst/>
              <a:ahLst/>
              <a:cxnLst/>
              <a:rect l="l" t="t" r="r" b="b"/>
              <a:pathLst>
                <a:path w="4221" h="5791" extrusionOk="0">
                  <a:moveTo>
                    <a:pt x="2489" y="758"/>
                  </a:moveTo>
                  <a:cubicBezTo>
                    <a:pt x="2597" y="1245"/>
                    <a:pt x="2706" y="1949"/>
                    <a:pt x="2760" y="2869"/>
                  </a:cubicBezTo>
                  <a:cubicBezTo>
                    <a:pt x="2381" y="2923"/>
                    <a:pt x="1948" y="3031"/>
                    <a:pt x="1569" y="3139"/>
                  </a:cubicBezTo>
                  <a:cubicBezTo>
                    <a:pt x="1948" y="2111"/>
                    <a:pt x="2273" y="1354"/>
                    <a:pt x="2489" y="758"/>
                  </a:cubicBezTo>
                  <a:close/>
                  <a:moveTo>
                    <a:pt x="2706" y="1"/>
                  </a:moveTo>
                  <a:cubicBezTo>
                    <a:pt x="2543" y="1"/>
                    <a:pt x="2381" y="55"/>
                    <a:pt x="2273" y="163"/>
                  </a:cubicBezTo>
                  <a:cubicBezTo>
                    <a:pt x="2110" y="271"/>
                    <a:pt x="2002" y="380"/>
                    <a:pt x="1948" y="542"/>
                  </a:cubicBezTo>
                  <a:cubicBezTo>
                    <a:pt x="1894" y="650"/>
                    <a:pt x="1732" y="1029"/>
                    <a:pt x="1515" y="1570"/>
                  </a:cubicBezTo>
                  <a:cubicBezTo>
                    <a:pt x="1299" y="2057"/>
                    <a:pt x="1137" y="2490"/>
                    <a:pt x="974" y="2814"/>
                  </a:cubicBezTo>
                  <a:cubicBezTo>
                    <a:pt x="920" y="2977"/>
                    <a:pt x="866" y="3139"/>
                    <a:pt x="812" y="3355"/>
                  </a:cubicBezTo>
                  <a:cubicBezTo>
                    <a:pt x="271" y="3518"/>
                    <a:pt x="0" y="3680"/>
                    <a:pt x="0" y="3788"/>
                  </a:cubicBezTo>
                  <a:cubicBezTo>
                    <a:pt x="0" y="3842"/>
                    <a:pt x="0" y="3951"/>
                    <a:pt x="109" y="4005"/>
                  </a:cubicBezTo>
                  <a:cubicBezTo>
                    <a:pt x="217" y="4113"/>
                    <a:pt x="271" y="4113"/>
                    <a:pt x="379" y="4113"/>
                  </a:cubicBezTo>
                  <a:lnTo>
                    <a:pt x="433" y="4113"/>
                  </a:lnTo>
                  <a:cubicBezTo>
                    <a:pt x="163" y="4816"/>
                    <a:pt x="0" y="5249"/>
                    <a:pt x="0" y="5303"/>
                  </a:cubicBezTo>
                  <a:cubicBezTo>
                    <a:pt x="0" y="5411"/>
                    <a:pt x="54" y="5520"/>
                    <a:pt x="163" y="5628"/>
                  </a:cubicBezTo>
                  <a:cubicBezTo>
                    <a:pt x="217" y="5736"/>
                    <a:pt x="325" y="5790"/>
                    <a:pt x="433" y="5790"/>
                  </a:cubicBezTo>
                  <a:cubicBezTo>
                    <a:pt x="487" y="5790"/>
                    <a:pt x="812" y="5141"/>
                    <a:pt x="1245" y="3897"/>
                  </a:cubicBezTo>
                  <a:cubicBezTo>
                    <a:pt x="1678" y="3788"/>
                    <a:pt x="1948" y="3734"/>
                    <a:pt x="2165" y="3680"/>
                  </a:cubicBezTo>
                  <a:cubicBezTo>
                    <a:pt x="2381" y="3626"/>
                    <a:pt x="2597" y="3572"/>
                    <a:pt x="2814" y="3464"/>
                  </a:cubicBezTo>
                  <a:cubicBezTo>
                    <a:pt x="2868" y="4005"/>
                    <a:pt x="2922" y="4492"/>
                    <a:pt x="2976" y="5033"/>
                  </a:cubicBezTo>
                  <a:cubicBezTo>
                    <a:pt x="2976" y="5303"/>
                    <a:pt x="3030" y="5466"/>
                    <a:pt x="3084" y="5628"/>
                  </a:cubicBezTo>
                  <a:cubicBezTo>
                    <a:pt x="3138" y="5736"/>
                    <a:pt x="3193" y="5790"/>
                    <a:pt x="3301" y="5790"/>
                  </a:cubicBezTo>
                  <a:cubicBezTo>
                    <a:pt x="3463" y="5790"/>
                    <a:pt x="3571" y="5411"/>
                    <a:pt x="3571" y="4762"/>
                  </a:cubicBezTo>
                  <a:cubicBezTo>
                    <a:pt x="3571" y="4383"/>
                    <a:pt x="3571" y="3897"/>
                    <a:pt x="3517" y="3301"/>
                  </a:cubicBezTo>
                  <a:cubicBezTo>
                    <a:pt x="4004" y="3193"/>
                    <a:pt x="4221" y="3085"/>
                    <a:pt x="4221" y="2977"/>
                  </a:cubicBezTo>
                  <a:cubicBezTo>
                    <a:pt x="4221" y="2814"/>
                    <a:pt x="4112" y="2760"/>
                    <a:pt x="3842" y="2760"/>
                  </a:cubicBezTo>
                  <a:lnTo>
                    <a:pt x="3463" y="2760"/>
                  </a:lnTo>
                  <a:cubicBezTo>
                    <a:pt x="3355" y="2003"/>
                    <a:pt x="3247" y="1299"/>
                    <a:pt x="3138" y="758"/>
                  </a:cubicBezTo>
                  <a:cubicBezTo>
                    <a:pt x="2976" y="271"/>
                    <a:pt x="2868" y="1"/>
                    <a:pt x="27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5798350" y="2318475"/>
              <a:ext cx="102825" cy="142050"/>
            </a:xfrm>
            <a:custGeom>
              <a:avLst/>
              <a:gdLst/>
              <a:ahLst/>
              <a:cxnLst/>
              <a:rect l="l" t="t" r="r" b="b"/>
              <a:pathLst>
                <a:path w="4113" h="5682" extrusionOk="0">
                  <a:moveTo>
                    <a:pt x="3517" y="0"/>
                  </a:moveTo>
                  <a:cubicBezTo>
                    <a:pt x="3247" y="0"/>
                    <a:pt x="2868" y="108"/>
                    <a:pt x="2435" y="325"/>
                  </a:cubicBezTo>
                  <a:cubicBezTo>
                    <a:pt x="1948" y="487"/>
                    <a:pt x="1623" y="703"/>
                    <a:pt x="1407" y="974"/>
                  </a:cubicBezTo>
                  <a:cubicBezTo>
                    <a:pt x="1353" y="1028"/>
                    <a:pt x="1299" y="1136"/>
                    <a:pt x="1245" y="1299"/>
                  </a:cubicBezTo>
                  <a:cubicBezTo>
                    <a:pt x="1191" y="1407"/>
                    <a:pt x="1191" y="1569"/>
                    <a:pt x="1191" y="1731"/>
                  </a:cubicBezTo>
                  <a:cubicBezTo>
                    <a:pt x="1191" y="1840"/>
                    <a:pt x="1245" y="2056"/>
                    <a:pt x="1461" y="2272"/>
                  </a:cubicBezTo>
                  <a:cubicBezTo>
                    <a:pt x="1678" y="2489"/>
                    <a:pt x="1894" y="2705"/>
                    <a:pt x="2110" y="2922"/>
                  </a:cubicBezTo>
                  <a:cubicBezTo>
                    <a:pt x="2327" y="3138"/>
                    <a:pt x="2543" y="3355"/>
                    <a:pt x="2760" y="3571"/>
                  </a:cubicBezTo>
                  <a:cubicBezTo>
                    <a:pt x="2922" y="3787"/>
                    <a:pt x="3030" y="3950"/>
                    <a:pt x="3030" y="4112"/>
                  </a:cubicBezTo>
                  <a:cubicBezTo>
                    <a:pt x="3030" y="4328"/>
                    <a:pt x="2922" y="4545"/>
                    <a:pt x="2597" y="4761"/>
                  </a:cubicBezTo>
                  <a:cubicBezTo>
                    <a:pt x="2327" y="4924"/>
                    <a:pt x="1948" y="5032"/>
                    <a:pt x="1569" y="5032"/>
                  </a:cubicBezTo>
                  <a:cubicBezTo>
                    <a:pt x="1407" y="5032"/>
                    <a:pt x="1245" y="5032"/>
                    <a:pt x="1082" y="4924"/>
                  </a:cubicBezTo>
                  <a:cubicBezTo>
                    <a:pt x="920" y="4870"/>
                    <a:pt x="758" y="4761"/>
                    <a:pt x="650" y="4653"/>
                  </a:cubicBezTo>
                  <a:cubicBezTo>
                    <a:pt x="433" y="4383"/>
                    <a:pt x="271" y="4274"/>
                    <a:pt x="163" y="4274"/>
                  </a:cubicBezTo>
                  <a:cubicBezTo>
                    <a:pt x="54" y="4274"/>
                    <a:pt x="0" y="4383"/>
                    <a:pt x="0" y="4545"/>
                  </a:cubicBezTo>
                  <a:cubicBezTo>
                    <a:pt x="0" y="4761"/>
                    <a:pt x="163" y="5032"/>
                    <a:pt x="541" y="5302"/>
                  </a:cubicBezTo>
                  <a:cubicBezTo>
                    <a:pt x="866" y="5573"/>
                    <a:pt x="1299" y="5681"/>
                    <a:pt x="1786" y="5681"/>
                  </a:cubicBezTo>
                  <a:cubicBezTo>
                    <a:pt x="2327" y="5681"/>
                    <a:pt x="2760" y="5519"/>
                    <a:pt x="3192" y="5248"/>
                  </a:cubicBezTo>
                  <a:cubicBezTo>
                    <a:pt x="3571" y="4924"/>
                    <a:pt x="3788" y="4545"/>
                    <a:pt x="3788" y="4112"/>
                  </a:cubicBezTo>
                  <a:cubicBezTo>
                    <a:pt x="3788" y="3896"/>
                    <a:pt x="3679" y="3625"/>
                    <a:pt x="3463" y="3355"/>
                  </a:cubicBezTo>
                  <a:cubicBezTo>
                    <a:pt x="3301" y="3084"/>
                    <a:pt x="3084" y="2814"/>
                    <a:pt x="2814" y="2597"/>
                  </a:cubicBezTo>
                  <a:cubicBezTo>
                    <a:pt x="2164" y="2056"/>
                    <a:pt x="1894" y="1731"/>
                    <a:pt x="1894" y="1623"/>
                  </a:cubicBezTo>
                  <a:cubicBezTo>
                    <a:pt x="1894" y="1407"/>
                    <a:pt x="2164" y="1190"/>
                    <a:pt x="2814" y="920"/>
                  </a:cubicBezTo>
                  <a:cubicBezTo>
                    <a:pt x="2976" y="866"/>
                    <a:pt x="3192" y="812"/>
                    <a:pt x="3409" y="757"/>
                  </a:cubicBezTo>
                  <a:cubicBezTo>
                    <a:pt x="3625" y="703"/>
                    <a:pt x="3842" y="649"/>
                    <a:pt x="3950" y="649"/>
                  </a:cubicBezTo>
                  <a:cubicBezTo>
                    <a:pt x="4058" y="595"/>
                    <a:pt x="4112" y="541"/>
                    <a:pt x="4112" y="487"/>
                  </a:cubicBezTo>
                  <a:cubicBezTo>
                    <a:pt x="4112" y="379"/>
                    <a:pt x="4058" y="271"/>
                    <a:pt x="3950" y="162"/>
                  </a:cubicBezTo>
                  <a:cubicBezTo>
                    <a:pt x="3842" y="54"/>
                    <a:pt x="3679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5906550" y="2318475"/>
              <a:ext cx="101475" cy="142050"/>
            </a:xfrm>
            <a:custGeom>
              <a:avLst/>
              <a:gdLst/>
              <a:ahLst/>
              <a:cxnLst/>
              <a:rect l="l" t="t" r="r" b="b"/>
              <a:pathLst>
                <a:path w="4059" h="5682" extrusionOk="0">
                  <a:moveTo>
                    <a:pt x="3518" y="0"/>
                  </a:moveTo>
                  <a:cubicBezTo>
                    <a:pt x="3193" y="0"/>
                    <a:pt x="2868" y="108"/>
                    <a:pt x="2381" y="325"/>
                  </a:cubicBezTo>
                  <a:cubicBezTo>
                    <a:pt x="1948" y="487"/>
                    <a:pt x="1624" y="703"/>
                    <a:pt x="1407" y="974"/>
                  </a:cubicBezTo>
                  <a:cubicBezTo>
                    <a:pt x="1353" y="1028"/>
                    <a:pt x="1299" y="1136"/>
                    <a:pt x="1245" y="1299"/>
                  </a:cubicBezTo>
                  <a:cubicBezTo>
                    <a:pt x="1191" y="1407"/>
                    <a:pt x="1137" y="1569"/>
                    <a:pt x="1137" y="1731"/>
                  </a:cubicBezTo>
                  <a:cubicBezTo>
                    <a:pt x="1137" y="1840"/>
                    <a:pt x="1245" y="2056"/>
                    <a:pt x="1462" y="2272"/>
                  </a:cubicBezTo>
                  <a:cubicBezTo>
                    <a:pt x="1624" y="2489"/>
                    <a:pt x="1840" y="2705"/>
                    <a:pt x="2111" y="2922"/>
                  </a:cubicBezTo>
                  <a:cubicBezTo>
                    <a:pt x="2327" y="3138"/>
                    <a:pt x="2544" y="3355"/>
                    <a:pt x="2760" y="3571"/>
                  </a:cubicBezTo>
                  <a:cubicBezTo>
                    <a:pt x="2922" y="3787"/>
                    <a:pt x="3031" y="3950"/>
                    <a:pt x="3031" y="4112"/>
                  </a:cubicBezTo>
                  <a:cubicBezTo>
                    <a:pt x="3031" y="4328"/>
                    <a:pt x="2868" y="4545"/>
                    <a:pt x="2598" y="4761"/>
                  </a:cubicBezTo>
                  <a:cubicBezTo>
                    <a:pt x="2273" y="4924"/>
                    <a:pt x="1948" y="5032"/>
                    <a:pt x="1570" y="5032"/>
                  </a:cubicBezTo>
                  <a:cubicBezTo>
                    <a:pt x="1407" y="5032"/>
                    <a:pt x="1191" y="5032"/>
                    <a:pt x="1029" y="4924"/>
                  </a:cubicBezTo>
                  <a:cubicBezTo>
                    <a:pt x="866" y="4870"/>
                    <a:pt x="758" y="4761"/>
                    <a:pt x="650" y="4653"/>
                  </a:cubicBezTo>
                  <a:cubicBezTo>
                    <a:pt x="379" y="4383"/>
                    <a:pt x="217" y="4274"/>
                    <a:pt x="163" y="4274"/>
                  </a:cubicBezTo>
                  <a:cubicBezTo>
                    <a:pt x="55" y="4274"/>
                    <a:pt x="1" y="4383"/>
                    <a:pt x="1" y="4545"/>
                  </a:cubicBezTo>
                  <a:cubicBezTo>
                    <a:pt x="1" y="4761"/>
                    <a:pt x="163" y="5032"/>
                    <a:pt x="488" y="5302"/>
                  </a:cubicBezTo>
                  <a:cubicBezTo>
                    <a:pt x="812" y="5573"/>
                    <a:pt x="1245" y="5681"/>
                    <a:pt x="1786" y="5681"/>
                  </a:cubicBezTo>
                  <a:cubicBezTo>
                    <a:pt x="2273" y="5681"/>
                    <a:pt x="2760" y="5519"/>
                    <a:pt x="3139" y="5248"/>
                  </a:cubicBezTo>
                  <a:cubicBezTo>
                    <a:pt x="3572" y="4924"/>
                    <a:pt x="3734" y="4545"/>
                    <a:pt x="3734" y="4112"/>
                  </a:cubicBezTo>
                  <a:cubicBezTo>
                    <a:pt x="3734" y="3896"/>
                    <a:pt x="3680" y="3625"/>
                    <a:pt x="3463" y="3355"/>
                  </a:cubicBezTo>
                  <a:cubicBezTo>
                    <a:pt x="3247" y="3084"/>
                    <a:pt x="3031" y="2814"/>
                    <a:pt x="2814" y="2597"/>
                  </a:cubicBezTo>
                  <a:cubicBezTo>
                    <a:pt x="2165" y="2056"/>
                    <a:pt x="1840" y="1731"/>
                    <a:pt x="1840" y="1623"/>
                  </a:cubicBezTo>
                  <a:cubicBezTo>
                    <a:pt x="1840" y="1407"/>
                    <a:pt x="2165" y="1190"/>
                    <a:pt x="2760" y="920"/>
                  </a:cubicBezTo>
                  <a:cubicBezTo>
                    <a:pt x="2976" y="866"/>
                    <a:pt x="3139" y="812"/>
                    <a:pt x="3409" y="757"/>
                  </a:cubicBezTo>
                  <a:cubicBezTo>
                    <a:pt x="3626" y="703"/>
                    <a:pt x="3788" y="649"/>
                    <a:pt x="3896" y="649"/>
                  </a:cubicBezTo>
                  <a:cubicBezTo>
                    <a:pt x="4004" y="595"/>
                    <a:pt x="4059" y="541"/>
                    <a:pt x="4059" y="487"/>
                  </a:cubicBezTo>
                  <a:cubicBezTo>
                    <a:pt x="4059" y="379"/>
                    <a:pt x="4004" y="271"/>
                    <a:pt x="3896" y="162"/>
                  </a:cubicBezTo>
                  <a:cubicBezTo>
                    <a:pt x="3788" y="54"/>
                    <a:pt x="3680" y="0"/>
                    <a:pt x="35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5071975" y="2977200"/>
              <a:ext cx="109600" cy="142050"/>
            </a:xfrm>
            <a:custGeom>
              <a:avLst/>
              <a:gdLst/>
              <a:ahLst/>
              <a:cxnLst/>
              <a:rect l="l" t="t" r="r" b="b"/>
              <a:pathLst>
                <a:path w="4384" h="5682" extrusionOk="0">
                  <a:moveTo>
                    <a:pt x="2868" y="650"/>
                  </a:moveTo>
                  <a:cubicBezTo>
                    <a:pt x="3085" y="650"/>
                    <a:pt x="3247" y="812"/>
                    <a:pt x="3409" y="1082"/>
                  </a:cubicBezTo>
                  <a:cubicBezTo>
                    <a:pt x="3572" y="1299"/>
                    <a:pt x="3626" y="1678"/>
                    <a:pt x="3626" y="2056"/>
                  </a:cubicBezTo>
                  <a:cubicBezTo>
                    <a:pt x="3626" y="2489"/>
                    <a:pt x="3518" y="2922"/>
                    <a:pt x="3247" y="3409"/>
                  </a:cubicBezTo>
                  <a:cubicBezTo>
                    <a:pt x="3031" y="3896"/>
                    <a:pt x="2706" y="4275"/>
                    <a:pt x="2327" y="4599"/>
                  </a:cubicBezTo>
                  <a:cubicBezTo>
                    <a:pt x="2003" y="4924"/>
                    <a:pt x="1678" y="5086"/>
                    <a:pt x="1407" y="5086"/>
                  </a:cubicBezTo>
                  <a:cubicBezTo>
                    <a:pt x="1245" y="5086"/>
                    <a:pt x="1083" y="4978"/>
                    <a:pt x="975" y="4816"/>
                  </a:cubicBezTo>
                  <a:cubicBezTo>
                    <a:pt x="812" y="4599"/>
                    <a:pt x="758" y="4383"/>
                    <a:pt x="758" y="4058"/>
                  </a:cubicBezTo>
                  <a:cubicBezTo>
                    <a:pt x="758" y="3571"/>
                    <a:pt x="921" y="3030"/>
                    <a:pt x="1137" y="2489"/>
                  </a:cubicBezTo>
                  <a:cubicBezTo>
                    <a:pt x="1407" y="1948"/>
                    <a:pt x="1732" y="1515"/>
                    <a:pt x="2057" y="1191"/>
                  </a:cubicBezTo>
                  <a:cubicBezTo>
                    <a:pt x="2381" y="866"/>
                    <a:pt x="2652" y="650"/>
                    <a:pt x="2868" y="650"/>
                  </a:cubicBezTo>
                  <a:close/>
                  <a:moveTo>
                    <a:pt x="2814" y="0"/>
                  </a:moveTo>
                  <a:cubicBezTo>
                    <a:pt x="2544" y="0"/>
                    <a:pt x="2219" y="109"/>
                    <a:pt x="1894" y="325"/>
                  </a:cubicBezTo>
                  <a:cubicBezTo>
                    <a:pt x="1570" y="595"/>
                    <a:pt x="1245" y="920"/>
                    <a:pt x="975" y="1299"/>
                  </a:cubicBezTo>
                  <a:cubicBezTo>
                    <a:pt x="704" y="1678"/>
                    <a:pt x="488" y="2110"/>
                    <a:pt x="271" y="2597"/>
                  </a:cubicBezTo>
                  <a:cubicBezTo>
                    <a:pt x="109" y="3138"/>
                    <a:pt x="1" y="3625"/>
                    <a:pt x="1" y="4112"/>
                  </a:cubicBezTo>
                  <a:cubicBezTo>
                    <a:pt x="1" y="4491"/>
                    <a:pt x="163" y="4816"/>
                    <a:pt x="434" y="5194"/>
                  </a:cubicBezTo>
                  <a:cubicBezTo>
                    <a:pt x="704" y="5519"/>
                    <a:pt x="1029" y="5681"/>
                    <a:pt x="1353" y="5681"/>
                  </a:cubicBezTo>
                  <a:cubicBezTo>
                    <a:pt x="1840" y="5681"/>
                    <a:pt x="2327" y="5519"/>
                    <a:pt x="2814" y="5086"/>
                  </a:cubicBezTo>
                  <a:cubicBezTo>
                    <a:pt x="3301" y="4707"/>
                    <a:pt x="3680" y="4221"/>
                    <a:pt x="3950" y="3625"/>
                  </a:cubicBezTo>
                  <a:cubicBezTo>
                    <a:pt x="4275" y="3084"/>
                    <a:pt x="4383" y="2543"/>
                    <a:pt x="4383" y="2002"/>
                  </a:cubicBezTo>
                  <a:cubicBezTo>
                    <a:pt x="4383" y="1461"/>
                    <a:pt x="4221" y="1028"/>
                    <a:pt x="3950" y="595"/>
                  </a:cubicBezTo>
                  <a:cubicBezTo>
                    <a:pt x="3626" y="217"/>
                    <a:pt x="3247" y="0"/>
                    <a:pt x="28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5195075" y="2977200"/>
              <a:ext cx="102825" cy="143400"/>
            </a:xfrm>
            <a:custGeom>
              <a:avLst/>
              <a:gdLst/>
              <a:ahLst/>
              <a:cxnLst/>
              <a:rect l="l" t="t" r="r" b="b"/>
              <a:pathLst>
                <a:path w="4113" h="5736" extrusionOk="0">
                  <a:moveTo>
                    <a:pt x="2543" y="704"/>
                  </a:moveTo>
                  <a:cubicBezTo>
                    <a:pt x="3084" y="704"/>
                    <a:pt x="3409" y="866"/>
                    <a:pt x="3409" y="1191"/>
                  </a:cubicBezTo>
                  <a:cubicBezTo>
                    <a:pt x="3409" y="1407"/>
                    <a:pt x="3301" y="1623"/>
                    <a:pt x="3138" y="1840"/>
                  </a:cubicBezTo>
                  <a:cubicBezTo>
                    <a:pt x="2976" y="2002"/>
                    <a:pt x="2760" y="2165"/>
                    <a:pt x="2543" y="2273"/>
                  </a:cubicBezTo>
                  <a:cubicBezTo>
                    <a:pt x="2381" y="2435"/>
                    <a:pt x="2110" y="2543"/>
                    <a:pt x="1840" y="2651"/>
                  </a:cubicBezTo>
                  <a:cubicBezTo>
                    <a:pt x="1623" y="2814"/>
                    <a:pt x="1407" y="2922"/>
                    <a:pt x="1353" y="2976"/>
                  </a:cubicBezTo>
                  <a:cubicBezTo>
                    <a:pt x="1569" y="2165"/>
                    <a:pt x="1678" y="1569"/>
                    <a:pt x="1678" y="1245"/>
                  </a:cubicBezTo>
                  <a:cubicBezTo>
                    <a:pt x="1678" y="1137"/>
                    <a:pt x="1623" y="1028"/>
                    <a:pt x="1569" y="920"/>
                  </a:cubicBezTo>
                  <a:cubicBezTo>
                    <a:pt x="1948" y="758"/>
                    <a:pt x="2273" y="704"/>
                    <a:pt x="2543" y="704"/>
                  </a:cubicBezTo>
                  <a:close/>
                  <a:moveTo>
                    <a:pt x="2489" y="0"/>
                  </a:moveTo>
                  <a:cubicBezTo>
                    <a:pt x="2056" y="0"/>
                    <a:pt x="1623" y="54"/>
                    <a:pt x="1245" y="217"/>
                  </a:cubicBezTo>
                  <a:cubicBezTo>
                    <a:pt x="920" y="325"/>
                    <a:pt x="704" y="433"/>
                    <a:pt x="704" y="595"/>
                  </a:cubicBezTo>
                  <a:cubicBezTo>
                    <a:pt x="704" y="650"/>
                    <a:pt x="758" y="704"/>
                    <a:pt x="812" y="812"/>
                  </a:cubicBezTo>
                  <a:cubicBezTo>
                    <a:pt x="866" y="920"/>
                    <a:pt x="920" y="974"/>
                    <a:pt x="974" y="1028"/>
                  </a:cubicBezTo>
                  <a:cubicBezTo>
                    <a:pt x="920" y="1569"/>
                    <a:pt x="758" y="2381"/>
                    <a:pt x="487" y="3409"/>
                  </a:cubicBezTo>
                  <a:cubicBezTo>
                    <a:pt x="163" y="4491"/>
                    <a:pt x="0" y="5032"/>
                    <a:pt x="0" y="5194"/>
                  </a:cubicBezTo>
                  <a:cubicBezTo>
                    <a:pt x="0" y="5303"/>
                    <a:pt x="54" y="5411"/>
                    <a:pt x="163" y="5519"/>
                  </a:cubicBezTo>
                  <a:cubicBezTo>
                    <a:pt x="271" y="5681"/>
                    <a:pt x="379" y="5735"/>
                    <a:pt x="433" y="5735"/>
                  </a:cubicBezTo>
                  <a:cubicBezTo>
                    <a:pt x="487" y="5735"/>
                    <a:pt x="541" y="5573"/>
                    <a:pt x="650" y="5303"/>
                  </a:cubicBezTo>
                  <a:cubicBezTo>
                    <a:pt x="704" y="5140"/>
                    <a:pt x="758" y="5032"/>
                    <a:pt x="758" y="4870"/>
                  </a:cubicBezTo>
                  <a:cubicBezTo>
                    <a:pt x="812" y="4762"/>
                    <a:pt x="974" y="4275"/>
                    <a:pt x="1191" y="3409"/>
                  </a:cubicBezTo>
                  <a:cubicBezTo>
                    <a:pt x="1353" y="3788"/>
                    <a:pt x="1732" y="4275"/>
                    <a:pt x="2327" y="4870"/>
                  </a:cubicBezTo>
                  <a:cubicBezTo>
                    <a:pt x="2922" y="5411"/>
                    <a:pt x="3355" y="5681"/>
                    <a:pt x="3679" y="5681"/>
                  </a:cubicBezTo>
                  <a:cubicBezTo>
                    <a:pt x="3896" y="5681"/>
                    <a:pt x="3950" y="5627"/>
                    <a:pt x="3950" y="5519"/>
                  </a:cubicBezTo>
                  <a:cubicBezTo>
                    <a:pt x="3950" y="5411"/>
                    <a:pt x="3896" y="5357"/>
                    <a:pt x="3788" y="5194"/>
                  </a:cubicBezTo>
                  <a:cubicBezTo>
                    <a:pt x="3679" y="5140"/>
                    <a:pt x="3625" y="5086"/>
                    <a:pt x="3571" y="5032"/>
                  </a:cubicBezTo>
                  <a:cubicBezTo>
                    <a:pt x="3517" y="4978"/>
                    <a:pt x="3409" y="4870"/>
                    <a:pt x="3301" y="4816"/>
                  </a:cubicBezTo>
                  <a:cubicBezTo>
                    <a:pt x="3193" y="4707"/>
                    <a:pt x="3084" y="4599"/>
                    <a:pt x="2922" y="4491"/>
                  </a:cubicBezTo>
                  <a:cubicBezTo>
                    <a:pt x="2814" y="4383"/>
                    <a:pt x="2706" y="4275"/>
                    <a:pt x="2651" y="4221"/>
                  </a:cubicBezTo>
                  <a:cubicBezTo>
                    <a:pt x="2543" y="4112"/>
                    <a:pt x="2435" y="4004"/>
                    <a:pt x="2219" y="3842"/>
                  </a:cubicBezTo>
                  <a:cubicBezTo>
                    <a:pt x="2056" y="3625"/>
                    <a:pt x="1948" y="3463"/>
                    <a:pt x="1948" y="3355"/>
                  </a:cubicBezTo>
                  <a:cubicBezTo>
                    <a:pt x="1948" y="3301"/>
                    <a:pt x="2056" y="3247"/>
                    <a:pt x="2165" y="3193"/>
                  </a:cubicBezTo>
                  <a:cubicBezTo>
                    <a:pt x="2327" y="3138"/>
                    <a:pt x="2543" y="3030"/>
                    <a:pt x="2706" y="2922"/>
                  </a:cubicBezTo>
                  <a:cubicBezTo>
                    <a:pt x="2922" y="2814"/>
                    <a:pt x="3138" y="2651"/>
                    <a:pt x="3355" y="2543"/>
                  </a:cubicBezTo>
                  <a:cubicBezTo>
                    <a:pt x="3571" y="2381"/>
                    <a:pt x="3788" y="2165"/>
                    <a:pt x="3896" y="1948"/>
                  </a:cubicBezTo>
                  <a:cubicBezTo>
                    <a:pt x="4058" y="1732"/>
                    <a:pt x="4112" y="1461"/>
                    <a:pt x="4112" y="1191"/>
                  </a:cubicBezTo>
                  <a:cubicBezTo>
                    <a:pt x="4112" y="812"/>
                    <a:pt x="3950" y="541"/>
                    <a:pt x="3625" y="325"/>
                  </a:cubicBezTo>
                  <a:cubicBezTo>
                    <a:pt x="3301" y="109"/>
                    <a:pt x="2922" y="0"/>
                    <a:pt x="24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5320875" y="2977200"/>
              <a:ext cx="108225" cy="143400"/>
            </a:xfrm>
            <a:custGeom>
              <a:avLst/>
              <a:gdLst/>
              <a:ahLst/>
              <a:cxnLst/>
              <a:rect l="l" t="t" r="r" b="b"/>
              <a:pathLst>
                <a:path w="4329" h="5736" extrusionOk="0">
                  <a:moveTo>
                    <a:pt x="1569" y="920"/>
                  </a:moveTo>
                  <a:cubicBezTo>
                    <a:pt x="2110" y="1082"/>
                    <a:pt x="2543" y="1353"/>
                    <a:pt x="2976" y="1786"/>
                  </a:cubicBezTo>
                  <a:cubicBezTo>
                    <a:pt x="3355" y="2165"/>
                    <a:pt x="3571" y="2543"/>
                    <a:pt x="3571" y="2868"/>
                  </a:cubicBezTo>
                  <a:cubicBezTo>
                    <a:pt x="3571" y="3030"/>
                    <a:pt x="3409" y="3301"/>
                    <a:pt x="3084" y="3625"/>
                  </a:cubicBezTo>
                  <a:cubicBezTo>
                    <a:pt x="2814" y="3950"/>
                    <a:pt x="2435" y="4221"/>
                    <a:pt x="1948" y="4491"/>
                  </a:cubicBezTo>
                  <a:cubicBezTo>
                    <a:pt x="1515" y="4816"/>
                    <a:pt x="1082" y="4978"/>
                    <a:pt x="703" y="4978"/>
                  </a:cubicBezTo>
                  <a:cubicBezTo>
                    <a:pt x="758" y="4599"/>
                    <a:pt x="866" y="4166"/>
                    <a:pt x="974" y="3842"/>
                  </a:cubicBezTo>
                  <a:cubicBezTo>
                    <a:pt x="1190" y="2976"/>
                    <a:pt x="1353" y="2381"/>
                    <a:pt x="1461" y="2002"/>
                  </a:cubicBezTo>
                  <a:cubicBezTo>
                    <a:pt x="1569" y="1623"/>
                    <a:pt x="1623" y="1407"/>
                    <a:pt x="1623" y="1245"/>
                  </a:cubicBezTo>
                  <a:cubicBezTo>
                    <a:pt x="1623" y="1137"/>
                    <a:pt x="1623" y="1028"/>
                    <a:pt x="1569" y="920"/>
                  </a:cubicBezTo>
                  <a:close/>
                  <a:moveTo>
                    <a:pt x="595" y="0"/>
                  </a:moveTo>
                  <a:cubicBezTo>
                    <a:pt x="487" y="0"/>
                    <a:pt x="433" y="54"/>
                    <a:pt x="433" y="163"/>
                  </a:cubicBezTo>
                  <a:cubicBezTo>
                    <a:pt x="433" y="271"/>
                    <a:pt x="487" y="379"/>
                    <a:pt x="541" y="487"/>
                  </a:cubicBezTo>
                  <a:cubicBezTo>
                    <a:pt x="649" y="595"/>
                    <a:pt x="812" y="704"/>
                    <a:pt x="974" y="758"/>
                  </a:cubicBezTo>
                  <a:cubicBezTo>
                    <a:pt x="974" y="1082"/>
                    <a:pt x="758" y="1840"/>
                    <a:pt x="487" y="2976"/>
                  </a:cubicBezTo>
                  <a:cubicBezTo>
                    <a:pt x="162" y="4112"/>
                    <a:pt x="0" y="4762"/>
                    <a:pt x="0" y="4924"/>
                  </a:cubicBezTo>
                  <a:cubicBezTo>
                    <a:pt x="0" y="5086"/>
                    <a:pt x="54" y="5303"/>
                    <a:pt x="217" y="5465"/>
                  </a:cubicBezTo>
                  <a:cubicBezTo>
                    <a:pt x="325" y="5627"/>
                    <a:pt x="433" y="5735"/>
                    <a:pt x="541" y="5735"/>
                  </a:cubicBezTo>
                  <a:cubicBezTo>
                    <a:pt x="920" y="5735"/>
                    <a:pt x="1461" y="5573"/>
                    <a:pt x="2056" y="5249"/>
                  </a:cubicBezTo>
                  <a:cubicBezTo>
                    <a:pt x="2651" y="4924"/>
                    <a:pt x="3192" y="4545"/>
                    <a:pt x="3625" y="4112"/>
                  </a:cubicBezTo>
                  <a:cubicBezTo>
                    <a:pt x="4058" y="3679"/>
                    <a:pt x="4329" y="3301"/>
                    <a:pt x="4329" y="2922"/>
                  </a:cubicBezTo>
                  <a:cubicBezTo>
                    <a:pt x="4329" y="2435"/>
                    <a:pt x="4112" y="1948"/>
                    <a:pt x="3679" y="1515"/>
                  </a:cubicBezTo>
                  <a:cubicBezTo>
                    <a:pt x="3246" y="1028"/>
                    <a:pt x="2759" y="650"/>
                    <a:pt x="2218" y="379"/>
                  </a:cubicBezTo>
                  <a:cubicBezTo>
                    <a:pt x="1623" y="109"/>
                    <a:pt x="1082" y="0"/>
                    <a:pt x="5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5448000" y="2978550"/>
              <a:ext cx="109600" cy="142050"/>
            </a:xfrm>
            <a:custGeom>
              <a:avLst/>
              <a:gdLst/>
              <a:ahLst/>
              <a:cxnLst/>
              <a:rect l="l" t="t" r="r" b="b"/>
              <a:pathLst>
                <a:path w="4384" h="5682" extrusionOk="0">
                  <a:moveTo>
                    <a:pt x="2760" y="0"/>
                  </a:moveTo>
                  <a:cubicBezTo>
                    <a:pt x="1678" y="0"/>
                    <a:pt x="1083" y="109"/>
                    <a:pt x="1029" y="325"/>
                  </a:cubicBezTo>
                  <a:cubicBezTo>
                    <a:pt x="975" y="379"/>
                    <a:pt x="975" y="433"/>
                    <a:pt x="975" y="487"/>
                  </a:cubicBezTo>
                  <a:cubicBezTo>
                    <a:pt x="975" y="920"/>
                    <a:pt x="867" y="1461"/>
                    <a:pt x="704" y="2056"/>
                  </a:cubicBezTo>
                  <a:cubicBezTo>
                    <a:pt x="542" y="2652"/>
                    <a:pt x="380" y="3247"/>
                    <a:pt x="217" y="3788"/>
                  </a:cubicBezTo>
                  <a:cubicBezTo>
                    <a:pt x="109" y="4275"/>
                    <a:pt x="1" y="4653"/>
                    <a:pt x="1" y="4924"/>
                  </a:cubicBezTo>
                  <a:cubicBezTo>
                    <a:pt x="1" y="5140"/>
                    <a:pt x="109" y="5303"/>
                    <a:pt x="272" y="5465"/>
                  </a:cubicBezTo>
                  <a:cubicBezTo>
                    <a:pt x="488" y="5573"/>
                    <a:pt x="704" y="5681"/>
                    <a:pt x="921" y="5681"/>
                  </a:cubicBezTo>
                  <a:cubicBezTo>
                    <a:pt x="1516" y="5681"/>
                    <a:pt x="2057" y="5573"/>
                    <a:pt x="2652" y="5357"/>
                  </a:cubicBezTo>
                  <a:cubicBezTo>
                    <a:pt x="3247" y="5140"/>
                    <a:pt x="3572" y="4978"/>
                    <a:pt x="3572" y="4762"/>
                  </a:cubicBezTo>
                  <a:cubicBezTo>
                    <a:pt x="3572" y="4653"/>
                    <a:pt x="3518" y="4599"/>
                    <a:pt x="3464" y="4599"/>
                  </a:cubicBezTo>
                  <a:cubicBezTo>
                    <a:pt x="3410" y="4599"/>
                    <a:pt x="3247" y="4599"/>
                    <a:pt x="3031" y="4708"/>
                  </a:cubicBezTo>
                  <a:cubicBezTo>
                    <a:pt x="2273" y="4870"/>
                    <a:pt x="1570" y="4978"/>
                    <a:pt x="975" y="4978"/>
                  </a:cubicBezTo>
                  <a:cubicBezTo>
                    <a:pt x="921" y="4978"/>
                    <a:pt x="867" y="4978"/>
                    <a:pt x="813" y="4924"/>
                  </a:cubicBezTo>
                  <a:cubicBezTo>
                    <a:pt x="758" y="4870"/>
                    <a:pt x="758" y="4816"/>
                    <a:pt x="758" y="4762"/>
                  </a:cubicBezTo>
                  <a:cubicBezTo>
                    <a:pt x="758" y="4599"/>
                    <a:pt x="867" y="4004"/>
                    <a:pt x="1191" y="3084"/>
                  </a:cubicBezTo>
                  <a:cubicBezTo>
                    <a:pt x="1786" y="3084"/>
                    <a:pt x="2273" y="3030"/>
                    <a:pt x="2706" y="2976"/>
                  </a:cubicBezTo>
                  <a:cubicBezTo>
                    <a:pt x="3193" y="2868"/>
                    <a:pt x="3410" y="2706"/>
                    <a:pt x="3410" y="2543"/>
                  </a:cubicBezTo>
                  <a:cubicBezTo>
                    <a:pt x="3410" y="2435"/>
                    <a:pt x="3301" y="2435"/>
                    <a:pt x="3139" y="2435"/>
                  </a:cubicBezTo>
                  <a:lnTo>
                    <a:pt x="2436" y="2435"/>
                  </a:lnTo>
                  <a:cubicBezTo>
                    <a:pt x="2111" y="2489"/>
                    <a:pt x="1895" y="2489"/>
                    <a:pt x="1678" y="2489"/>
                  </a:cubicBezTo>
                  <a:lnTo>
                    <a:pt x="1354" y="2489"/>
                  </a:lnTo>
                  <a:cubicBezTo>
                    <a:pt x="1570" y="1732"/>
                    <a:pt x="1678" y="1191"/>
                    <a:pt x="1678" y="812"/>
                  </a:cubicBezTo>
                  <a:cubicBezTo>
                    <a:pt x="2165" y="704"/>
                    <a:pt x="2490" y="650"/>
                    <a:pt x="2598" y="650"/>
                  </a:cubicBezTo>
                  <a:cubicBezTo>
                    <a:pt x="2760" y="650"/>
                    <a:pt x="2977" y="596"/>
                    <a:pt x="3301" y="596"/>
                  </a:cubicBezTo>
                  <a:cubicBezTo>
                    <a:pt x="3626" y="541"/>
                    <a:pt x="3842" y="541"/>
                    <a:pt x="4059" y="487"/>
                  </a:cubicBezTo>
                  <a:cubicBezTo>
                    <a:pt x="4275" y="433"/>
                    <a:pt x="4384" y="379"/>
                    <a:pt x="4384" y="271"/>
                  </a:cubicBezTo>
                  <a:cubicBezTo>
                    <a:pt x="4384" y="109"/>
                    <a:pt x="3842" y="0"/>
                    <a:pt x="27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5562975" y="2977200"/>
              <a:ext cx="104200" cy="143400"/>
            </a:xfrm>
            <a:custGeom>
              <a:avLst/>
              <a:gdLst/>
              <a:ahLst/>
              <a:cxnLst/>
              <a:rect l="l" t="t" r="r" b="b"/>
              <a:pathLst>
                <a:path w="4168" h="5736" extrusionOk="0">
                  <a:moveTo>
                    <a:pt x="2544" y="704"/>
                  </a:moveTo>
                  <a:cubicBezTo>
                    <a:pt x="3085" y="704"/>
                    <a:pt x="3410" y="866"/>
                    <a:pt x="3410" y="1191"/>
                  </a:cubicBezTo>
                  <a:cubicBezTo>
                    <a:pt x="3410" y="1407"/>
                    <a:pt x="3301" y="1623"/>
                    <a:pt x="3139" y="1840"/>
                  </a:cubicBezTo>
                  <a:cubicBezTo>
                    <a:pt x="2977" y="2002"/>
                    <a:pt x="2760" y="2165"/>
                    <a:pt x="2544" y="2273"/>
                  </a:cubicBezTo>
                  <a:cubicBezTo>
                    <a:pt x="2382" y="2435"/>
                    <a:pt x="2111" y="2543"/>
                    <a:pt x="1895" y="2651"/>
                  </a:cubicBezTo>
                  <a:cubicBezTo>
                    <a:pt x="1624" y="2814"/>
                    <a:pt x="1408" y="2922"/>
                    <a:pt x="1354" y="2976"/>
                  </a:cubicBezTo>
                  <a:cubicBezTo>
                    <a:pt x="1570" y="2165"/>
                    <a:pt x="1678" y="1569"/>
                    <a:pt x="1678" y="1245"/>
                  </a:cubicBezTo>
                  <a:cubicBezTo>
                    <a:pt x="1678" y="1137"/>
                    <a:pt x="1678" y="1028"/>
                    <a:pt x="1624" y="920"/>
                  </a:cubicBezTo>
                  <a:cubicBezTo>
                    <a:pt x="1949" y="758"/>
                    <a:pt x="2273" y="704"/>
                    <a:pt x="2544" y="704"/>
                  </a:cubicBezTo>
                  <a:close/>
                  <a:moveTo>
                    <a:pt x="2490" y="0"/>
                  </a:moveTo>
                  <a:cubicBezTo>
                    <a:pt x="2057" y="0"/>
                    <a:pt x="1624" y="54"/>
                    <a:pt x="1245" y="217"/>
                  </a:cubicBezTo>
                  <a:cubicBezTo>
                    <a:pt x="921" y="325"/>
                    <a:pt x="704" y="433"/>
                    <a:pt x="704" y="595"/>
                  </a:cubicBezTo>
                  <a:cubicBezTo>
                    <a:pt x="704" y="650"/>
                    <a:pt x="758" y="704"/>
                    <a:pt x="813" y="812"/>
                  </a:cubicBezTo>
                  <a:cubicBezTo>
                    <a:pt x="867" y="920"/>
                    <a:pt x="921" y="974"/>
                    <a:pt x="975" y="1028"/>
                  </a:cubicBezTo>
                  <a:cubicBezTo>
                    <a:pt x="921" y="1569"/>
                    <a:pt x="758" y="2381"/>
                    <a:pt x="488" y="3409"/>
                  </a:cubicBezTo>
                  <a:cubicBezTo>
                    <a:pt x="163" y="4491"/>
                    <a:pt x="1" y="5032"/>
                    <a:pt x="1" y="5194"/>
                  </a:cubicBezTo>
                  <a:cubicBezTo>
                    <a:pt x="1" y="5303"/>
                    <a:pt x="55" y="5411"/>
                    <a:pt x="163" y="5519"/>
                  </a:cubicBezTo>
                  <a:cubicBezTo>
                    <a:pt x="271" y="5681"/>
                    <a:pt x="380" y="5735"/>
                    <a:pt x="434" y="5735"/>
                  </a:cubicBezTo>
                  <a:cubicBezTo>
                    <a:pt x="488" y="5735"/>
                    <a:pt x="542" y="5573"/>
                    <a:pt x="650" y="5303"/>
                  </a:cubicBezTo>
                  <a:cubicBezTo>
                    <a:pt x="704" y="5140"/>
                    <a:pt x="758" y="5032"/>
                    <a:pt x="758" y="4870"/>
                  </a:cubicBezTo>
                  <a:cubicBezTo>
                    <a:pt x="813" y="4762"/>
                    <a:pt x="975" y="4275"/>
                    <a:pt x="1245" y="3409"/>
                  </a:cubicBezTo>
                  <a:cubicBezTo>
                    <a:pt x="1354" y="3788"/>
                    <a:pt x="1732" y="4275"/>
                    <a:pt x="2327" y="4870"/>
                  </a:cubicBezTo>
                  <a:cubicBezTo>
                    <a:pt x="2923" y="5411"/>
                    <a:pt x="3410" y="5681"/>
                    <a:pt x="3734" y="5681"/>
                  </a:cubicBezTo>
                  <a:cubicBezTo>
                    <a:pt x="3897" y="5681"/>
                    <a:pt x="4005" y="5627"/>
                    <a:pt x="4005" y="5519"/>
                  </a:cubicBezTo>
                  <a:cubicBezTo>
                    <a:pt x="4005" y="5411"/>
                    <a:pt x="3897" y="5357"/>
                    <a:pt x="3788" y="5194"/>
                  </a:cubicBezTo>
                  <a:cubicBezTo>
                    <a:pt x="3680" y="5140"/>
                    <a:pt x="3626" y="5086"/>
                    <a:pt x="3572" y="5032"/>
                  </a:cubicBezTo>
                  <a:cubicBezTo>
                    <a:pt x="3518" y="4978"/>
                    <a:pt x="3410" y="4870"/>
                    <a:pt x="3301" y="4816"/>
                  </a:cubicBezTo>
                  <a:cubicBezTo>
                    <a:pt x="3193" y="4707"/>
                    <a:pt x="3085" y="4599"/>
                    <a:pt x="2923" y="4491"/>
                  </a:cubicBezTo>
                  <a:cubicBezTo>
                    <a:pt x="2814" y="4383"/>
                    <a:pt x="2706" y="4275"/>
                    <a:pt x="2652" y="4221"/>
                  </a:cubicBezTo>
                  <a:cubicBezTo>
                    <a:pt x="2598" y="4112"/>
                    <a:pt x="2436" y="4004"/>
                    <a:pt x="2273" y="3842"/>
                  </a:cubicBezTo>
                  <a:cubicBezTo>
                    <a:pt x="2057" y="3625"/>
                    <a:pt x="1949" y="3463"/>
                    <a:pt x="1949" y="3355"/>
                  </a:cubicBezTo>
                  <a:cubicBezTo>
                    <a:pt x="1949" y="3301"/>
                    <a:pt x="2057" y="3247"/>
                    <a:pt x="2219" y="3193"/>
                  </a:cubicBezTo>
                  <a:cubicBezTo>
                    <a:pt x="2327" y="3138"/>
                    <a:pt x="2544" y="3030"/>
                    <a:pt x="2760" y="2922"/>
                  </a:cubicBezTo>
                  <a:cubicBezTo>
                    <a:pt x="2923" y="2814"/>
                    <a:pt x="3139" y="2651"/>
                    <a:pt x="3355" y="2543"/>
                  </a:cubicBezTo>
                  <a:cubicBezTo>
                    <a:pt x="3572" y="2381"/>
                    <a:pt x="3788" y="2165"/>
                    <a:pt x="3897" y="1948"/>
                  </a:cubicBezTo>
                  <a:cubicBezTo>
                    <a:pt x="4059" y="1732"/>
                    <a:pt x="4167" y="1461"/>
                    <a:pt x="4167" y="1191"/>
                  </a:cubicBezTo>
                  <a:cubicBezTo>
                    <a:pt x="4167" y="812"/>
                    <a:pt x="3951" y="541"/>
                    <a:pt x="3626" y="325"/>
                  </a:cubicBezTo>
                  <a:cubicBezTo>
                    <a:pt x="3301" y="109"/>
                    <a:pt x="2923" y="0"/>
                    <a:pt x="24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4655375" y="3631875"/>
              <a:ext cx="108225" cy="140700"/>
            </a:xfrm>
            <a:custGeom>
              <a:avLst/>
              <a:gdLst/>
              <a:ahLst/>
              <a:cxnLst/>
              <a:rect l="l" t="t" r="r" b="b"/>
              <a:pathLst>
                <a:path w="4329" h="5628" extrusionOk="0">
                  <a:moveTo>
                    <a:pt x="2651" y="0"/>
                  </a:moveTo>
                  <a:cubicBezTo>
                    <a:pt x="2165" y="0"/>
                    <a:pt x="1732" y="0"/>
                    <a:pt x="1461" y="54"/>
                  </a:cubicBezTo>
                  <a:cubicBezTo>
                    <a:pt x="1245" y="109"/>
                    <a:pt x="1082" y="163"/>
                    <a:pt x="1028" y="271"/>
                  </a:cubicBezTo>
                  <a:cubicBezTo>
                    <a:pt x="974" y="325"/>
                    <a:pt x="974" y="433"/>
                    <a:pt x="974" y="487"/>
                  </a:cubicBezTo>
                  <a:cubicBezTo>
                    <a:pt x="920" y="920"/>
                    <a:pt x="758" y="1732"/>
                    <a:pt x="487" y="2976"/>
                  </a:cubicBezTo>
                  <a:cubicBezTo>
                    <a:pt x="163" y="4275"/>
                    <a:pt x="0" y="4924"/>
                    <a:pt x="0" y="5032"/>
                  </a:cubicBezTo>
                  <a:cubicBezTo>
                    <a:pt x="0" y="5140"/>
                    <a:pt x="54" y="5249"/>
                    <a:pt x="163" y="5411"/>
                  </a:cubicBezTo>
                  <a:cubicBezTo>
                    <a:pt x="271" y="5573"/>
                    <a:pt x="379" y="5627"/>
                    <a:pt x="433" y="5627"/>
                  </a:cubicBezTo>
                  <a:cubicBezTo>
                    <a:pt x="487" y="5627"/>
                    <a:pt x="487" y="5573"/>
                    <a:pt x="541" y="5519"/>
                  </a:cubicBezTo>
                  <a:lnTo>
                    <a:pt x="595" y="5357"/>
                  </a:lnTo>
                  <a:cubicBezTo>
                    <a:pt x="595" y="5303"/>
                    <a:pt x="650" y="5249"/>
                    <a:pt x="650" y="5140"/>
                  </a:cubicBezTo>
                  <a:cubicBezTo>
                    <a:pt x="704" y="5032"/>
                    <a:pt x="704" y="4978"/>
                    <a:pt x="704" y="4870"/>
                  </a:cubicBezTo>
                  <a:cubicBezTo>
                    <a:pt x="758" y="4816"/>
                    <a:pt x="758" y="4707"/>
                    <a:pt x="812" y="4599"/>
                  </a:cubicBezTo>
                  <a:cubicBezTo>
                    <a:pt x="812" y="4491"/>
                    <a:pt x="866" y="4275"/>
                    <a:pt x="974" y="3896"/>
                  </a:cubicBezTo>
                  <a:cubicBezTo>
                    <a:pt x="1082" y="3517"/>
                    <a:pt x="1137" y="3301"/>
                    <a:pt x="1137" y="3247"/>
                  </a:cubicBezTo>
                  <a:cubicBezTo>
                    <a:pt x="1678" y="3247"/>
                    <a:pt x="2219" y="3193"/>
                    <a:pt x="2706" y="3030"/>
                  </a:cubicBezTo>
                  <a:cubicBezTo>
                    <a:pt x="3138" y="2922"/>
                    <a:pt x="3409" y="2814"/>
                    <a:pt x="3409" y="2651"/>
                  </a:cubicBezTo>
                  <a:cubicBezTo>
                    <a:pt x="3409" y="2543"/>
                    <a:pt x="3301" y="2489"/>
                    <a:pt x="3084" y="2489"/>
                  </a:cubicBezTo>
                  <a:cubicBezTo>
                    <a:pt x="2976" y="2489"/>
                    <a:pt x="2760" y="2543"/>
                    <a:pt x="2381" y="2543"/>
                  </a:cubicBezTo>
                  <a:cubicBezTo>
                    <a:pt x="2002" y="2597"/>
                    <a:pt x="1623" y="2597"/>
                    <a:pt x="1299" y="2597"/>
                  </a:cubicBezTo>
                  <a:cubicBezTo>
                    <a:pt x="1515" y="1678"/>
                    <a:pt x="1623" y="1082"/>
                    <a:pt x="1623" y="812"/>
                  </a:cubicBezTo>
                  <a:cubicBezTo>
                    <a:pt x="1623" y="812"/>
                    <a:pt x="1623" y="758"/>
                    <a:pt x="1569" y="758"/>
                  </a:cubicBezTo>
                  <a:cubicBezTo>
                    <a:pt x="1678" y="758"/>
                    <a:pt x="1786" y="704"/>
                    <a:pt x="2002" y="704"/>
                  </a:cubicBezTo>
                  <a:cubicBezTo>
                    <a:pt x="2219" y="650"/>
                    <a:pt x="2435" y="650"/>
                    <a:pt x="2543" y="650"/>
                  </a:cubicBezTo>
                  <a:cubicBezTo>
                    <a:pt x="2706" y="650"/>
                    <a:pt x="2814" y="595"/>
                    <a:pt x="2976" y="595"/>
                  </a:cubicBezTo>
                  <a:cubicBezTo>
                    <a:pt x="3138" y="595"/>
                    <a:pt x="3247" y="541"/>
                    <a:pt x="3355" y="541"/>
                  </a:cubicBezTo>
                  <a:lnTo>
                    <a:pt x="3679" y="541"/>
                  </a:lnTo>
                  <a:cubicBezTo>
                    <a:pt x="3788" y="487"/>
                    <a:pt x="3896" y="487"/>
                    <a:pt x="3950" y="487"/>
                  </a:cubicBezTo>
                  <a:cubicBezTo>
                    <a:pt x="4004" y="487"/>
                    <a:pt x="4112" y="433"/>
                    <a:pt x="4166" y="433"/>
                  </a:cubicBezTo>
                  <a:cubicBezTo>
                    <a:pt x="4275" y="379"/>
                    <a:pt x="4329" y="325"/>
                    <a:pt x="4329" y="271"/>
                  </a:cubicBezTo>
                  <a:cubicBezTo>
                    <a:pt x="4329" y="163"/>
                    <a:pt x="4166" y="109"/>
                    <a:pt x="3896" y="54"/>
                  </a:cubicBezTo>
                  <a:cubicBezTo>
                    <a:pt x="3571" y="0"/>
                    <a:pt x="3193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4758175" y="3627825"/>
              <a:ext cx="106875" cy="144750"/>
            </a:xfrm>
            <a:custGeom>
              <a:avLst/>
              <a:gdLst/>
              <a:ahLst/>
              <a:cxnLst/>
              <a:rect l="l" t="t" r="r" b="b"/>
              <a:pathLst>
                <a:path w="4275" h="5790" extrusionOk="0">
                  <a:moveTo>
                    <a:pt x="2543" y="812"/>
                  </a:moveTo>
                  <a:cubicBezTo>
                    <a:pt x="2651" y="1244"/>
                    <a:pt x="2706" y="1948"/>
                    <a:pt x="2814" y="2868"/>
                  </a:cubicBezTo>
                  <a:cubicBezTo>
                    <a:pt x="2381" y="2976"/>
                    <a:pt x="2002" y="3030"/>
                    <a:pt x="1623" y="3138"/>
                  </a:cubicBezTo>
                  <a:cubicBezTo>
                    <a:pt x="2002" y="2164"/>
                    <a:pt x="2273" y="1353"/>
                    <a:pt x="2543" y="812"/>
                  </a:cubicBezTo>
                  <a:close/>
                  <a:moveTo>
                    <a:pt x="2706" y="0"/>
                  </a:moveTo>
                  <a:cubicBezTo>
                    <a:pt x="2597" y="0"/>
                    <a:pt x="2435" y="54"/>
                    <a:pt x="2273" y="162"/>
                  </a:cubicBezTo>
                  <a:cubicBezTo>
                    <a:pt x="2165" y="271"/>
                    <a:pt x="2056" y="379"/>
                    <a:pt x="2002" y="541"/>
                  </a:cubicBezTo>
                  <a:cubicBezTo>
                    <a:pt x="1894" y="703"/>
                    <a:pt x="1786" y="1028"/>
                    <a:pt x="1569" y="1569"/>
                  </a:cubicBezTo>
                  <a:cubicBezTo>
                    <a:pt x="1353" y="2110"/>
                    <a:pt x="1137" y="2543"/>
                    <a:pt x="1028" y="2813"/>
                  </a:cubicBezTo>
                  <a:cubicBezTo>
                    <a:pt x="974" y="2976"/>
                    <a:pt x="920" y="3192"/>
                    <a:pt x="812" y="3355"/>
                  </a:cubicBezTo>
                  <a:cubicBezTo>
                    <a:pt x="271" y="3517"/>
                    <a:pt x="0" y="3679"/>
                    <a:pt x="0" y="3787"/>
                  </a:cubicBezTo>
                  <a:cubicBezTo>
                    <a:pt x="0" y="3896"/>
                    <a:pt x="54" y="3950"/>
                    <a:pt x="163" y="4058"/>
                  </a:cubicBezTo>
                  <a:cubicBezTo>
                    <a:pt x="217" y="4112"/>
                    <a:pt x="325" y="4166"/>
                    <a:pt x="433" y="4166"/>
                  </a:cubicBezTo>
                  <a:lnTo>
                    <a:pt x="487" y="4166"/>
                  </a:lnTo>
                  <a:cubicBezTo>
                    <a:pt x="163" y="4869"/>
                    <a:pt x="54" y="5248"/>
                    <a:pt x="54" y="5302"/>
                  </a:cubicBezTo>
                  <a:cubicBezTo>
                    <a:pt x="54" y="5411"/>
                    <a:pt x="54" y="5519"/>
                    <a:pt x="163" y="5627"/>
                  </a:cubicBezTo>
                  <a:cubicBezTo>
                    <a:pt x="271" y="5735"/>
                    <a:pt x="379" y="5789"/>
                    <a:pt x="433" y="5789"/>
                  </a:cubicBezTo>
                  <a:cubicBezTo>
                    <a:pt x="541" y="5789"/>
                    <a:pt x="812" y="5194"/>
                    <a:pt x="1299" y="3950"/>
                  </a:cubicBezTo>
                  <a:cubicBezTo>
                    <a:pt x="1732" y="3841"/>
                    <a:pt x="2002" y="3733"/>
                    <a:pt x="2219" y="3679"/>
                  </a:cubicBezTo>
                  <a:cubicBezTo>
                    <a:pt x="2435" y="3625"/>
                    <a:pt x="2651" y="3571"/>
                    <a:pt x="2868" y="3517"/>
                  </a:cubicBezTo>
                  <a:cubicBezTo>
                    <a:pt x="2922" y="4004"/>
                    <a:pt x="2976" y="4491"/>
                    <a:pt x="2976" y="5032"/>
                  </a:cubicBezTo>
                  <a:cubicBezTo>
                    <a:pt x="3030" y="5302"/>
                    <a:pt x="3084" y="5519"/>
                    <a:pt x="3138" y="5627"/>
                  </a:cubicBezTo>
                  <a:cubicBezTo>
                    <a:pt x="3193" y="5735"/>
                    <a:pt x="3247" y="5789"/>
                    <a:pt x="3355" y="5789"/>
                  </a:cubicBezTo>
                  <a:cubicBezTo>
                    <a:pt x="3517" y="5789"/>
                    <a:pt x="3625" y="5465"/>
                    <a:pt x="3625" y="4761"/>
                  </a:cubicBezTo>
                  <a:cubicBezTo>
                    <a:pt x="3625" y="4383"/>
                    <a:pt x="3571" y="3896"/>
                    <a:pt x="3517" y="3355"/>
                  </a:cubicBezTo>
                  <a:cubicBezTo>
                    <a:pt x="4004" y="3192"/>
                    <a:pt x="4275" y="3084"/>
                    <a:pt x="4275" y="2976"/>
                  </a:cubicBezTo>
                  <a:cubicBezTo>
                    <a:pt x="4275" y="2813"/>
                    <a:pt x="4112" y="2759"/>
                    <a:pt x="3896" y="2759"/>
                  </a:cubicBezTo>
                  <a:cubicBezTo>
                    <a:pt x="3788" y="2759"/>
                    <a:pt x="3625" y="2759"/>
                    <a:pt x="3517" y="2813"/>
                  </a:cubicBezTo>
                  <a:cubicBezTo>
                    <a:pt x="3409" y="2002"/>
                    <a:pt x="3301" y="1353"/>
                    <a:pt x="3193" y="812"/>
                  </a:cubicBezTo>
                  <a:cubicBezTo>
                    <a:pt x="3030" y="271"/>
                    <a:pt x="2868" y="0"/>
                    <a:pt x="27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>
              <a:off x="4885325" y="3630525"/>
              <a:ext cx="147450" cy="142050"/>
            </a:xfrm>
            <a:custGeom>
              <a:avLst/>
              <a:gdLst/>
              <a:ahLst/>
              <a:cxnLst/>
              <a:rect l="l" t="t" r="r" b="b"/>
              <a:pathLst>
                <a:path w="5898" h="5682" extrusionOk="0">
                  <a:moveTo>
                    <a:pt x="1191" y="0"/>
                  </a:moveTo>
                  <a:cubicBezTo>
                    <a:pt x="1136" y="0"/>
                    <a:pt x="1082" y="0"/>
                    <a:pt x="1082" y="54"/>
                  </a:cubicBezTo>
                  <a:cubicBezTo>
                    <a:pt x="1028" y="54"/>
                    <a:pt x="1028" y="163"/>
                    <a:pt x="1028" y="217"/>
                  </a:cubicBezTo>
                  <a:cubicBezTo>
                    <a:pt x="1028" y="595"/>
                    <a:pt x="866" y="1461"/>
                    <a:pt x="487" y="2814"/>
                  </a:cubicBezTo>
                  <a:cubicBezTo>
                    <a:pt x="163" y="4166"/>
                    <a:pt x="0" y="4924"/>
                    <a:pt x="0" y="5032"/>
                  </a:cubicBezTo>
                  <a:cubicBezTo>
                    <a:pt x="0" y="5140"/>
                    <a:pt x="54" y="5303"/>
                    <a:pt x="108" y="5465"/>
                  </a:cubicBezTo>
                  <a:cubicBezTo>
                    <a:pt x="217" y="5573"/>
                    <a:pt x="325" y="5681"/>
                    <a:pt x="379" y="5681"/>
                  </a:cubicBezTo>
                  <a:cubicBezTo>
                    <a:pt x="379" y="5681"/>
                    <a:pt x="433" y="5627"/>
                    <a:pt x="487" y="5519"/>
                  </a:cubicBezTo>
                  <a:cubicBezTo>
                    <a:pt x="487" y="5465"/>
                    <a:pt x="487" y="5411"/>
                    <a:pt x="541" y="5357"/>
                  </a:cubicBezTo>
                  <a:cubicBezTo>
                    <a:pt x="541" y="5303"/>
                    <a:pt x="595" y="5248"/>
                    <a:pt x="595" y="5140"/>
                  </a:cubicBezTo>
                  <a:cubicBezTo>
                    <a:pt x="649" y="5086"/>
                    <a:pt x="649" y="4978"/>
                    <a:pt x="649" y="4924"/>
                  </a:cubicBezTo>
                  <a:cubicBezTo>
                    <a:pt x="704" y="4816"/>
                    <a:pt x="704" y="4707"/>
                    <a:pt x="758" y="4599"/>
                  </a:cubicBezTo>
                  <a:cubicBezTo>
                    <a:pt x="812" y="4491"/>
                    <a:pt x="812" y="4383"/>
                    <a:pt x="866" y="4329"/>
                  </a:cubicBezTo>
                  <a:cubicBezTo>
                    <a:pt x="866" y="4220"/>
                    <a:pt x="920" y="4112"/>
                    <a:pt x="920" y="4004"/>
                  </a:cubicBezTo>
                  <a:cubicBezTo>
                    <a:pt x="974" y="3842"/>
                    <a:pt x="1028" y="3571"/>
                    <a:pt x="1136" y="3192"/>
                  </a:cubicBezTo>
                  <a:cubicBezTo>
                    <a:pt x="1245" y="2760"/>
                    <a:pt x="1353" y="2273"/>
                    <a:pt x="1461" y="1732"/>
                  </a:cubicBezTo>
                  <a:cubicBezTo>
                    <a:pt x="1786" y="2760"/>
                    <a:pt x="2056" y="3409"/>
                    <a:pt x="2273" y="3733"/>
                  </a:cubicBezTo>
                  <a:cubicBezTo>
                    <a:pt x="2381" y="3896"/>
                    <a:pt x="2489" y="3950"/>
                    <a:pt x="2651" y="3950"/>
                  </a:cubicBezTo>
                  <a:cubicBezTo>
                    <a:pt x="2814" y="3950"/>
                    <a:pt x="2976" y="3842"/>
                    <a:pt x="3247" y="3625"/>
                  </a:cubicBezTo>
                  <a:cubicBezTo>
                    <a:pt x="3463" y="3355"/>
                    <a:pt x="4058" y="2597"/>
                    <a:pt x="5086" y="1353"/>
                  </a:cubicBezTo>
                  <a:lnTo>
                    <a:pt x="5086" y="1353"/>
                  </a:lnTo>
                  <a:cubicBezTo>
                    <a:pt x="4870" y="1948"/>
                    <a:pt x="4653" y="2651"/>
                    <a:pt x="4437" y="3409"/>
                  </a:cubicBezTo>
                  <a:cubicBezTo>
                    <a:pt x="4275" y="4220"/>
                    <a:pt x="4166" y="4707"/>
                    <a:pt x="4166" y="4924"/>
                  </a:cubicBezTo>
                  <a:cubicBezTo>
                    <a:pt x="4166" y="5140"/>
                    <a:pt x="4220" y="5357"/>
                    <a:pt x="4275" y="5465"/>
                  </a:cubicBezTo>
                  <a:cubicBezTo>
                    <a:pt x="4383" y="5573"/>
                    <a:pt x="4437" y="5681"/>
                    <a:pt x="4491" y="5681"/>
                  </a:cubicBezTo>
                  <a:cubicBezTo>
                    <a:pt x="4599" y="5681"/>
                    <a:pt x="4653" y="5519"/>
                    <a:pt x="4761" y="5194"/>
                  </a:cubicBezTo>
                  <a:cubicBezTo>
                    <a:pt x="4761" y="5032"/>
                    <a:pt x="4816" y="4870"/>
                    <a:pt x="4870" y="4707"/>
                  </a:cubicBezTo>
                  <a:cubicBezTo>
                    <a:pt x="4924" y="4491"/>
                    <a:pt x="4978" y="4275"/>
                    <a:pt x="5032" y="4058"/>
                  </a:cubicBezTo>
                  <a:cubicBezTo>
                    <a:pt x="5086" y="3788"/>
                    <a:pt x="5140" y="3517"/>
                    <a:pt x="5194" y="3355"/>
                  </a:cubicBezTo>
                  <a:cubicBezTo>
                    <a:pt x="5248" y="3138"/>
                    <a:pt x="5303" y="2922"/>
                    <a:pt x="5411" y="2597"/>
                  </a:cubicBezTo>
                  <a:cubicBezTo>
                    <a:pt x="5519" y="2273"/>
                    <a:pt x="5573" y="2056"/>
                    <a:pt x="5573" y="1894"/>
                  </a:cubicBezTo>
                  <a:cubicBezTo>
                    <a:pt x="5627" y="1732"/>
                    <a:pt x="5681" y="1569"/>
                    <a:pt x="5735" y="1353"/>
                  </a:cubicBezTo>
                  <a:cubicBezTo>
                    <a:pt x="5789" y="1191"/>
                    <a:pt x="5844" y="1028"/>
                    <a:pt x="5844" y="866"/>
                  </a:cubicBezTo>
                  <a:cubicBezTo>
                    <a:pt x="5898" y="758"/>
                    <a:pt x="5898" y="649"/>
                    <a:pt x="5898" y="541"/>
                  </a:cubicBezTo>
                  <a:cubicBezTo>
                    <a:pt x="5898" y="433"/>
                    <a:pt x="5844" y="325"/>
                    <a:pt x="5735" y="217"/>
                  </a:cubicBezTo>
                  <a:cubicBezTo>
                    <a:pt x="5627" y="108"/>
                    <a:pt x="5519" y="54"/>
                    <a:pt x="5411" y="54"/>
                  </a:cubicBezTo>
                  <a:cubicBezTo>
                    <a:pt x="5303" y="54"/>
                    <a:pt x="5140" y="217"/>
                    <a:pt x="4924" y="433"/>
                  </a:cubicBezTo>
                  <a:cubicBezTo>
                    <a:pt x="4707" y="704"/>
                    <a:pt x="4383" y="1136"/>
                    <a:pt x="3896" y="1732"/>
                  </a:cubicBezTo>
                  <a:cubicBezTo>
                    <a:pt x="3463" y="2327"/>
                    <a:pt x="3084" y="2760"/>
                    <a:pt x="2760" y="3138"/>
                  </a:cubicBezTo>
                  <a:cubicBezTo>
                    <a:pt x="2543" y="2651"/>
                    <a:pt x="2327" y="2110"/>
                    <a:pt x="2110" y="1623"/>
                  </a:cubicBezTo>
                  <a:cubicBezTo>
                    <a:pt x="1948" y="1136"/>
                    <a:pt x="1840" y="812"/>
                    <a:pt x="1840" y="595"/>
                  </a:cubicBezTo>
                  <a:cubicBezTo>
                    <a:pt x="1840" y="487"/>
                    <a:pt x="1732" y="379"/>
                    <a:pt x="1569" y="217"/>
                  </a:cubicBezTo>
                  <a:cubicBezTo>
                    <a:pt x="1407" y="54"/>
                    <a:pt x="1245" y="0"/>
                    <a:pt x="1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5047625" y="3630525"/>
              <a:ext cx="41975" cy="142050"/>
            </a:xfrm>
            <a:custGeom>
              <a:avLst/>
              <a:gdLst/>
              <a:ahLst/>
              <a:cxnLst/>
              <a:rect l="l" t="t" r="r" b="b"/>
              <a:pathLst>
                <a:path w="1679" h="5682" extrusionOk="0">
                  <a:moveTo>
                    <a:pt x="1137" y="0"/>
                  </a:moveTo>
                  <a:cubicBezTo>
                    <a:pt x="1083" y="0"/>
                    <a:pt x="1029" y="0"/>
                    <a:pt x="975" y="54"/>
                  </a:cubicBezTo>
                  <a:cubicBezTo>
                    <a:pt x="975" y="54"/>
                    <a:pt x="975" y="163"/>
                    <a:pt x="975" y="217"/>
                  </a:cubicBezTo>
                  <a:cubicBezTo>
                    <a:pt x="975" y="595"/>
                    <a:pt x="812" y="1461"/>
                    <a:pt x="488" y="2868"/>
                  </a:cubicBezTo>
                  <a:cubicBezTo>
                    <a:pt x="163" y="4275"/>
                    <a:pt x="1" y="4978"/>
                    <a:pt x="1" y="5086"/>
                  </a:cubicBezTo>
                  <a:cubicBezTo>
                    <a:pt x="1" y="5194"/>
                    <a:pt x="55" y="5357"/>
                    <a:pt x="163" y="5465"/>
                  </a:cubicBezTo>
                  <a:cubicBezTo>
                    <a:pt x="271" y="5573"/>
                    <a:pt x="325" y="5681"/>
                    <a:pt x="380" y="5681"/>
                  </a:cubicBezTo>
                  <a:cubicBezTo>
                    <a:pt x="488" y="5681"/>
                    <a:pt x="542" y="5519"/>
                    <a:pt x="650" y="5194"/>
                  </a:cubicBezTo>
                  <a:cubicBezTo>
                    <a:pt x="704" y="5032"/>
                    <a:pt x="704" y="4870"/>
                    <a:pt x="758" y="4707"/>
                  </a:cubicBezTo>
                  <a:cubicBezTo>
                    <a:pt x="812" y="4545"/>
                    <a:pt x="867" y="4329"/>
                    <a:pt x="921" y="4058"/>
                  </a:cubicBezTo>
                  <a:cubicBezTo>
                    <a:pt x="975" y="3788"/>
                    <a:pt x="1029" y="3571"/>
                    <a:pt x="1083" y="3463"/>
                  </a:cubicBezTo>
                  <a:cubicBezTo>
                    <a:pt x="1462" y="1840"/>
                    <a:pt x="1678" y="974"/>
                    <a:pt x="1678" y="812"/>
                  </a:cubicBezTo>
                  <a:cubicBezTo>
                    <a:pt x="1678" y="595"/>
                    <a:pt x="1570" y="433"/>
                    <a:pt x="1462" y="217"/>
                  </a:cubicBezTo>
                  <a:cubicBezTo>
                    <a:pt x="1353" y="54"/>
                    <a:pt x="1245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5108500" y="3629175"/>
              <a:ext cx="87950" cy="143400"/>
            </a:xfrm>
            <a:custGeom>
              <a:avLst/>
              <a:gdLst/>
              <a:ahLst/>
              <a:cxnLst/>
              <a:rect l="l" t="t" r="r" b="b"/>
              <a:pathLst>
                <a:path w="3518" h="5736" extrusionOk="0">
                  <a:moveTo>
                    <a:pt x="1299" y="0"/>
                  </a:moveTo>
                  <a:cubicBezTo>
                    <a:pt x="1245" y="0"/>
                    <a:pt x="1191" y="0"/>
                    <a:pt x="1191" y="54"/>
                  </a:cubicBezTo>
                  <a:cubicBezTo>
                    <a:pt x="1137" y="54"/>
                    <a:pt x="1137" y="162"/>
                    <a:pt x="1137" y="217"/>
                  </a:cubicBezTo>
                  <a:cubicBezTo>
                    <a:pt x="1137" y="595"/>
                    <a:pt x="974" y="1407"/>
                    <a:pt x="596" y="2705"/>
                  </a:cubicBezTo>
                  <a:cubicBezTo>
                    <a:pt x="217" y="4004"/>
                    <a:pt x="1" y="4761"/>
                    <a:pt x="1" y="4978"/>
                  </a:cubicBezTo>
                  <a:cubicBezTo>
                    <a:pt x="1" y="5194"/>
                    <a:pt x="109" y="5357"/>
                    <a:pt x="325" y="5519"/>
                  </a:cubicBezTo>
                  <a:cubicBezTo>
                    <a:pt x="488" y="5681"/>
                    <a:pt x="704" y="5735"/>
                    <a:pt x="974" y="5735"/>
                  </a:cubicBezTo>
                  <a:cubicBezTo>
                    <a:pt x="1570" y="5735"/>
                    <a:pt x="2111" y="5627"/>
                    <a:pt x="2652" y="5411"/>
                  </a:cubicBezTo>
                  <a:cubicBezTo>
                    <a:pt x="3247" y="5248"/>
                    <a:pt x="3517" y="5032"/>
                    <a:pt x="3517" y="4815"/>
                  </a:cubicBezTo>
                  <a:cubicBezTo>
                    <a:pt x="3517" y="4761"/>
                    <a:pt x="3517" y="4707"/>
                    <a:pt x="3463" y="4707"/>
                  </a:cubicBezTo>
                  <a:cubicBezTo>
                    <a:pt x="3463" y="4653"/>
                    <a:pt x="3463" y="4653"/>
                    <a:pt x="3409" y="4653"/>
                  </a:cubicBezTo>
                  <a:cubicBezTo>
                    <a:pt x="3355" y="4653"/>
                    <a:pt x="3193" y="4707"/>
                    <a:pt x="2976" y="4761"/>
                  </a:cubicBezTo>
                  <a:cubicBezTo>
                    <a:pt x="2273" y="4978"/>
                    <a:pt x="1570" y="5032"/>
                    <a:pt x="974" y="5032"/>
                  </a:cubicBezTo>
                  <a:cubicBezTo>
                    <a:pt x="812" y="5032"/>
                    <a:pt x="758" y="4978"/>
                    <a:pt x="758" y="4815"/>
                  </a:cubicBezTo>
                  <a:cubicBezTo>
                    <a:pt x="758" y="4707"/>
                    <a:pt x="866" y="4220"/>
                    <a:pt x="1083" y="3517"/>
                  </a:cubicBezTo>
                  <a:cubicBezTo>
                    <a:pt x="1570" y="1948"/>
                    <a:pt x="1786" y="974"/>
                    <a:pt x="1786" y="595"/>
                  </a:cubicBezTo>
                  <a:cubicBezTo>
                    <a:pt x="1786" y="487"/>
                    <a:pt x="1732" y="325"/>
                    <a:pt x="1624" y="217"/>
                  </a:cubicBezTo>
                  <a:cubicBezTo>
                    <a:pt x="1516" y="54"/>
                    <a:pt x="1407" y="0"/>
                    <a:pt x="12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5226175" y="3630525"/>
              <a:ext cx="104175" cy="143400"/>
            </a:xfrm>
            <a:custGeom>
              <a:avLst/>
              <a:gdLst/>
              <a:ahLst/>
              <a:cxnLst/>
              <a:rect l="l" t="t" r="r" b="b"/>
              <a:pathLst>
                <a:path w="4167" h="5736" extrusionOk="0">
                  <a:moveTo>
                    <a:pt x="325" y="0"/>
                  </a:moveTo>
                  <a:cubicBezTo>
                    <a:pt x="109" y="0"/>
                    <a:pt x="1" y="217"/>
                    <a:pt x="1" y="595"/>
                  </a:cubicBezTo>
                  <a:cubicBezTo>
                    <a:pt x="1" y="974"/>
                    <a:pt x="55" y="1353"/>
                    <a:pt x="217" y="1732"/>
                  </a:cubicBezTo>
                  <a:cubicBezTo>
                    <a:pt x="325" y="2164"/>
                    <a:pt x="542" y="2489"/>
                    <a:pt x="812" y="2814"/>
                  </a:cubicBezTo>
                  <a:cubicBezTo>
                    <a:pt x="1083" y="3138"/>
                    <a:pt x="1353" y="3355"/>
                    <a:pt x="1678" y="3409"/>
                  </a:cubicBezTo>
                  <a:cubicBezTo>
                    <a:pt x="1678" y="3463"/>
                    <a:pt x="1624" y="3571"/>
                    <a:pt x="1516" y="3733"/>
                  </a:cubicBezTo>
                  <a:lnTo>
                    <a:pt x="1407" y="4004"/>
                  </a:lnTo>
                  <a:cubicBezTo>
                    <a:pt x="1353" y="4058"/>
                    <a:pt x="1299" y="4166"/>
                    <a:pt x="1245" y="4275"/>
                  </a:cubicBezTo>
                  <a:cubicBezTo>
                    <a:pt x="1191" y="4383"/>
                    <a:pt x="1137" y="4491"/>
                    <a:pt x="1137" y="4545"/>
                  </a:cubicBezTo>
                  <a:cubicBezTo>
                    <a:pt x="1083" y="4599"/>
                    <a:pt x="1083" y="4653"/>
                    <a:pt x="1029" y="4761"/>
                  </a:cubicBezTo>
                  <a:cubicBezTo>
                    <a:pt x="866" y="5086"/>
                    <a:pt x="812" y="5303"/>
                    <a:pt x="812" y="5465"/>
                  </a:cubicBezTo>
                  <a:cubicBezTo>
                    <a:pt x="812" y="5627"/>
                    <a:pt x="866" y="5735"/>
                    <a:pt x="975" y="5735"/>
                  </a:cubicBezTo>
                  <a:cubicBezTo>
                    <a:pt x="1029" y="5735"/>
                    <a:pt x="1137" y="5681"/>
                    <a:pt x="1299" y="5519"/>
                  </a:cubicBezTo>
                  <a:cubicBezTo>
                    <a:pt x="1407" y="5357"/>
                    <a:pt x="1624" y="4924"/>
                    <a:pt x="2003" y="4275"/>
                  </a:cubicBezTo>
                  <a:cubicBezTo>
                    <a:pt x="2327" y="3625"/>
                    <a:pt x="2706" y="3030"/>
                    <a:pt x="3031" y="2435"/>
                  </a:cubicBezTo>
                  <a:cubicBezTo>
                    <a:pt x="3355" y="1894"/>
                    <a:pt x="3680" y="1461"/>
                    <a:pt x="3842" y="1082"/>
                  </a:cubicBezTo>
                  <a:cubicBezTo>
                    <a:pt x="4059" y="758"/>
                    <a:pt x="4167" y="541"/>
                    <a:pt x="4167" y="433"/>
                  </a:cubicBezTo>
                  <a:cubicBezTo>
                    <a:pt x="4167" y="325"/>
                    <a:pt x="4113" y="217"/>
                    <a:pt x="4059" y="108"/>
                  </a:cubicBezTo>
                  <a:cubicBezTo>
                    <a:pt x="4005" y="54"/>
                    <a:pt x="3896" y="0"/>
                    <a:pt x="3788" y="0"/>
                  </a:cubicBezTo>
                  <a:cubicBezTo>
                    <a:pt x="3680" y="0"/>
                    <a:pt x="3463" y="217"/>
                    <a:pt x="3193" y="704"/>
                  </a:cubicBezTo>
                  <a:cubicBezTo>
                    <a:pt x="2922" y="1191"/>
                    <a:pt x="2706" y="1623"/>
                    <a:pt x="2435" y="2110"/>
                  </a:cubicBezTo>
                  <a:cubicBezTo>
                    <a:pt x="2165" y="2543"/>
                    <a:pt x="2003" y="2814"/>
                    <a:pt x="1894" y="2814"/>
                  </a:cubicBezTo>
                  <a:cubicBezTo>
                    <a:pt x="1786" y="2814"/>
                    <a:pt x="1624" y="2705"/>
                    <a:pt x="1462" y="2489"/>
                  </a:cubicBezTo>
                  <a:cubicBezTo>
                    <a:pt x="1299" y="2327"/>
                    <a:pt x="1137" y="2110"/>
                    <a:pt x="1029" y="1840"/>
                  </a:cubicBezTo>
                  <a:cubicBezTo>
                    <a:pt x="866" y="1569"/>
                    <a:pt x="812" y="1299"/>
                    <a:pt x="704" y="974"/>
                  </a:cubicBezTo>
                  <a:cubicBezTo>
                    <a:pt x="650" y="649"/>
                    <a:pt x="596" y="433"/>
                    <a:pt x="542" y="271"/>
                  </a:cubicBezTo>
                  <a:cubicBezTo>
                    <a:pt x="488" y="108"/>
                    <a:pt x="379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4236050" y="4296025"/>
              <a:ext cx="100125" cy="163675"/>
            </a:xfrm>
            <a:custGeom>
              <a:avLst/>
              <a:gdLst/>
              <a:ahLst/>
              <a:cxnLst/>
              <a:rect l="l" t="t" r="r" b="b"/>
              <a:pathLst>
                <a:path w="4005" h="6547" extrusionOk="0">
                  <a:moveTo>
                    <a:pt x="3301" y="0"/>
                  </a:moveTo>
                  <a:cubicBezTo>
                    <a:pt x="2868" y="0"/>
                    <a:pt x="2381" y="271"/>
                    <a:pt x="1840" y="758"/>
                  </a:cubicBezTo>
                  <a:cubicBezTo>
                    <a:pt x="1299" y="1190"/>
                    <a:pt x="866" y="1786"/>
                    <a:pt x="542" y="2435"/>
                  </a:cubicBezTo>
                  <a:cubicBezTo>
                    <a:pt x="217" y="3138"/>
                    <a:pt x="1" y="3733"/>
                    <a:pt x="1" y="4274"/>
                  </a:cubicBezTo>
                  <a:cubicBezTo>
                    <a:pt x="1" y="4653"/>
                    <a:pt x="163" y="4978"/>
                    <a:pt x="488" y="5248"/>
                  </a:cubicBezTo>
                  <a:cubicBezTo>
                    <a:pt x="812" y="5573"/>
                    <a:pt x="1083" y="5681"/>
                    <a:pt x="1407" y="5681"/>
                  </a:cubicBezTo>
                  <a:cubicBezTo>
                    <a:pt x="1732" y="5681"/>
                    <a:pt x="2057" y="5573"/>
                    <a:pt x="2381" y="5302"/>
                  </a:cubicBezTo>
                  <a:cubicBezTo>
                    <a:pt x="2760" y="5032"/>
                    <a:pt x="3031" y="4707"/>
                    <a:pt x="3301" y="4220"/>
                  </a:cubicBezTo>
                  <a:lnTo>
                    <a:pt x="3301" y="4220"/>
                  </a:lnTo>
                  <a:cubicBezTo>
                    <a:pt x="3247" y="4437"/>
                    <a:pt x="3193" y="4653"/>
                    <a:pt x="3085" y="4924"/>
                  </a:cubicBezTo>
                  <a:cubicBezTo>
                    <a:pt x="3031" y="5194"/>
                    <a:pt x="2922" y="5465"/>
                    <a:pt x="2814" y="5681"/>
                  </a:cubicBezTo>
                  <a:cubicBezTo>
                    <a:pt x="2760" y="5952"/>
                    <a:pt x="2706" y="6168"/>
                    <a:pt x="2706" y="6330"/>
                  </a:cubicBezTo>
                  <a:cubicBezTo>
                    <a:pt x="2706" y="6493"/>
                    <a:pt x="2814" y="6547"/>
                    <a:pt x="2922" y="6547"/>
                  </a:cubicBezTo>
                  <a:cubicBezTo>
                    <a:pt x="3085" y="6547"/>
                    <a:pt x="3301" y="6168"/>
                    <a:pt x="3572" y="5356"/>
                  </a:cubicBezTo>
                  <a:cubicBezTo>
                    <a:pt x="3842" y="4545"/>
                    <a:pt x="3950" y="4004"/>
                    <a:pt x="3950" y="3787"/>
                  </a:cubicBezTo>
                  <a:cubicBezTo>
                    <a:pt x="3950" y="3571"/>
                    <a:pt x="3896" y="3409"/>
                    <a:pt x="3788" y="3246"/>
                  </a:cubicBezTo>
                  <a:cubicBezTo>
                    <a:pt x="3626" y="3030"/>
                    <a:pt x="3463" y="2976"/>
                    <a:pt x="3301" y="2976"/>
                  </a:cubicBezTo>
                  <a:cubicBezTo>
                    <a:pt x="2922" y="2976"/>
                    <a:pt x="2652" y="2976"/>
                    <a:pt x="2435" y="3030"/>
                  </a:cubicBezTo>
                  <a:cubicBezTo>
                    <a:pt x="2165" y="3084"/>
                    <a:pt x="2057" y="3192"/>
                    <a:pt x="2057" y="3246"/>
                  </a:cubicBezTo>
                  <a:cubicBezTo>
                    <a:pt x="2057" y="3300"/>
                    <a:pt x="2111" y="3409"/>
                    <a:pt x="2219" y="3463"/>
                  </a:cubicBezTo>
                  <a:cubicBezTo>
                    <a:pt x="2327" y="3571"/>
                    <a:pt x="2435" y="3571"/>
                    <a:pt x="2598" y="3571"/>
                  </a:cubicBezTo>
                  <a:cubicBezTo>
                    <a:pt x="2760" y="3571"/>
                    <a:pt x="2976" y="3571"/>
                    <a:pt x="3247" y="3463"/>
                  </a:cubicBezTo>
                  <a:lnTo>
                    <a:pt x="3247" y="3463"/>
                  </a:lnTo>
                  <a:cubicBezTo>
                    <a:pt x="2976" y="3950"/>
                    <a:pt x="2652" y="4274"/>
                    <a:pt x="2273" y="4599"/>
                  </a:cubicBezTo>
                  <a:cubicBezTo>
                    <a:pt x="1948" y="4870"/>
                    <a:pt x="1624" y="4978"/>
                    <a:pt x="1407" y="4978"/>
                  </a:cubicBezTo>
                  <a:cubicBezTo>
                    <a:pt x="1245" y="4978"/>
                    <a:pt x="1083" y="4924"/>
                    <a:pt x="975" y="4815"/>
                  </a:cubicBezTo>
                  <a:cubicBezTo>
                    <a:pt x="812" y="4653"/>
                    <a:pt x="758" y="4491"/>
                    <a:pt x="758" y="4274"/>
                  </a:cubicBezTo>
                  <a:cubicBezTo>
                    <a:pt x="758" y="3787"/>
                    <a:pt x="920" y="3300"/>
                    <a:pt x="1191" y="2759"/>
                  </a:cubicBezTo>
                  <a:cubicBezTo>
                    <a:pt x="1516" y="2164"/>
                    <a:pt x="1840" y="1731"/>
                    <a:pt x="2273" y="1353"/>
                  </a:cubicBezTo>
                  <a:cubicBezTo>
                    <a:pt x="2652" y="974"/>
                    <a:pt x="3031" y="758"/>
                    <a:pt x="3409" y="758"/>
                  </a:cubicBezTo>
                  <a:cubicBezTo>
                    <a:pt x="3518" y="758"/>
                    <a:pt x="3626" y="812"/>
                    <a:pt x="3734" y="812"/>
                  </a:cubicBezTo>
                  <a:cubicBezTo>
                    <a:pt x="3842" y="866"/>
                    <a:pt x="3896" y="920"/>
                    <a:pt x="3896" y="920"/>
                  </a:cubicBezTo>
                  <a:cubicBezTo>
                    <a:pt x="3950" y="920"/>
                    <a:pt x="4004" y="866"/>
                    <a:pt x="4004" y="758"/>
                  </a:cubicBezTo>
                  <a:cubicBezTo>
                    <a:pt x="4004" y="595"/>
                    <a:pt x="3896" y="487"/>
                    <a:pt x="3788" y="271"/>
                  </a:cubicBezTo>
                  <a:cubicBezTo>
                    <a:pt x="3626" y="108"/>
                    <a:pt x="3463" y="0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4364550" y="4297375"/>
              <a:ext cx="109600" cy="142050"/>
            </a:xfrm>
            <a:custGeom>
              <a:avLst/>
              <a:gdLst/>
              <a:ahLst/>
              <a:cxnLst/>
              <a:rect l="l" t="t" r="r" b="b"/>
              <a:pathLst>
                <a:path w="4384" h="5682" extrusionOk="0">
                  <a:moveTo>
                    <a:pt x="2760" y="0"/>
                  </a:moveTo>
                  <a:cubicBezTo>
                    <a:pt x="1678" y="0"/>
                    <a:pt x="1083" y="108"/>
                    <a:pt x="975" y="325"/>
                  </a:cubicBezTo>
                  <a:cubicBezTo>
                    <a:pt x="975" y="379"/>
                    <a:pt x="920" y="433"/>
                    <a:pt x="920" y="487"/>
                  </a:cubicBezTo>
                  <a:cubicBezTo>
                    <a:pt x="920" y="920"/>
                    <a:pt x="866" y="1461"/>
                    <a:pt x="704" y="2056"/>
                  </a:cubicBezTo>
                  <a:cubicBezTo>
                    <a:pt x="542" y="2651"/>
                    <a:pt x="379" y="3192"/>
                    <a:pt x="217" y="3733"/>
                  </a:cubicBezTo>
                  <a:cubicBezTo>
                    <a:pt x="55" y="4274"/>
                    <a:pt x="1" y="4653"/>
                    <a:pt x="1" y="4870"/>
                  </a:cubicBezTo>
                  <a:cubicBezTo>
                    <a:pt x="1" y="5086"/>
                    <a:pt x="55" y="5302"/>
                    <a:pt x="271" y="5465"/>
                  </a:cubicBezTo>
                  <a:cubicBezTo>
                    <a:pt x="434" y="5573"/>
                    <a:pt x="650" y="5681"/>
                    <a:pt x="920" y="5681"/>
                  </a:cubicBezTo>
                  <a:cubicBezTo>
                    <a:pt x="1462" y="5681"/>
                    <a:pt x="2057" y="5573"/>
                    <a:pt x="2652" y="5357"/>
                  </a:cubicBezTo>
                  <a:cubicBezTo>
                    <a:pt x="3247" y="5140"/>
                    <a:pt x="3518" y="4924"/>
                    <a:pt x="3518" y="4761"/>
                  </a:cubicBezTo>
                  <a:cubicBezTo>
                    <a:pt x="3518" y="4653"/>
                    <a:pt x="3518" y="4599"/>
                    <a:pt x="3409" y="4599"/>
                  </a:cubicBezTo>
                  <a:cubicBezTo>
                    <a:pt x="3355" y="4599"/>
                    <a:pt x="3247" y="4599"/>
                    <a:pt x="2976" y="4653"/>
                  </a:cubicBezTo>
                  <a:cubicBezTo>
                    <a:pt x="2219" y="4870"/>
                    <a:pt x="1570" y="4978"/>
                    <a:pt x="920" y="4978"/>
                  </a:cubicBezTo>
                  <a:cubicBezTo>
                    <a:pt x="866" y="4978"/>
                    <a:pt x="812" y="4978"/>
                    <a:pt x="758" y="4924"/>
                  </a:cubicBezTo>
                  <a:cubicBezTo>
                    <a:pt x="758" y="4870"/>
                    <a:pt x="704" y="4816"/>
                    <a:pt x="704" y="4761"/>
                  </a:cubicBezTo>
                  <a:cubicBezTo>
                    <a:pt x="704" y="4545"/>
                    <a:pt x="866" y="4004"/>
                    <a:pt x="1137" y="3084"/>
                  </a:cubicBezTo>
                  <a:cubicBezTo>
                    <a:pt x="1732" y="3084"/>
                    <a:pt x="2273" y="3030"/>
                    <a:pt x="2706" y="2922"/>
                  </a:cubicBezTo>
                  <a:cubicBezTo>
                    <a:pt x="3139" y="2868"/>
                    <a:pt x="3355" y="2705"/>
                    <a:pt x="3355" y="2543"/>
                  </a:cubicBezTo>
                  <a:cubicBezTo>
                    <a:pt x="3355" y="2435"/>
                    <a:pt x="3301" y="2381"/>
                    <a:pt x="3139" y="2381"/>
                  </a:cubicBezTo>
                  <a:cubicBezTo>
                    <a:pt x="2976" y="2381"/>
                    <a:pt x="2706" y="2435"/>
                    <a:pt x="2435" y="2435"/>
                  </a:cubicBezTo>
                  <a:cubicBezTo>
                    <a:pt x="2111" y="2489"/>
                    <a:pt x="1840" y="2489"/>
                    <a:pt x="1678" y="2489"/>
                  </a:cubicBezTo>
                  <a:lnTo>
                    <a:pt x="1353" y="2489"/>
                  </a:lnTo>
                  <a:cubicBezTo>
                    <a:pt x="1516" y="1732"/>
                    <a:pt x="1624" y="1190"/>
                    <a:pt x="1624" y="812"/>
                  </a:cubicBezTo>
                  <a:cubicBezTo>
                    <a:pt x="2111" y="704"/>
                    <a:pt x="2435" y="649"/>
                    <a:pt x="2598" y="649"/>
                  </a:cubicBezTo>
                  <a:cubicBezTo>
                    <a:pt x="2706" y="649"/>
                    <a:pt x="2922" y="595"/>
                    <a:pt x="3247" y="595"/>
                  </a:cubicBezTo>
                  <a:cubicBezTo>
                    <a:pt x="3572" y="541"/>
                    <a:pt x="3842" y="487"/>
                    <a:pt x="4004" y="487"/>
                  </a:cubicBezTo>
                  <a:cubicBezTo>
                    <a:pt x="4275" y="433"/>
                    <a:pt x="4383" y="379"/>
                    <a:pt x="4383" y="271"/>
                  </a:cubicBezTo>
                  <a:cubicBezTo>
                    <a:pt x="4383" y="108"/>
                    <a:pt x="3842" y="0"/>
                    <a:pt x="27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4480875" y="4294650"/>
              <a:ext cx="120425" cy="143425"/>
            </a:xfrm>
            <a:custGeom>
              <a:avLst/>
              <a:gdLst/>
              <a:ahLst/>
              <a:cxnLst/>
              <a:rect l="l" t="t" r="r" b="b"/>
              <a:pathLst>
                <a:path w="4817" h="5737" extrusionOk="0">
                  <a:moveTo>
                    <a:pt x="4275" y="1"/>
                  </a:moveTo>
                  <a:cubicBezTo>
                    <a:pt x="4167" y="1"/>
                    <a:pt x="4113" y="163"/>
                    <a:pt x="4113" y="380"/>
                  </a:cubicBezTo>
                  <a:cubicBezTo>
                    <a:pt x="4113" y="434"/>
                    <a:pt x="4113" y="758"/>
                    <a:pt x="4059" y="1354"/>
                  </a:cubicBezTo>
                  <a:cubicBezTo>
                    <a:pt x="3896" y="2652"/>
                    <a:pt x="3680" y="3734"/>
                    <a:pt x="3355" y="4654"/>
                  </a:cubicBezTo>
                  <a:cubicBezTo>
                    <a:pt x="3085" y="4167"/>
                    <a:pt x="2544" y="2760"/>
                    <a:pt x="1678" y="542"/>
                  </a:cubicBezTo>
                  <a:cubicBezTo>
                    <a:pt x="1624" y="380"/>
                    <a:pt x="1570" y="271"/>
                    <a:pt x="1462" y="217"/>
                  </a:cubicBezTo>
                  <a:cubicBezTo>
                    <a:pt x="1353" y="109"/>
                    <a:pt x="1245" y="55"/>
                    <a:pt x="1191" y="55"/>
                  </a:cubicBezTo>
                  <a:cubicBezTo>
                    <a:pt x="1083" y="55"/>
                    <a:pt x="1083" y="109"/>
                    <a:pt x="1083" y="326"/>
                  </a:cubicBezTo>
                  <a:cubicBezTo>
                    <a:pt x="1029" y="650"/>
                    <a:pt x="866" y="1516"/>
                    <a:pt x="542" y="2923"/>
                  </a:cubicBezTo>
                  <a:cubicBezTo>
                    <a:pt x="163" y="4329"/>
                    <a:pt x="1" y="5087"/>
                    <a:pt x="1" y="5195"/>
                  </a:cubicBezTo>
                  <a:cubicBezTo>
                    <a:pt x="1" y="5303"/>
                    <a:pt x="55" y="5466"/>
                    <a:pt x="163" y="5574"/>
                  </a:cubicBezTo>
                  <a:cubicBezTo>
                    <a:pt x="217" y="5682"/>
                    <a:pt x="325" y="5736"/>
                    <a:pt x="379" y="5736"/>
                  </a:cubicBezTo>
                  <a:cubicBezTo>
                    <a:pt x="434" y="5736"/>
                    <a:pt x="488" y="5628"/>
                    <a:pt x="542" y="5411"/>
                  </a:cubicBezTo>
                  <a:cubicBezTo>
                    <a:pt x="650" y="5195"/>
                    <a:pt x="758" y="4708"/>
                    <a:pt x="975" y="3897"/>
                  </a:cubicBezTo>
                  <a:cubicBezTo>
                    <a:pt x="1137" y="3139"/>
                    <a:pt x="1353" y="2436"/>
                    <a:pt x="1516" y="1786"/>
                  </a:cubicBezTo>
                  <a:cubicBezTo>
                    <a:pt x="2273" y="3788"/>
                    <a:pt x="2760" y="5033"/>
                    <a:pt x="2922" y="5411"/>
                  </a:cubicBezTo>
                  <a:cubicBezTo>
                    <a:pt x="2977" y="5466"/>
                    <a:pt x="3031" y="5574"/>
                    <a:pt x="3139" y="5628"/>
                  </a:cubicBezTo>
                  <a:cubicBezTo>
                    <a:pt x="3247" y="5736"/>
                    <a:pt x="3301" y="5736"/>
                    <a:pt x="3409" y="5736"/>
                  </a:cubicBezTo>
                  <a:cubicBezTo>
                    <a:pt x="3572" y="5736"/>
                    <a:pt x="3788" y="5411"/>
                    <a:pt x="4059" y="4708"/>
                  </a:cubicBezTo>
                  <a:cubicBezTo>
                    <a:pt x="4275" y="4005"/>
                    <a:pt x="4437" y="3247"/>
                    <a:pt x="4600" y="2436"/>
                  </a:cubicBezTo>
                  <a:cubicBezTo>
                    <a:pt x="4708" y="1624"/>
                    <a:pt x="4816" y="975"/>
                    <a:pt x="4816" y="542"/>
                  </a:cubicBezTo>
                  <a:cubicBezTo>
                    <a:pt x="4816" y="434"/>
                    <a:pt x="4762" y="326"/>
                    <a:pt x="4600" y="217"/>
                  </a:cubicBezTo>
                  <a:cubicBezTo>
                    <a:pt x="4491" y="109"/>
                    <a:pt x="4383" y="1"/>
                    <a:pt x="4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4624250" y="4296025"/>
              <a:ext cx="98775" cy="143400"/>
            </a:xfrm>
            <a:custGeom>
              <a:avLst/>
              <a:gdLst/>
              <a:ahLst/>
              <a:cxnLst/>
              <a:rect l="l" t="t" r="r" b="b"/>
              <a:pathLst>
                <a:path w="3951" h="5736" extrusionOk="0">
                  <a:moveTo>
                    <a:pt x="867" y="0"/>
                  </a:moveTo>
                  <a:cubicBezTo>
                    <a:pt x="812" y="0"/>
                    <a:pt x="758" y="0"/>
                    <a:pt x="704" y="54"/>
                  </a:cubicBezTo>
                  <a:cubicBezTo>
                    <a:pt x="704" y="108"/>
                    <a:pt x="704" y="162"/>
                    <a:pt x="704" y="271"/>
                  </a:cubicBezTo>
                  <a:cubicBezTo>
                    <a:pt x="704" y="541"/>
                    <a:pt x="596" y="1190"/>
                    <a:pt x="326" y="2110"/>
                  </a:cubicBezTo>
                  <a:cubicBezTo>
                    <a:pt x="109" y="3030"/>
                    <a:pt x="1" y="3679"/>
                    <a:pt x="1" y="4112"/>
                  </a:cubicBezTo>
                  <a:cubicBezTo>
                    <a:pt x="1" y="4545"/>
                    <a:pt x="109" y="4924"/>
                    <a:pt x="380" y="5248"/>
                  </a:cubicBezTo>
                  <a:cubicBezTo>
                    <a:pt x="650" y="5573"/>
                    <a:pt x="921" y="5735"/>
                    <a:pt x="1299" y="5735"/>
                  </a:cubicBezTo>
                  <a:cubicBezTo>
                    <a:pt x="1732" y="5735"/>
                    <a:pt x="2165" y="5519"/>
                    <a:pt x="2598" y="5086"/>
                  </a:cubicBezTo>
                  <a:cubicBezTo>
                    <a:pt x="2977" y="4653"/>
                    <a:pt x="3355" y="4058"/>
                    <a:pt x="3572" y="3355"/>
                  </a:cubicBezTo>
                  <a:cubicBezTo>
                    <a:pt x="3842" y="2597"/>
                    <a:pt x="3951" y="1840"/>
                    <a:pt x="3951" y="974"/>
                  </a:cubicBezTo>
                  <a:cubicBezTo>
                    <a:pt x="3951" y="703"/>
                    <a:pt x="3842" y="487"/>
                    <a:pt x="3680" y="271"/>
                  </a:cubicBezTo>
                  <a:cubicBezTo>
                    <a:pt x="3518" y="108"/>
                    <a:pt x="3410" y="0"/>
                    <a:pt x="3247" y="0"/>
                  </a:cubicBezTo>
                  <a:cubicBezTo>
                    <a:pt x="3193" y="0"/>
                    <a:pt x="3139" y="54"/>
                    <a:pt x="3139" y="162"/>
                  </a:cubicBezTo>
                  <a:cubicBezTo>
                    <a:pt x="3139" y="216"/>
                    <a:pt x="3139" y="379"/>
                    <a:pt x="3139" y="595"/>
                  </a:cubicBezTo>
                  <a:cubicBezTo>
                    <a:pt x="3193" y="812"/>
                    <a:pt x="3193" y="1028"/>
                    <a:pt x="3193" y="1299"/>
                  </a:cubicBezTo>
                  <a:cubicBezTo>
                    <a:pt x="3193" y="1786"/>
                    <a:pt x="3139" y="2272"/>
                    <a:pt x="2977" y="2705"/>
                  </a:cubicBezTo>
                  <a:cubicBezTo>
                    <a:pt x="2868" y="3192"/>
                    <a:pt x="2706" y="3625"/>
                    <a:pt x="2544" y="3950"/>
                  </a:cubicBezTo>
                  <a:cubicBezTo>
                    <a:pt x="2327" y="4274"/>
                    <a:pt x="2165" y="4545"/>
                    <a:pt x="1949" y="4761"/>
                  </a:cubicBezTo>
                  <a:cubicBezTo>
                    <a:pt x="1732" y="4978"/>
                    <a:pt x="1516" y="5032"/>
                    <a:pt x="1354" y="5032"/>
                  </a:cubicBezTo>
                  <a:cubicBezTo>
                    <a:pt x="1137" y="5032"/>
                    <a:pt x="1029" y="4978"/>
                    <a:pt x="921" y="4761"/>
                  </a:cubicBezTo>
                  <a:cubicBezTo>
                    <a:pt x="758" y="4599"/>
                    <a:pt x="704" y="4328"/>
                    <a:pt x="704" y="4058"/>
                  </a:cubicBezTo>
                  <a:cubicBezTo>
                    <a:pt x="704" y="3733"/>
                    <a:pt x="812" y="3138"/>
                    <a:pt x="1029" y="2272"/>
                  </a:cubicBezTo>
                  <a:cubicBezTo>
                    <a:pt x="1245" y="1461"/>
                    <a:pt x="1408" y="920"/>
                    <a:pt x="1408" y="703"/>
                  </a:cubicBezTo>
                  <a:cubicBezTo>
                    <a:pt x="1408" y="541"/>
                    <a:pt x="1299" y="379"/>
                    <a:pt x="1191" y="216"/>
                  </a:cubicBezTo>
                  <a:cubicBezTo>
                    <a:pt x="1083" y="54"/>
                    <a:pt x="975" y="0"/>
                    <a:pt x="8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4729775" y="4296025"/>
              <a:ext cx="101450" cy="142050"/>
            </a:xfrm>
            <a:custGeom>
              <a:avLst/>
              <a:gdLst/>
              <a:ahLst/>
              <a:cxnLst/>
              <a:rect l="l" t="t" r="r" b="b"/>
              <a:pathLst>
                <a:path w="4058" h="5682" extrusionOk="0">
                  <a:moveTo>
                    <a:pt x="3517" y="0"/>
                  </a:moveTo>
                  <a:cubicBezTo>
                    <a:pt x="3192" y="0"/>
                    <a:pt x="2814" y="108"/>
                    <a:pt x="2381" y="271"/>
                  </a:cubicBezTo>
                  <a:cubicBezTo>
                    <a:pt x="1948" y="487"/>
                    <a:pt x="1623" y="703"/>
                    <a:pt x="1407" y="920"/>
                  </a:cubicBezTo>
                  <a:cubicBezTo>
                    <a:pt x="1353" y="1028"/>
                    <a:pt x="1299" y="1136"/>
                    <a:pt x="1245" y="1244"/>
                  </a:cubicBezTo>
                  <a:cubicBezTo>
                    <a:pt x="1190" y="1407"/>
                    <a:pt x="1136" y="1569"/>
                    <a:pt x="1136" y="1677"/>
                  </a:cubicBezTo>
                  <a:cubicBezTo>
                    <a:pt x="1136" y="1840"/>
                    <a:pt x="1245" y="2002"/>
                    <a:pt x="1461" y="2272"/>
                  </a:cubicBezTo>
                  <a:cubicBezTo>
                    <a:pt x="1623" y="2489"/>
                    <a:pt x="1840" y="2705"/>
                    <a:pt x="2056" y="2922"/>
                  </a:cubicBezTo>
                  <a:cubicBezTo>
                    <a:pt x="2327" y="3084"/>
                    <a:pt x="2543" y="3300"/>
                    <a:pt x="2705" y="3571"/>
                  </a:cubicBezTo>
                  <a:cubicBezTo>
                    <a:pt x="2922" y="3787"/>
                    <a:pt x="3030" y="3950"/>
                    <a:pt x="3030" y="4112"/>
                  </a:cubicBezTo>
                  <a:cubicBezTo>
                    <a:pt x="3030" y="4328"/>
                    <a:pt x="2868" y="4545"/>
                    <a:pt x="2597" y="4761"/>
                  </a:cubicBezTo>
                  <a:cubicBezTo>
                    <a:pt x="2273" y="4924"/>
                    <a:pt x="1948" y="5032"/>
                    <a:pt x="1569" y="5032"/>
                  </a:cubicBezTo>
                  <a:cubicBezTo>
                    <a:pt x="1407" y="5032"/>
                    <a:pt x="1190" y="4978"/>
                    <a:pt x="1028" y="4924"/>
                  </a:cubicBezTo>
                  <a:cubicBezTo>
                    <a:pt x="866" y="4815"/>
                    <a:pt x="758" y="4761"/>
                    <a:pt x="649" y="4653"/>
                  </a:cubicBezTo>
                  <a:cubicBezTo>
                    <a:pt x="379" y="4383"/>
                    <a:pt x="217" y="4274"/>
                    <a:pt x="162" y="4274"/>
                  </a:cubicBezTo>
                  <a:cubicBezTo>
                    <a:pt x="54" y="4274"/>
                    <a:pt x="0" y="4328"/>
                    <a:pt x="0" y="4491"/>
                  </a:cubicBezTo>
                  <a:cubicBezTo>
                    <a:pt x="0" y="4761"/>
                    <a:pt x="162" y="4978"/>
                    <a:pt x="487" y="5248"/>
                  </a:cubicBezTo>
                  <a:cubicBezTo>
                    <a:pt x="812" y="5519"/>
                    <a:pt x="1245" y="5681"/>
                    <a:pt x="1786" y="5681"/>
                  </a:cubicBezTo>
                  <a:cubicBezTo>
                    <a:pt x="2273" y="5681"/>
                    <a:pt x="2759" y="5519"/>
                    <a:pt x="3138" y="5194"/>
                  </a:cubicBezTo>
                  <a:cubicBezTo>
                    <a:pt x="3571" y="4924"/>
                    <a:pt x="3733" y="4545"/>
                    <a:pt x="3733" y="4112"/>
                  </a:cubicBezTo>
                  <a:cubicBezTo>
                    <a:pt x="3733" y="3896"/>
                    <a:pt x="3625" y="3625"/>
                    <a:pt x="3463" y="3355"/>
                  </a:cubicBezTo>
                  <a:cubicBezTo>
                    <a:pt x="3246" y="3084"/>
                    <a:pt x="3030" y="2814"/>
                    <a:pt x="2814" y="2597"/>
                  </a:cubicBezTo>
                  <a:cubicBezTo>
                    <a:pt x="2164" y="2056"/>
                    <a:pt x="1840" y="1731"/>
                    <a:pt x="1840" y="1623"/>
                  </a:cubicBezTo>
                  <a:cubicBezTo>
                    <a:pt x="1840" y="1407"/>
                    <a:pt x="2164" y="1136"/>
                    <a:pt x="2759" y="920"/>
                  </a:cubicBezTo>
                  <a:cubicBezTo>
                    <a:pt x="2976" y="866"/>
                    <a:pt x="3138" y="812"/>
                    <a:pt x="3409" y="758"/>
                  </a:cubicBezTo>
                  <a:cubicBezTo>
                    <a:pt x="3625" y="703"/>
                    <a:pt x="3787" y="649"/>
                    <a:pt x="3896" y="595"/>
                  </a:cubicBezTo>
                  <a:cubicBezTo>
                    <a:pt x="4004" y="595"/>
                    <a:pt x="4058" y="541"/>
                    <a:pt x="4058" y="487"/>
                  </a:cubicBezTo>
                  <a:cubicBezTo>
                    <a:pt x="4058" y="379"/>
                    <a:pt x="4004" y="271"/>
                    <a:pt x="3896" y="162"/>
                  </a:cubicBezTo>
                  <a:cubicBezTo>
                    <a:pt x="3787" y="54"/>
                    <a:pt x="3679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3862725" y="4981800"/>
              <a:ext cx="102825" cy="142050"/>
            </a:xfrm>
            <a:custGeom>
              <a:avLst/>
              <a:gdLst/>
              <a:ahLst/>
              <a:cxnLst/>
              <a:rect l="l" t="t" r="r" b="b"/>
              <a:pathLst>
                <a:path w="4113" h="5682" extrusionOk="0">
                  <a:moveTo>
                    <a:pt x="3517" y="0"/>
                  </a:moveTo>
                  <a:cubicBezTo>
                    <a:pt x="3247" y="0"/>
                    <a:pt x="2868" y="109"/>
                    <a:pt x="2435" y="271"/>
                  </a:cubicBezTo>
                  <a:cubicBezTo>
                    <a:pt x="1948" y="487"/>
                    <a:pt x="1624" y="704"/>
                    <a:pt x="1407" y="920"/>
                  </a:cubicBezTo>
                  <a:cubicBezTo>
                    <a:pt x="1353" y="974"/>
                    <a:pt x="1299" y="1137"/>
                    <a:pt x="1245" y="1245"/>
                  </a:cubicBezTo>
                  <a:cubicBezTo>
                    <a:pt x="1191" y="1407"/>
                    <a:pt x="1191" y="1570"/>
                    <a:pt x="1191" y="1678"/>
                  </a:cubicBezTo>
                  <a:cubicBezTo>
                    <a:pt x="1191" y="1840"/>
                    <a:pt x="1245" y="2002"/>
                    <a:pt x="1461" y="2219"/>
                  </a:cubicBezTo>
                  <a:cubicBezTo>
                    <a:pt x="1678" y="2489"/>
                    <a:pt x="1894" y="2706"/>
                    <a:pt x="2111" y="2922"/>
                  </a:cubicBezTo>
                  <a:cubicBezTo>
                    <a:pt x="2327" y="3084"/>
                    <a:pt x="2544" y="3301"/>
                    <a:pt x="2760" y="3517"/>
                  </a:cubicBezTo>
                  <a:cubicBezTo>
                    <a:pt x="2922" y="3788"/>
                    <a:pt x="3031" y="3950"/>
                    <a:pt x="3031" y="4112"/>
                  </a:cubicBezTo>
                  <a:cubicBezTo>
                    <a:pt x="3031" y="4329"/>
                    <a:pt x="2868" y="4545"/>
                    <a:pt x="2598" y="4762"/>
                  </a:cubicBezTo>
                  <a:cubicBezTo>
                    <a:pt x="2327" y="4924"/>
                    <a:pt x="1948" y="5032"/>
                    <a:pt x="1570" y="5032"/>
                  </a:cubicBezTo>
                  <a:cubicBezTo>
                    <a:pt x="1407" y="5032"/>
                    <a:pt x="1245" y="4978"/>
                    <a:pt x="1083" y="4924"/>
                  </a:cubicBezTo>
                  <a:cubicBezTo>
                    <a:pt x="920" y="4816"/>
                    <a:pt x="758" y="4762"/>
                    <a:pt x="650" y="4654"/>
                  </a:cubicBezTo>
                  <a:cubicBezTo>
                    <a:pt x="433" y="4383"/>
                    <a:pt x="271" y="4275"/>
                    <a:pt x="163" y="4275"/>
                  </a:cubicBezTo>
                  <a:cubicBezTo>
                    <a:pt x="55" y="4275"/>
                    <a:pt x="1" y="4329"/>
                    <a:pt x="1" y="4491"/>
                  </a:cubicBezTo>
                  <a:cubicBezTo>
                    <a:pt x="1" y="4762"/>
                    <a:pt x="163" y="4978"/>
                    <a:pt x="542" y="5249"/>
                  </a:cubicBezTo>
                  <a:cubicBezTo>
                    <a:pt x="866" y="5519"/>
                    <a:pt x="1299" y="5682"/>
                    <a:pt x="1786" y="5682"/>
                  </a:cubicBezTo>
                  <a:cubicBezTo>
                    <a:pt x="2327" y="5682"/>
                    <a:pt x="2760" y="5519"/>
                    <a:pt x="3193" y="5195"/>
                  </a:cubicBezTo>
                  <a:cubicBezTo>
                    <a:pt x="3572" y="4924"/>
                    <a:pt x="3788" y="4545"/>
                    <a:pt x="3788" y="4112"/>
                  </a:cubicBezTo>
                  <a:cubicBezTo>
                    <a:pt x="3788" y="3842"/>
                    <a:pt x="3680" y="3626"/>
                    <a:pt x="3463" y="3355"/>
                  </a:cubicBezTo>
                  <a:cubicBezTo>
                    <a:pt x="3301" y="3084"/>
                    <a:pt x="3031" y="2814"/>
                    <a:pt x="2814" y="2598"/>
                  </a:cubicBezTo>
                  <a:cubicBezTo>
                    <a:pt x="2165" y="2056"/>
                    <a:pt x="1840" y="1732"/>
                    <a:pt x="1840" y="1624"/>
                  </a:cubicBezTo>
                  <a:cubicBezTo>
                    <a:pt x="1840" y="1353"/>
                    <a:pt x="2165" y="1137"/>
                    <a:pt x="2814" y="920"/>
                  </a:cubicBezTo>
                  <a:cubicBezTo>
                    <a:pt x="2976" y="866"/>
                    <a:pt x="3193" y="758"/>
                    <a:pt x="3409" y="758"/>
                  </a:cubicBezTo>
                  <a:cubicBezTo>
                    <a:pt x="3626" y="704"/>
                    <a:pt x="3788" y="650"/>
                    <a:pt x="3950" y="596"/>
                  </a:cubicBezTo>
                  <a:cubicBezTo>
                    <a:pt x="4059" y="596"/>
                    <a:pt x="4113" y="542"/>
                    <a:pt x="4113" y="487"/>
                  </a:cubicBezTo>
                  <a:cubicBezTo>
                    <a:pt x="4113" y="379"/>
                    <a:pt x="4059" y="271"/>
                    <a:pt x="3950" y="163"/>
                  </a:cubicBezTo>
                  <a:cubicBezTo>
                    <a:pt x="3842" y="55"/>
                    <a:pt x="3680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979050" y="4979100"/>
              <a:ext cx="104175" cy="146100"/>
            </a:xfrm>
            <a:custGeom>
              <a:avLst/>
              <a:gdLst/>
              <a:ahLst/>
              <a:cxnLst/>
              <a:rect l="l" t="t" r="r" b="b"/>
              <a:pathLst>
                <a:path w="4167" h="5844" extrusionOk="0">
                  <a:moveTo>
                    <a:pt x="2544" y="704"/>
                  </a:moveTo>
                  <a:cubicBezTo>
                    <a:pt x="2760" y="704"/>
                    <a:pt x="2976" y="758"/>
                    <a:pt x="3193" y="920"/>
                  </a:cubicBezTo>
                  <a:cubicBezTo>
                    <a:pt x="3355" y="1082"/>
                    <a:pt x="3463" y="1245"/>
                    <a:pt x="3463" y="1515"/>
                  </a:cubicBezTo>
                  <a:cubicBezTo>
                    <a:pt x="3463" y="1840"/>
                    <a:pt x="3247" y="2164"/>
                    <a:pt x="2868" y="2489"/>
                  </a:cubicBezTo>
                  <a:cubicBezTo>
                    <a:pt x="2435" y="2760"/>
                    <a:pt x="1948" y="3030"/>
                    <a:pt x="1299" y="3192"/>
                  </a:cubicBezTo>
                  <a:cubicBezTo>
                    <a:pt x="1570" y="2219"/>
                    <a:pt x="1678" y="1569"/>
                    <a:pt x="1678" y="1245"/>
                  </a:cubicBezTo>
                  <a:cubicBezTo>
                    <a:pt x="1678" y="1136"/>
                    <a:pt x="1678" y="1028"/>
                    <a:pt x="1624" y="920"/>
                  </a:cubicBezTo>
                  <a:cubicBezTo>
                    <a:pt x="1948" y="758"/>
                    <a:pt x="2273" y="704"/>
                    <a:pt x="2544" y="704"/>
                  </a:cubicBezTo>
                  <a:close/>
                  <a:moveTo>
                    <a:pt x="2381" y="0"/>
                  </a:moveTo>
                  <a:cubicBezTo>
                    <a:pt x="2057" y="0"/>
                    <a:pt x="1678" y="54"/>
                    <a:pt x="1353" y="217"/>
                  </a:cubicBezTo>
                  <a:cubicBezTo>
                    <a:pt x="975" y="325"/>
                    <a:pt x="758" y="433"/>
                    <a:pt x="758" y="595"/>
                  </a:cubicBezTo>
                  <a:cubicBezTo>
                    <a:pt x="758" y="704"/>
                    <a:pt x="866" y="812"/>
                    <a:pt x="975" y="920"/>
                  </a:cubicBezTo>
                  <a:cubicBezTo>
                    <a:pt x="975" y="1569"/>
                    <a:pt x="704" y="2706"/>
                    <a:pt x="217" y="4275"/>
                  </a:cubicBezTo>
                  <a:cubicBezTo>
                    <a:pt x="55" y="4816"/>
                    <a:pt x="1" y="5140"/>
                    <a:pt x="1" y="5248"/>
                  </a:cubicBezTo>
                  <a:cubicBezTo>
                    <a:pt x="1" y="5411"/>
                    <a:pt x="55" y="5519"/>
                    <a:pt x="109" y="5627"/>
                  </a:cubicBezTo>
                  <a:cubicBezTo>
                    <a:pt x="217" y="5735"/>
                    <a:pt x="325" y="5844"/>
                    <a:pt x="379" y="5844"/>
                  </a:cubicBezTo>
                  <a:cubicBezTo>
                    <a:pt x="488" y="5844"/>
                    <a:pt x="704" y="5140"/>
                    <a:pt x="1083" y="3788"/>
                  </a:cubicBezTo>
                  <a:cubicBezTo>
                    <a:pt x="2003" y="3625"/>
                    <a:pt x="2760" y="3355"/>
                    <a:pt x="3301" y="2922"/>
                  </a:cubicBezTo>
                  <a:cubicBezTo>
                    <a:pt x="3896" y="2543"/>
                    <a:pt x="4167" y="2056"/>
                    <a:pt x="4167" y="1461"/>
                  </a:cubicBezTo>
                  <a:cubicBezTo>
                    <a:pt x="4167" y="1028"/>
                    <a:pt x="4004" y="704"/>
                    <a:pt x="3680" y="433"/>
                  </a:cubicBezTo>
                  <a:cubicBezTo>
                    <a:pt x="3355" y="163"/>
                    <a:pt x="2922" y="0"/>
                    <a:pt x="2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4092675" y="4983150"/>
              <a:ext cx="109600" cy="142050"/>
            </a:xfrm>
            <a:custGeom>
              <a:avLst/>
              <a:gdLst/>
              <a:ahLst/>
              <a:cxnLst/>
              <a:rect l="l" t="t" r="r" b="b"/>
              <a:pathLst>
                <a:path w="4384" h="5682" extrusionOk="0">
                  <a:moveTo>
                    <a:pt x="2760" y="1"/>
                  </a:moveTo>
                  <a:cubicBezTo>
                    <a:pt x="1678" y="1"/>
                    <a:pt x="1083" y="109"/>
                    <a:pt x="974" y="325"/>
                  </a:cubicBezTo>
                  <a:cubicBezTo>
                    <a:pt x="974" y="379"/>
                    <a:pt x="974" y="433"/>
                    <a:pt x="974" y="488"/>
                  </a:cubicBezTo>
                  <a:cubicBezTo>
                    <a:pt x="974" y="920"/>
                    <a:pt x="866" y="1407"/>
                    <a:pt x="704" y="2057"/>
                  </a:cubicBezTo>
                  <a:cubicBezTo>
                    <a:pt x="542" y="2652"/>
                    <a:pt x="379" y="3193"/>
                    <a:pt x="217" y="3734"/>
                  </a:cubicBezTo>
                  <a:cubicBezTo>
                    <a:pt x="55" y="4275"/>
                    <a:pt x="1" y="4654"/>
                    <a:pt x="1" y="4870"/>
                  </a:cubicBezTo>
                  <a:cubicBezTo>
                    <a:pt x="1" y="5086"/>
                    <a:pt x="109" y="5303"/>
                    <a:pt x="271" y="5411"/>
                  </a:cubicBezTo>
                  <a:cubicBezTo>
                    <a:pt x="487" y="5573"/>
                    <a:pt x="704" y="5682"/>
                    <a:pt x="920" y="5682"/>
                  </a:cubicBezTo>
                  <a:cubicBezTo>
                    <a:pt x="1515" y="5682"/>
                    <a:pt x="2057" y="5573"/>
                    <a:pt x="2652" y="5357"/>
                  </a:cubicBezTo>
                  <a:cubicBezTo>
                    <a:pt x="3247" y="5141"/>
                    <a:pt x="3571" y="4924"/>
                    <a:pt x="3571" y="4762"/>
                  </a:cubicBezTo>
                  <a:cubicBezTo>
                    <a:pt x="3571" y="4654"/>
                    <a:pt x="3517" y="4600"/>
                    <a:pt x="3463" y="4600"/>
                  </a:cubicBezTo>
                  <a:cubicBezTo>
                    <a:pt x="3409" y="4600"/>
                    <a:pt x="3247" y="4600"/>
                    <a:pt x="3030" y="4654"/>
                  </a:cubicBezTo>
                  <a:cubicBezTo>
                    <a:pt x="2273" y="4870"/>
                    <a:pt x="1570" y="4978"/>
                    <a:pt x="974" y="4978"/>
                  </a:cubicBezTo>
                  <a:cubicBezTo>
                    <a:pt x="920" y="4978"/>
                    <a:pt x="866" y="4978"/>
                    <a:pt x="812" y="4924"/>
                  </a:cubicBezTo>
                  <a:cubicBezTo>
                    <a:pt x="758" y="4870"/>
                    <a:pt x="758" y="4816"/>
                    <a:pt x="758" y="4762"/>
                  </a:cubicBezTo>
                  <a:cubicBezTo>
                    <a:pt x="758" y="4545"/>
                    <a:pt x="866" y="4004"/>
                    <a:pt x="1191" y="3085"/>
                  </a:cubicBezTo>
                  <a:cubicBezTo>
                    <a:pt x="1786" y="3085"/>
                    <a:pt x="2273" y="3030"/>
                    <a:pt x="2706" y="2922"/>
                  </a:cubicBezTo>
                  <a:cubicBezTo>
                    <a:pt x="3139" y="2868"/>
                    <a:pt x="3409" y="2706"/>
                    <a:pt x="3409" y="2489"/>
                  </a:cubicBezTo>
                  <a:cubicBezTo>
                    <a:pt x="3409" y="2435"/>
                    <a:pt x="3301" y="2381"/>
                    <a:pt x="3139" y="2381"/>
                  </a:cubicBezTo>
                  <a:cubicBezTo>
                    <a:pt x="2976" y="2381"/>
                    <a:pt x="2760" y="2435"/>
                    <a:pt x="2435" y="2435"/>
                  </a:cubicBezTo>
                  <a:cubicBezTo>
                    <a:pt x="2111" y="2489"/>
                    <a:pt x="1894" y="2489"/>
                    <a:pt x="1678" y="2489"/>
                  </a:cubicBezTo>
                  <a:lnTo>
                    <a:pt x="1353" y="2489"/>
                  </a:lnTo>
                  <a:cubicBezTo>
                    <a:pt x="1570" y="1732"/>
                    <a:pt x="1678" y="1191"/>
                    <a:pt x="1678" y="812"/>
                  </a:cubicBezTo>
                  <a:cubicBezTo>
                    <a:pt x="2165" y="704"/>
                    <a:pt x="2489" y="650"/>
                    <a:pt x="2598" y="650"/>
                  </a:cubicBezTo>
                  <a:cubicBezTo>
                    <a:pt x="2706" y="650"/>
                    <a:pt x="2976" y="596"/>
                    <a:pt x="3247" y="596"/>
                  </a:cubicBezTo>
                  <a:cubicBezTo>
                    <a:pt x="3571" y="542"/>
                    <a:pt x="3842" y="488"/>
                    <a:pt x="4058" y="488"/>
                  </a:cubicBezTo>
                  <a:cubicBezTo>
                    <a:pt x="4275" y="433"/>
                    <a:pt x="4383" y="379"/>
                    <a:pt x="4383" y="271"/>
                  </a:cubicBezTo>
                  <a:cubicBezTo>
                    <a:pt x="4383" y="109"/>
                    <a:pt x="3842" y="1"/>
                    <a:pt x="2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4211700" y="4981800"/>
              <a:ext cx="98775" cy="142050"/>
            </a:xfrm>
            <a:custGeom>
              <a:avLst/>
              <a:gdLst/>
              <a:ahLst/>
              <a:cxnLst/>
              <a:rect l="l" t="t" r="r" b="b"/>
              <a:pathLst>
                <a:path w="3951" h="5682" extrusionOk="0">
                  <a:moveTo>
                    <a:pt x="3301" y="0"/>
                  </a:moveTo>
                  <a:cubicBezTo>
                    <a:pt x="2814" y="0"/>
                    <a:pt x="2327" y="217"/>
                    <a:pt x="1786" y="704"/>
                  </a:cubicBezTo>
                  <a:cubicBezTo>
                    <a:pt x="1245" y="1191"/>
                    <a:pt x="812" y="1732"/>
                    <a:pt x="488" y="2381"/>
                  </a:cubicBezTo>
                  <a:cubicBezTo>
                    <a:pt x="163" y="3030"/>
                    <a:pt x="1" y="3571"/>
                    <a:pt x="1" y="4112"/>
                  </a:cubicBezTo>
                  <a:cubicBezTo>
                    <a:pt x="1" y="4491"/>
                    <a:pt x="163" y="4870"/>
                    <a:pt x="488" y="5195"/>
                  </a:cubicBezTo>
                  <a:cubicBezTo>
                    <a:pt x="866" y="5519"/>
                    <a:pt x="1191" y="5682"/>
                    <a:pt x="1570" y="5682"/>
                  </a:cubicBezTo>
                  <a:cubicBezTo>
                    <a:pt x="1894" y="5682"/>
                    <a:pt x="2219" y="5573"/>
                    <a:pt x="2544" y="5411"/>
                  </a:cubicBezTo>
                  <a:cubicBezTo>
                    <a:pt x="2922" y="5249"/>
                    <a:pt x="3247" y="5086"/>
                    <a:pt x="3518" y="4870"/>
                  </a:cubicBezTo>
                  <a:cubicBezTo>
                    <a:pt x="3734" y="4654"/>
                    <a:pt x="3842" y="4491"/>
                    <a:pt x="3842" y="4383"/>
                  </a:cubicBezTo>
                  <a:cubicBezTo>
                    <a:pt x="3842" y="4275"/>
                    <a:pt x="3842" y="4221"/>
                    <a:pt x="3734" y="4221"/>
                  </a:cubicBezTo>
                  <a:cubicBezTo>
                    <a:pt x="3680" y="4221"/>
                    <a:pt x="3464" y="4329"/>
                    <a:pt x="3031" y="4545"/>
                  </a:cubicBezTo>
                  <a:cubicBezTo>
                    <a:pt x="2868" y="4654"/>
                    <a:pt x="2652" y="4708"/>
                    <a:pt x="2381" y="4816"/>
                  </a:cubicBezTo>
                  <a:cubicBezTo>
                    <a:pt x="2111" y="4870"/>
                    <a:pt x="1840" y="4924"/>
                    <a:pt x="1570" y="4924"/>
                  </a:cubicBezTo>
                  <a:cubicBezTo>
                    <a:pt x="1353" y="4924"/>
                    <a:pt x="1137" y="4816"/>
                    <a:pt x="975" y="4708"/>
                  </a:cubicBezTo>
                  <a:cubicBezTo>
                    <a:pt x="812" y="4545"/>
                    <a:pt x="758" y="4329"/>
                    <a:pt x="758" y="4058"/>
                  </a:cubicBezTo>
                  <a:cubicBezTo>
                    <a:pt x="758" y="3734"/>
                    <a:pt x="866" y="3409"/>
                    <a:pt x="1029" y="2976"/>
                  </a:cubicBezTo>
                  <a:cubicBezTo>
                    <a:pt x="1245" y="2598"/>
                    <a:pt x="1462" y="2219"/>
                    <a:pt x="1732" y="1894"/>
                  </a:cubicBezTo>
                  <a:cubicBezTo>
                    <a:pt x="2003" y="1570"/>
                    <a:pt x="2273" y="1299"/>
                    <a:pt x="2598" y="1083"/>
                  </a:cubicBezTo>
                  <a:cubicBezTo>
                    <a:pt x="2868" y="866"/>
                    <a:pt x="3139" y="758"/>
                    <a:pt x="3355" y="758"/>
                  </a:cubicBezTo>
                  <a:cubicBezTo>
                    <a:pt x="3464" y="758"/>
                    <a:pt x="3518" y="812"/>
                    <a:pt x="3680" y="812"/>
                  </a:cubicBezTo>
                  <a:cubicBezTo>
                    <a:pt x="3788" y="866"/>
                    <a:pt x="3842" y="866"/>
                    <a:pt x="3896" y="866"/>
                  </a:cubicBezTo>
                  <a:cubicBezTo>
                    <a:pt x="3950" y="866"/>
                    <a:pt x="3950" y="812"/>
                    <a:pt x="3950" y="704"/>
                  </a:cubicBezTo>
                  <a:cubicBezTo>
                    <a:pt x="3950" y="596"/>
                    <a:pt x="3896" y="433"/>
                    <a:pt x="3734" y="271"/>
                  </a:cubicBezTo>
                  <a:cubicBezTo>
                    <a:pt x="3572" y="109"/>
                    <a:pt x="3409" y="0"/>
                    <a:pt x="33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4333450" y="4981800"/>
              <a:ext cx="41950" cy="142050"/>
            </a:xfrm>
            <a:custGeom>
              <a:avLst/>
              <a:gdLst/>
              <a:ahLst/>
              <a:cxnLst/>
              <a:rect l="l" t="t" r="r" b="b"/>
              <a:pathLst>
                <a:path w="1678" h="5682" extrusionOk="0">
                  <a:moveTo>
                    <a:pt x="1191" y="0"/>
                  </a:moveTo>
                  <a:cubicBezTo>
                    <a:pt x="1082" y="0"/>
                    <a:pt x="1028" y="0"/>
                    <a:pt x="1028" y="55"/>
                  </a:cubicBezTo>
                  <a:cubicBezTo>
                    <a:pt x="1028" y="109"/>
                    <a:pt x="974" y="163"/>
                    <a:pt x="974" y="271"/>
                  </a:cubicBezTo>
                  <a:cubicBezTo>
                    <a:pt x="974" y="596"/>
                    <a:pt x="812" y="1461"/>
                    <a:pt x="487" y="2868"/>
                  </a:cubicBezTo>
                  <a:cubicBezTo>
                    <a:pt x="163" y="4275"/>
                    <a:pt x="0" y="5032"/>
                    <a:pt x="0" y="5140"/>
                  </a:cubicBezTo>
                  <a:cubicBezTo>
                    <a:pt x="0" y="5249"/>
                    <a:pt x="54" y="5357"/>
                    <a:pt x="163" y="5465"/>
                  </a:cubicBezTo>
                  <a:cubicBezTo>
                    <a:pt x="271" y="5627"/>
                    <a:pt x="379" y="5682"/>
                    <a:pt x="433" y="5682"/>
                  </a:cubicBezTo>
                  <a:cubicBezTo>
                    <a:pt x="487" y="5682"/>
                    <a:pt x="595" y="5519"/>
                    <a:pt x="650" y="5195"/>
                  </a:cubicBezTo>
                  <a:cubicBezTo>
                    <a:pt x="704" y="5032"/>
                    <a:pt x="758" y="4870"/>
                    <a:pt x="812" y="4708"/>
                  </a:cubicBezTo>
                  <a:cubicBezTo>
                    <a:pt x="812" y="4599"/>
                    <a:pt x="866" y="4383"/>
                    <a:pt x="920" y="4112"/>
                  </a:cubicBezTo>
                  <a:cubicBezTo>
                    <a:pt x="1028" y="3842"/>
                    <a:pt x="1082" y="3626"/>
                    <a:pt x="1082" y="3463"/>
                  </a:cubicBezTo>
                  <a:cubicBezTo>
                    <a:pt x="1515" y="1894"/>
                    <a:pt x="1678" y="974"/>
                    <a:pt x="1678" y="812"/>
                  </a:cubicBezTo>
                  <a:cubicBezTo>
                    <a:pt x="1678" y="596"/>
                    <a:pt x="1623" y="433"/>
                    <a:pt x="1515" y="271"/>
                  </a:cubicBezTo>
                  <a:cubicBezTo>
                    <a:pt x="1353" y="109"/>
                    <a:pt x="1245" y="0"/>
                    <a:pt x="11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4395675" y="4983150"/>
              <a:ext cx="109575" cy="142050"/>
            </a:xfrm>
            <a:custGeom>
              <a:avLst/>
              <a:gdLst/>
              <a:ahLst/>
              <a:cxnLst/>
              <a:rect l="l" t="t" r="r" b="b"/>
              <a:pathLst>
                <a:path w="4383" h="5682" extrusionOk="0">
                  <a:moveTo>
                    <a:pt x="2759" y="1"/>
                  </a:moveTo>
                  <a:cubicBezTo>
                    <a:pt x="1677" y="1"/>
                    <a:pt x="1082" y="109"/>
                    <a:pt x="1028" y="325"/>
                  </a:cubicBezTo>
                  <a:cubicBezTo>
                    <a:pt x="974" y="379"/>
                    <a:pt x="974" y="433"/>
                    <a:pt x="974" y="488"/>
                  </a:cubicBezTo>
                  <a:cubicBezTo>
                    <a:pt x="974" y="920"/>
                    <a:pt x="866" y="1407"/>
                    <a:pt x="703" y="2057"/>
                  </a:cubicBezTo>
                  <a:cubicBezTo>
                    <a:pt x="541" y="2652"/>
                    <a:pt x="379" y="3193"/>
                    <a:pt x="217" y="3734"/>
                  </a:cubicBezTo>
                  <a:cubicBezTo>
                    <a:pt x="108" y="4275"/>
                    <a:pt x="0" y="4654"/>
                    <a:pt x="0" y="4870"/>
                  </a:cubicBezTo>
                  <a:cubicBezTo>
                    <a:pt x="0" y="5086"/>
                    <a:pt x="108" y="5303"/>
                    <a:pt x="271" y="5411"/>
                  </a:cubicBezTo>
                  <a:cubicBezTo>
                    <a:pt x="487" y="5573"/>
                    <a:pt x="703" y="5682"/>
                    <a:pt x="920" y="5682"/>
                  </a:cubicBezTo>
                  <a:cubicBezTo>
                    <a:pt x="1515" y="5682"/>
                    <a:pt x="2056" y="5573"/>
                    <a:pt x="2651" y="5357"/>
                  </a:cubicBezTo>
                  <a:cubicBezTo>
                    <a:pt x="3246" y="5141"/>
                    <a:pt x="3571" y="4924"/>
                    <a:pt x="3571" y="4762"/>
                  </a:cubicBezTo>
                  <a:cubicBezTo>
                    <a:pt x="3571" y="4654"/>
                    <a:pt x="3517" y="4600"/>
                    <a:pt x="3463" y="4600"/>
                  </a:cubicBezTo>
                  <a:cubicBezTo>
                    <a:pt x="3409" y="4600"/>
                    <a:pt x="3246" y="4600"/>
                    <a:pt x="3030" y="4654"/>
                  </a:cubicBezTo>
                  <a:cubicBezTo>
                    <a:pt x="2273" y="4870"/>
                    <a:pt x="1569" y="4978"/>
                    <a:pt x="974" y="4978"/>
                  </a:cubicBezTo>
                  <a:cubicBezTo>
                    <a:pt x="920" y="4978"/>
                    <a:pt x="866" y="4978"/>
                    <a:pt x="812" y="4924"/>
                  </a:cubicBezTo>
                  <a:cubicBezTo>
                    <a:pt x="758" y="4870"/>
                    <a:pt x="758" y="4816"/>
                    <a:pt x="758" y="4762"/>
                  </a:cubicBezTo>
                  <a:cubicBezTo>
                    <a:pt x="758" y="4545"/>
                    <a:pt x="866" y="4004"/>
                    <a:pt x="1190" y="3085"/>
                  </a:cubicBezTo>
                  <a:cubicBezTo>
                    <a:pt x="1786" y="3085"/>
                    <a:pt x="2273" y="3030"/>
                    <a:pt x="2705" y="2922"/>
                  </a:cubicBezTo>
                  <a:cubicBezTo>
                    <a:pt x="3192" y="2868"/>
                    <a:pt x="3409" y="2706"/>
                    <a:pt x="3409" y="2489"/>
                  </a:cubicBezTo>
                  <a:cubicBezTo>
                    <a:pt x="3409" y="2435"/>
                    <a:pt x="3301" y="2381"/>
                    <a:pt x="3138" y="2381"/>
                  </a:cubicBezTo>
                  <a:cubicBezTo>
                    <a:pt x="2976" y="2381"/>
                    <a:pt x="2759" y="2435"/>
                    <a:pt x="2435" y="2435"/>
                  </a:cubicBezTo>
                  <a:cubicBezTo>
                    <a:pt x="2110" y="2489"/>
                    <a:pt x="1894" y="2489"/>
                    <a:pt x="1677" y="2489"/>
                  </a:cubicBezTo>
                  <a:lnTo>
                    <a:pt x="1353" y="2489"/>
                  </a:lnTo>
                  <a:cubicBezTo>
                    <a:pt x="1569" y="1732"/>
                    <a:pt x="1677" y="1191"/>
                    <a:pt x="1677" y="812"/>
                  </a:cubicBezTo>
                  <a:cubicBezTo>
                    <a:pt x="2164" y="704"/>
                    <a:pt x="2489" y="650"/>
                    <a:pt x="2597" y="650"/>
                  </a:cubicBezTo>
                  <a:cubicBezTo>
                    <a:pt x="2759" y="650"/>
                    <a:pt x="2976" y="596"/>
                    <a:pt x="3301" y="596"/>
                  </a:cubicBezTo>
                  <a:cubicBezTo>
                    <a:pt x="3625" y="542"/>
                    <a:pt x="3842" y="488"/>
                    <a:pt x="4058" y="488"/>
                  </a:cubicBezTo>
                  <a:cubicBezTo>
                    <a:pt x="4274" y="433"/>
                    <a:pt x="4383" y="379"/>
                    <a:pt x="4383" y="271"/>
                  </a:cubicBezTo>
                  <a:cubicBezTo>
                    <a:pt x="4383" y="109"/>
                    <a:pt x="3842" y="1"/>
                    <a:pt x="27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4502525" y="4981800"/>
              <a:ext cx="102825" cy="142050"/>
            </a:xfrm>
            <a:custGeom>
              <a:avLst/>
              <a:gdLst/>
              <a:ahLst/>
              <a:cxnLst/>
              <a:rect l="l" t="t" r="r" b="b"/>
              <a:pathLst>
                <a:path w="4113" h="5682" extrusionOk="0">
                  <a:moveTo>
                    <a:pt x="3517" y="0"/>
                  </a:moveTo>
                  <a:cubicBezTo>
                    <a:pt x="3247" y="0"/>
                    <a:pt x="2868" y="109"/>
                    <a:pt x="2381" y="271"/>
                  </a:cubicBezTo>
                  <a:cubicBezTo>
                    <a:pt x="1948" y="487"/>
                    <a:pt x="1624" y="704"/>
                    <a:pt x="1407" y="920"/>
                  </a:cubicBezTo>
                  <a:cubicBezTo>
                    <a:pt x="1353" y="974"/>
                    <a:pt x="1299" y="1137"/>
                    <a:pt x="1245" y="1245"/>
                  </a:cubicBezTo>
                  <a:cubicBezTo>
                    <a:pt x="1191" y="1407"/>
                    <a:pt x="1137" y="1570"/>
                    <a:pt x="1137" y="1678"/>
                  </a:cubicBezTo>
                  <a:cubicBezTo>
                    <a:pt x="1137" y="1840"/>
                    <a:pt x="1245" y="2002"/>
                    <a:pt x="1461" y="2219"/>
                  </a:cubicBezTo>
                  <a:cubicBezTo>
                    <a:pt x="1624" y="2489"/>
                    <a:pt x="1840" y="2706"/>
                    <a:pt x="2111" y="2922"/>
                  </a:cubicBezTo>
                  <a:cubicBezTo>
                    <a:pt x="2327" y="3084"/>
                    <a:pt x="2543" y="3301"/>
                    <a:pt x="2760" y="3517"/>
                  </a:cubicBezTo>
                  <a:cubicBezTo>
                    <a:pt x="2922" y="3788"/>
                    <a:pt x="3030" y="3950"/>
                    <a:pt x="3030" y="4112"/>
                  </a:cubicBezTo>
                  <a:cubicBezTo>
                    <a:pt x="3030" y="4329"/>
                    <a:pt x="2868" y="4545"/>
                    <a:pt x="2597" y="4762"/>
                  </a:cubicBezTo>
                  <a:cubicBezTo>
                    <a:pt x="2273" y="4924"/>
                    <a:pt x="1948" y="5032"/>
                    <a:pt x="1569" y="5032"/>
                  </a:cubicBezTo>
                  <a:cubicBezTo>
                    <a:pt x="1407" y="5032"/>
                    <a:pt x="1245" y="4978"/>
                    <a:pt x="1083" y="4924"/>
                  </a:cubicBezTo>
                  <a:cubicBezTo>
                    <a:pt x="920" y="4816"/>
                    <a:pt x="758" y="4762"/>
                    <a:pt x="650" y="4654"/>
                  </a:cubicBezTo>
                  <a:cubicBezTo>
                    <a:pt x="433" y="4383"/>
                    <a:pt x="217" y="4275"/>
                    <a:pt x="163" y="4275"/>
                  </a:cubicBezTo>
                  <a:cubicBezTo>
                    <a:pt x="55" y="4275"/>
                    <a:pt x="0" y="4329"/>
                    <a:pt x="0" y="4491"/>
                  </a:cubicBezTo>
                  <a:cubicBezTo>
                    <a:pt x="0" y="4762"/>
                    <a:pt x="163" y="4978"/>
                    <a:pt x="487" y="5249"/>
                  </a:cubicBezTo>
                  <a:cubicBezTo>
                    <a:pt x="866" y="5519"/>
                    <a:pt x="1299" y="5682"/>
                    <a:pt x="1786" y="5682"/>
                  </a:cubicBezTo>
                  <a:cubicBezTo>
                    <a:pt x="2327" y="5682"/>
                    <a:pt x="2760" y="5519"/>
                    <a:pt x="3193" y="5195"/>
                  </a:cubicBezTo>
                  <a:cubicBezTo>
                    <a:pt x="3571" y="4924"/>
                    <a:pt x="3788" y="4545"/>
                    <a:pt x="3788" y="4112"/>
                  </a:cubicBezTo>
                  <a:cubicBezTo>
                    <a:pt x="3788" y="3842"/>
                    <a:pt x="3680" y="3626"/>
                    <a:pt x="3463" y="3355"/>
                  </a:cubicBezTo>
                  <a:cubicBezTo>
                    <a:pt x="3247" y="3084"/>
                    <a:pt x="3030" y="2814"/>
                    <a:pt x="2814" y="2598"/>
                  </a:cubicBezTo>
                  <a:cubicBezTo>
                    <a:pt x="2165" y="2056"/>
                    <a:pt x="1840" y="1732"/>
                    <a:pt x="1840" y="1624"/>
                  </a:cubicBezTo>
                  <a:cubicBezTo>
                    <a:pt x="1840" y="1353"/>
                    <a:pt x="2165" y="1137"/>
                    <a:pt x="2814" y="920"/>
                  </a:cubicBezTo>
                  <a:cubicBezTo>
                    <a:pt x="2976" y="866"/>
                    <a:pt x="3193" y="758"/>
                    <a:pt x="3409" y="758"/>
                  </a:cubicBezTo>
                  <a:cubicBezTo>
                    <a:pt x="3625" y="704"/>
                    <a:pt x="3788" y="650"/>
                    <a:pt x="3896" y="596"/>
                  </a:cubicBezTo>
                  <a:cubicBezTo>
                    <a:pt x="4058" y="596"/>
                    <a:pt x="4112" y="542"/>
                    <a:pt x="4112" y="487"/>
                  </a:cubicBezTo>
                  <a:cubicBezTo>
                    <a:pt x="4112" y="379"/>
                    <a:pt x="4058" y="271"/>
                    <a:pt x="3950" y="163"/>
                  </a:cubicBezTo>
                  <a:cubicBezTo>
                    <a:pt x="3842" y="55"/>
                    <a:pt x="3680" y="0"/>
                    <a:pt x="35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5741525" y="1939725"/>
              <a:ext cx="82550" cy="117700"/>
            </a:xfrm>
            <a:custGeom>
              <a:avLst/>
              <a:gdLst/>
              <a:ahLst/>
              <a:cxnLst/>
              <a:rect l="l" t="t" r="r" b="b"/>
              <a:pathLst>
                <a:path w="3302" h="4708" extrusionOk="0">
                  <a:moveTo>
                    <a:pt x="2706" y="1"/>
                  </a:moveTo>
                  <a:cubicBezTo>
                    <a:pt x="2327" y="1"/>
                    <a:pt x="1895" y="163"/>
                    <a:pt x="1462" y="542"/>
                  </a:cubicBezTo>
                  <a:cubicBezTo>
                    <a:pt x="1029" y="974"/>
                    <a:pt x="704" y="1407"/>
                    <a:pt x="380" y="1948"/>
                  </a:cubicBezTo>
                  <a:cubicBezTo>
                    <a:pt x="109" y="2489"/>
                    <a:pt x="1" y="2976"/>
                    <a:pt x="1" y="3409"/>
                  </a:cubicBezTo>
                  <a:cubicBezTo>
                    <a:pt x="1" y="3734"/>
                    <a:pt x="109" y="4004"/>
                    <a:pt x="434" y="4275"/>
                  </a:cubicBezTo>
                  <a:cubicBezTo>
                    <a:pt x="704" y="4545"/>
                    <a:pt x="975" y="4708"/>
                    <a:pt x="1299" y="4708"/>
                  </a:cubicBezTo>
                  <a:cubicBezTo>
                    <a:pt x="1570" y="4708"/>
                    <a:pt x="1840" y="4654"/>
                    <a:pt x="2111" y="4491"/>
                  </a:cubicBezTo>
                  <a:cubicBezTo>
                    <a:pt x="2436" y="4383"/>
                    <a:pt x="2706" y="4221"/>
                    <a:pt x="2923" y="4058"/>
                  </a:cubicBezTo>
                  <a:cubicBezTo>
                    <a:pt x="3085" y="3896"/>
                    <a:pt x="3193" y="3734"/>
                    <a:pt x="3193" y="3626"/>
                  </a:cubicBezTo>
                  <a:cubicBezTo>
                    <a:pt x="3193" y="3517"/>
                    <a:pt x="3193" y="3463"/>
                    <a:pt x="3085" y="3463"/>
                  </a:cubicBezTo>
                  <a:cubicBezTo>
                    <a:pt x="3031" y="3463"/>
                    <a:pt x="2868" y="3571"/>
                    <a:pt x="2490" y="3788"/>
                  </a:cubicBezTo>
                  <a:cubicBezTo>
                    <a:pt x="2381" y="3842"/>
                    <a:pt x="2165" y="3896"/>
                    <a:pt x="1949" y="4004"/>
                  </a:cubicBezTo>
                  <a:cubicBezTo>
                    <a:pt x="1732" y="4058"/>
                    <a:pt x="1516" y="4058"/>
                    <a:pt x="1299" y="4058"/>
                  </a:cubicBezTo>
                  <a:cubicBezTo>
                    <a:pt x="1083" y="4058"/>
                    <a:pt x="921" y="4004"/>
                    <a:pt x="812" y="3896"/>
                  </a:cubicBezTo>
                  <a:cubicBezTo>
                    <a:pt x="704" y="3788"/>
                    <a:pt x="596" y="3626"/>
                    <a:pt x="596" y="3355"/>
                  </a:cubicBezTo>
                  <a:cubicBezTo>
                    <a:pt x="596" y="3085"/>
                    <a:pt x="704" y="2814"/>
                    <a:pt x="867" y="2489"/>
                  </a:cubicBezTo>
                  <a:cubicBezTo>
                    <a:pt x="1029" y="2111"/>
                    <a:pt x="1191" y="1840"/>
                    <a:pt x="1408" y="1570"/>
                  </a:cubicBezTo>
                  <a:cubicBezTo>
                    <a:pt x="1624" y="1299"/>
                    <a:pt x="1895" y="1083"/>
                    <a:pt x="2111" y="920"/>
                  </a:cubicBezTo>
                  <a:cubicBezTo>
                    <a:pt x="2381" y="704"/>
                    <a:pt x="2598" y="650"/>
                    <a:pt x="2760" y="650"/>
                  </a:cubicBezTo>
                  <a:cubicBezTo>
                    <a:pt x="2868" y="650"/>
                    <a:pt x="2923" y="650"/>
                    <a:pt x="3031" y="704"/>
                  </a:cubicBezTo>
                  <a:lnTo>
                    <a:pt x="3247" y="704"/>
                  </a:lnTo>
                  <a:cubicBezTo>
                    <a:pt x="3247" y="704"/>
                    <a:pt x="3301" y="650"/>
                    <a:pt x="3301" y="596"/>
                  </a:cubicBezTo>
                  <a:cubicBezTo>
                    <a:pt x="3301" y="487"/>
                    <a:pt x="3193" y="379"/>
                    <a:pt x="3085" y="217"/>
                  </a:cubicBezTo>
                  <a:cubicBezTo>
                    <a:pt x="2977" y="55"/>
                    <a:pt x="2868" y="1"/>
                    <a:pt x="27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5842975" y="1939375"/>
              <a:ext cx="93350" cy="118050"/>
            </a:xfrm>
            <a:custGeom>
              <a:avLst/>
              <a:gdLst/>
              <a:ahLst/>
              <a:cxnLst/>
              <a:rect l="l" t="t" r="r" b="b"/>
              <a:pathLst>
                <a:path w="3734" h="4722" extrusionOk="0">
                  <a:moveTo>
                    <a:pt x="3272" y="0"/>
                  </a:moveTo>
                  <a:cubicBezTo>
                    <a:pt x="3229" y="0"/>
                    <a:pt x="3193" y="88"/>
                    <a:pt x="3193" y="177"/>
                  </a:cubicBezTo>
                  <a:cubicBezTo>
                    <a:pt x="3193" y="447"/>
                    <a:pt x="3085" y="1043"/>
                    <a:pt x="2814" y="2016"/>
                  </a:cubicBezTo>
                  <a:cubicBezTo>
                    <a:pt x="2273" y="2016"/>
                    <a:pt x="1678" y="2125"/>
                    <a:pt x="1083" y="2233"/>
                  </a:cubicBezTo>
                  <a:cubicBezTo>
                    <a:pt x="1299" y="1367"/>
                    <a:pt x="1407" y="826"/>
                    <a:pt x="1407" y="664"/>
                  </a:cubicBezTo>
                  <a:cubicBezTo>
                    <a:pt x="1407" y="501"/>
                    <a:pt x="1353" y="339"/>
                    <a:pt x="1245" y="177"/>
                  </a:cubicBezTo>
                  <a:cubicBezTo>
                    <a:pt x="1191" y="69"/>
                    <a:pt x="1083" y="15"/>
                    <a:pt x="1029" y="15"/>
                  </a:cubicBezTo>
                  <a:lnTo>
                    <a:pt x="921" y="15"/>
                  </a:lnTo>
                  <a:cubicBezTo>
                    <a:pt x="866" y="69"/>
                    <a:pt x="866" y="123"/>
                    <a:pt x="866" y="177"/>
                  </a:cubicBezTo>
                  <a:cubicBezTo>
                    <a:pt x="866" y="501"/>
                    <a:pt x="704" y="1205"/>
                    <a:pt x="434" y="2395"/>
                  </a:cubicBezTo>
                  <a:cubicBezTo>
                    <a:pt x="163" y="2449"/>
                    <a:pt x="55" y="2503"/>
                    <a:pt x="55" y="2612"/>
                  </a:cubicBezTo>
                  <a:cubicBezTo>
                    <a:pt x="55" y="2666"/>
                    <a:pt x="109" y="2720"/>
                    <a:pt x="109" y="2774"/>
                  </a:cubicBezTo>
                  <a:cubicBezTo>
                    <a:pt x="163" y="2828"/>
                    <a:pt x="217" y="2882"/>
                    <a:pt x="271" y="2882"/>
                  </a:cubicBezTo>
                  <a:cubicBezTo>
                    <a:pt x="109" y="3694"/>
                    <a:pt x="1" y="4127"/>
                    <a:pt x="1" y="4235"/>
                  </a:cubicBezTo>
                  <a:cubicBezTo>
                    <a:pt x="1" y="4343"/>
                    <a:pt x="55" y="4451"/>
                    <a:pt x="109" y="4559"/>
                  </a:cubicBezTo>
                  <a:cubicBezTo>
                    <a:pt x="217" y="4668"/>
                    <a:pt x="271" y="4722"/>
                    <a:pt x="325" y="4722"/>
                  </a:cubicBezTo>
                  <a:cubicBezTo>
                    <a:pt x="379" y="4722"/>
                    <a:pt x="434" y="4613"/>
                    <a:pt x="488" y="4397"/>
                  </a:cubicBezTo>
                  <a:cubicBezTo>
                    <a:pt x="542" y="4289"/>
                    <a:pt x="596" y="4127"/>
                    <a:pt x="596" y="4018"/>
                  </a:cubicBezTo>
                  <a:cubicBezTo>
                    <a:pt x="650" y="3910"/>
                    <a:pt x="704" y="3748"/>
                    <a:pt x="758" y="3531"/>
                  </a:cubicBezTo>
                  <a:cubicBezTo>
                    <a:pt x="812" y="3315"/>
                    <a:pt x="866" y="3044"/>
                    <a:pt x="921" y="2828"/>
                  </a:cubicBezTo>
                  <a:cubicBezTo>
                    <a:pt x="1462" y="2720"/>
                    <a:pt x="2057" y="2612"/>
                    <a:pt x="2706" y="2503"/>
                  </a:cubicBezTo>
                  <a:lnTo>
                    <a:pt x="2706" y="2503"/>
                  </a:lnTo>
                  <a:cubicBezTo>
                    <a:pt x="2435" y="3585"/>
                    <a:pt x="2273" y="4127"/>
                    <a:pt x="2273" y="4235"/>
                  </a:cubicBezTo>
                  <a:cubicBezTo>
                    <a:pt x="2273" y="4343"/>
                    <a:pt x="2327" y="4505"/>
                    <a:pt x="2435" y="4613"/>
                  </a:cubicBezTo>
                  <a:cubicBezTo>
                    <a:pt x="2490" y="4668"/>
                    <a:pt x="2598" y="4722"/>
                    <a:pt x="2652" y="4722"/>
                  </a:cubicBezTo>
                  <a:cubicBezTo>
                    <a:pt x="2706" y="4722"/>
                    <a:pt x="2760" y="4613"/>
                    <a:pt x="2814" y="4397"/>
                  </a:cubicBezTo>
                  <a:cubicBezTo>
                    <a:pt x="2868" y="4289"/>
                    <a:pt x="2868" y="4127"/>
                    <a:pt x="2922" y="4018"/>
                  </a:cubicBezTo>
                  <a:cubicBezTo>
                    <a:pt x="2922" y="3910"/>
                    <a:pt x="2977" y="3748"/>
                    <a:pt x="3031" y="3531"/>
                  </a:cubicBezTo>
                  <a:cubicBezTo>
                    <a:pt x="3085" y="3315"/>
                    <a:pt x="3193" y="2936"/>
                    <a:pt x="3355" y="2449"/>
                  </a:cubicBezTo>
                  <a:cubicBezTo>
                    <a:pt x="3626" y="2341"/>
                    <a:pt x="3734" y="2287"/>
                    <a:pt x="3734" y="2179"/>
                  </a:cubicBezTo>
                  <a:cubicBezTo>
                    <a:pt x="3734" y="2125"/>
                    <a:pt x="3626" y="2016"/>
                    <a:pt x="3463" y="2016"/>
                  </a:cubicBezTo>
                  <a:cubicBezTo>
                    <a:pt x="3626" y="1259"/>
                    <a:pt x="3734" y="772"/>
                    <a:pt x="3734" y="664"/>
                  </a:cubicBezTo>
                  <a:cubicBezTo>
                    <a:pt x="3734" y="501"/>
                    <a:pt x="3680" y="339"/>
                    <a:pt x="3572" y="177"/>
                  </a:cubicBezTo>
                  <a:cubicBezTo>
                    <a:pt x="3463" y="69"/>
                    <a:pt x="3409" y="15"/>
                    <a:pt x="3301" y="15"/>
                  </a:cubicBezTo>
                  <a:cubicBezTo>
                    <a:pt x="3291" y="5"/>
                    <a:pt x="3281" y="0"/>
                    <a:pt x="32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5953900" y="1938375"/>
              <a:ext cx="90650" cy="119050"/>
            </a:xfrm>
            <a:custGeom>
              <a:avLst/>
              <a:gdLst/>
              <a:ahLst/>
              <a:cxnLst/>
              <a:rect l="l" t="t" r="r" b="b"/>
              <a:pathLst>
                <a:path w="3626" h="4762" extrusionOk="0">
                  <a:moveTo>
                    <a:pt x="2327" y="596"/>
                  </a:moveTo>
                  <a:cubicBezTo>
                    <a:pt x="2543" y="596"/>
                    <a:pt x="2706" y="704"/>
                    <a:pt x="2814" y="920"/>
                  </a:cubicBezTo>
                  <a:cubicBezTo>
                    <a:pt x="2922" y="1137"/>
                    <a:pt x="3030" y="1407"/>
                    <a:pt x="3030" y="1786"/>
                  </a:cubicBezTo>
                  <a:cubicBezTo>
                    <a:pt x="3030" y="2111"/>
                    <a:pt x="2922" y="2489"/>
                    <a:pt x="2706" y="2868"/>
                  </a:cubicBezTo>
                  <a:cubicBezTo>
                    <a:pt x="2489" y="3247"/>
                    <a:pt x="2219" y="3571"/>
                    <a:pt x="1948" y="3842"/>
                  </a:cubicBezTo>
                  <a:cubicBezTo>
                    <a:pt x="1624" y="4112"/>
                    <a:pt x="1407" y="4221"/>
                    <a:pt x="1137" y="4275"/>
                  </a:cubicBezTo>
                  <a:cubicBezTo>
                    <a:pt x="1028" y="4221"/>
                    <a:pt x="866" y="4167"/>
                    <a:pt x="758" y="4004"/>
                  </a:cubicBezTo>
                  <a:cubicBezTo>
                    <a:pt x="650" y="3842"/>
                    <a:pt x="596" y="3680"/>
                    <a:pt x="596" y="3409"/>
                  </a:cubicBezTo>
                  <a:cubicBezTo>
                    <a:pt x="596" y="2976"/>
                    <a:pt x="704" y="2543"/>
                    <a:pt x="920" y="2111"/>
                  </a:cubicBezTo>
                  <a:cubicBezTo>
                    <a:pt x="1137" y="1678"/>
                    <a:pt x="1407" y="1299"/>
                    <a:pt x="1678" y="1028"/>
                  </a:cubicBezTo>
                  <a:cubicBezTo>
                    <a:pt x="1948" y="704"/>
                    <a:pt x="2165" y="596"/>
                    <a:pt x="2327" y="596"/>
                  </a:cubicBezTo>
                  <a:close/>
                  <a:moveTo>
                    <a:pt x="2327" y="0"/>
                  </a:moveTo>
                  <a:cubicBezTo>
                    <a:pt x="2056" y="0"/>
                    <a:pt x="1840" y="109"/>
                    <a:pt x="1569" y="325"/>
                  </a:cubicBezTo>
                  <a:cubicBezTo>
                    <a:pt x="1299" y="541"/>
                    <a:pt x="1028" y="758"/>
                    <a:pt x="812" y="1083"/>
                  </a:cubicBezTo>
                  <a:cubicBezTo>
                    <a:pt x="541" y="1407"/>
                    <a:pt x="379" y="1786"/>
                    <a:pt x="217" y="2219"/>
                  </a:cubicBezTo>
                  <a:cubicBezTo>
                    <a:pt x="54" y="2597"/>
                    <a:pt x="0" y="3030"/>
                    <a:pt x="0" y="3463"/>
                  </a:cubicBezTo>
                  <a:cubicBezTo>
                    <a:pt x="0" y="3734"/>
                    <a:pt x="109" y="4058"/>
                    <a:pt x="325" y="4329"/>
                  </a:cubicBezTo>
                  <a:cubicBezTo>
                    <a:pt x="541" y="4653"/>
                    <a:pt x="812" y="4762"/>
                    <a:pt x="1137" y="4762"/>
                  </a:cubicBezTo>
                  <a:cubicBezTo>
                    <a:pt x="1515" y="4762"/>
                    <a:pt x="1948" y="4599"/>
                    <a:pt x="2327" y="4275"/>
                  </a:cubicBezTo>
                  <a:cubicBezTo>
                    <a:pt x="2706" y="3950"/>
                    <a:pt x="3030" y="3517"/>
                    <a:pt x="3301" y="3084"/>
                  </a:cubicBezTo>
                  <a:cubicBezTo>
                    <a:pt x="3517" y="2597"/>
                    <a:pt x="3625" y="2111"/>
                    <a:pt x="3625" y="1678"/>
                  </a:cubicBezTo>
                  <a:cubicBezTo>
                    <a:pt x="3625" y="1245"/>
                    <a:pt x="3517" y="866"/>
                    <a:pt x="3247" y="541"/>
                  </a:cubicBezTo>
                  <a:cubicBezTo>
                    <a:pt x="3030" y="163"/>
                    <a:pt x="2706" y="0"/>
                    <a:pt x="2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6056700" y="1938375"/>
              <a:ext cx="85225" cy="120400"/>
            </a:xfrm>
            <a:custGeom>
              <a:avLst/>
              <a:gdLst/>
              <a:ahLst/>
              <a:cxnLst/>
              <a:rect l="l" t="t" r="r" b="b"/>
              <a:pathLst>
                <a:path w="3409" h="4816" extrusionOk="0">
                  <a:moveTo>
                    <a:pt x="2056" y="596"/>
                  </a:moveTo>
                  <a:cubicBezTo>
                    <a:pt x="2543" y="596"/>
                    <a:pt x="2814" y="758"/>
                    <a:pt x="2814" y="1028"/>
                  </a:cubicBezTo>
                  <a:cubicBezTo>
                    <a:pt x="2814" y="1191"/>
                    <a:pt x="2706" y="1407"/>
                    <a:pt x="2597" y="1569"/>
                  </a:cubicBezTo>
                  <a:cubicBezTo>
                    <a:pt x="2435" y="1732"/>
                    <a:pt x="2273" y="1840"/>
                    <a:pt x="2110" y="1948"/>
                  </a:cubicBezTo>
                  <a:cubicBezTo>
                    <a:pt x="1948" y="2056"/>
                    <a:pt x="1732" y="2165"/>
                    <a:pt x="1515" y="2273"/>
                  </a:cubicBezTo>
                  <a:cubicBezTo>
                    <a:pt x="1299" y="2381"/>
                    <a:pt x="1137" y="2435"/>
                    <a:pt x="1082" y="2543"/>
                  </a:cubicBezTo>
                  <a:cubicBezTo>
                    <a:pt x="1245" y="1840"/>
                    <a:pt x="1353" y="1353"/>
                    <a:pt x="1353" y="1083"/>
                  </a:cubicBezTo>
                  <a:cubicBezTo>
                    <a:pt x="1353" y="974"/>
                    <a:pt x="1353" y="866"/>
                    <a:pt x="1299" y="812"/>
                  </a:cubicBezTo>
                  <a:cubicBezTo>
                    <a:pt x="1569" y="704"/>
                    <a:pt x="1840" y="596"/>
                    <a:pt x="2056" y="596"/>
                  </a:cubicBezTo>
                  <a:close/>
                  <a:moveTo>
                    <a:pt x="2056" y="0"/>
                  </a:moveTo>
                  <a:cubicBezTo>
                    <a:pt x="1678" y="0"/>
                    <a:pt x="1353" y="55"/>
                    <a:pt x="1028" y="217"/>
                  </a:cubicBezTo>
                  <a:cubicBezTo>
                    <a:pt x="704" y="325"/>
                    <a:pt x="541" y="379"/>
                    <a:pt x="541" y="487"/>
                  </a:cubicBezTo>
                  <a:cubicBezTo>
                    <a:pt x="541" y="541"/>
                    <a:pt x="596" y="650"/>
                    <a:pt x="650" y="704"/>
                  </a:cubicBezTo>
                  <a:cubicBezTo>
                    <a:pt x="650" y="812"/>
                    <a:pt x="704" y="866"/>
                    <a:pt x="758" y="866"/>
                  </a:cubicBezTo>
                  <a:cubicBezTo>
                    <a:pt x="758" y="1353"/>
                    <a:pt x="596" y="2002"/>
                    <a:pt x="379" y="2868"/>
                  </a:cubicBezTo>
                  <a:cubicBezTo>
                    <a:pt x="109" y="3734"/>
                    <a:pt x="0" y="4221"/>
                    <a:pt x="0" y="4329"/>
                  </a:cubicBezTo>
                  <a:cubicBezTo>
                    <a:pt x="0" y="4437"/>
                    <a:pt x="54" y="4545"/>
                    <a:pt x="109" y="4653"/>
                  </a:cubicBezTo>
                  <a:cubicBezTo>
                    <a:pt x="217" y="4762"/>
                    <a:pt x="271" y="4762"/>
                    <a:pt x="325" y="4816"/>
                  </a:cubicBezTo>
                  <a:cubicBezTo>
                    <a:pt x="379" y="4762"/>
                    <a:pt x="433" y="4653"/>
                    <a:pt x="487" y="4437"/>
                  </a:cubicBezTo>
                  <a:cubicBezTo>
                    <a:pt x="541" y="4329"/>
                    <a:pt x="596" y="4221"/>
                    <a:pt x="596" y="4112"/>
                  </a:cubicBezTo>
                  <a:cubicBezTo>
                    <a:pt x="650" y="4004"/>
                    <a:pt x="758" y="3571"/>
                    <a:pt x="974" y="2868"/>
                  </a:cubicBezTo>
                  <a:cubicBezTo>
                    <a:pt x="1082" y="3193"/>
                    <a:pt x="1407" y="3625"/>
                    <a:pt x="1894" y="4058"/>
                  </a:cubicBezTo>
                  <a:cubicBezTo>
                    <a:pt x="2381" y="4545"/>
                    <a:pt x="2760" y="4762"/>
                    <a:pt x="3030" y="4762"/>
                  </a:cubicBezTo>
                  <a:cubicBezTo>
                    <a:pt x="3193" y="4762"/>
                    <a:pt x="3301" y="4708"/>
                    <a:pt x="3301" y="4599"/>
                  </a:cubicBezTo>
                  <a:cubicBezTo>
                    <a:pt x="3301" y="4545"/>
                    <a:pt x="3247" y="4491"/>
                    <a:pt x="3084" y="4383"/>
                  </a:cubicBezTo>
                  <a:cubicBezTo>
                    <a:pt x="3030" y="4329"/>
                    <a:pt x="2976" y="4275"/>
                    <a:pt x="2922" y="4221"/>
                  </a:cubicBezTo>
                  <a:cubicBezTo>
                    <a:pt x="2868" y="4167"/>
                    <a:pt x="2814" y="4112"/>
                    <a:pt x="2706" y="4004"/>
                  </a:cubicBezTo>
                  <a:cubicBezTo>
                    <a:pt x="2597" y="3950"/>
                    <a:pt x="2543" y="3842"/>
                    <a:pt x="2435" y="3788"/>
                  </a:cubicBezTo>
                  <a:cubicBezTo>
                    <a:pt x="2327" y="3680"/>
                    <a:pt x="2219" y="3571"/>
                    <a:pt x="2165" y="3517"/>
                  </a:cubicBezTo>
                  <a:cubicBezTo>
                    <a:pt x="2110" y="3463"/>
                    <a:pt x="2002" y="3355"/>
                    <a:pt x="1840" y="3193"/>
                  </a:cubicBezTo>
                  <a:cubicBezTo>
                    <a:pt x="1678" y="3030"/>
                    <a:pt x="1624" y="2922"/>
                    <a:pt x="1624" y="2814"/>
                  </a:cubicBezTo>
                  <a:cubicBezTo>
                    <a:pt x="1624" y="2814"/>
                    <a:pt x="1678" y="2760"/>
                    <a:pt x="1786" y="2706"/>
                  </a:cubicBezTo>
                  <a:cubicBezTo>
                    <a:pt x="1894" y="2652"/>
                    <a:pt x="2056" y="2543"/>
                    <a:pt x="2219" y="2435"/>
                  </a:cubicBezTo>
                  <a:cubicBezTo>
                    <a:pt x="2435" y="2381"/>
                    <a:pt x="2597" y="2273"/>
                    <a:pt x="2760" y="2111"/>
                  </a:cubicBezTo>
                  <a:cubicBezTo>
                    <a:pt x="2976" y="2002"/>
                    <a:pt x="3084" y="1840"/>
                    <a:pt x="3247" y="1678"/>
                  </a:cubicBezTo>
                  <a:cubicBezTo>
                    <a:pt x="3355" y="1461"/>
                    <a:pt x="3409" y="1245"/>
                    <a:pt x="3409" y="1028"/>
                  </a:cubicBezTo>
                  <a:cubicBezTo>
                    <a:pt x="3409" y="704"/>
                    <a:pt x="3301" y="487"/>
                    <a:pt x="2976" y="271"/>
                  </a:cubicBezTo>
                  <a:cubicBezTo>
                    <a:pt x="2706" y="109"/>
                    <a:pt x="2435" y="0"/>
                    <a:pt x="20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6160850" y="1938375"/>
              <a:ext cx="89300" cy="120400"/>
            </a:xfrm>
            <a:custGeom>
              <a:avLst/>
              <a:gdLst/>
              <a:ahLst/>
              <a:cxnLst/>
              <a:rect l="l" t="t" r="r" b="b"/>
              <a:pathLst>
                <a:path w="3572" h="4816" extrusionOk="0">
                  <a:moveTo>
                    <a:pt x="1299" y="812"/>
                  </a:moveTo>
                  <a:lnTo>
                    <a:pt x="1299" y="812"/>
                  </a:lnTo>
                  <a:cubicBezTo>
                    <a:pt x="1732" y="920"/>
                    <a:pt x="2111" y="1191"/>
                    <a:pt x="2489" y="1515"/>
                  </a:cubicBezTo>
                  <a:cubicBezTo>
                    <a:pt x="2814" y="1840"/>
                    <a:pt x="2976" y="2111"/>
                    <a:pt x="2976" y="2435"/>
                  </a:cubicBezTo>
                  <a:cubicBezTo>
                    <a:pt x="2976" y="2543"/>
                    <a:pt x="2814" y="2760"/>
                    <a:pt x="2598" y="3030"/>
                  </a:cubicBezTo>
                  <a:cubicBezTo>
                    <a:pt x="2327" y="3301"/>
                    <a:pt x="2002" y="3571"/>
                    <a:pt x="1624" y="3788"/>
                  </a:cubicBezTo>
                  <a:cubicBezTo>
                    <a:pt x="1245" y="4004"/>
                    <a:pt x="866" y="4167"/>
                    <a:pt x="596" y="4221"/>
                  </a:cubicBezTo>
                  <a:cubicBezTo>
                    <a:pt x="650" y="3842"/>
                    <a:pt x="704" y="3517"/>
                    <a:pt x="812" y="3193"/>
                  </a:cubicBezTo>
                  <a:cubicBezTo>
                    <a:pt x="974" y="2489"/>
                    <a:pt x="1137" y="2002"/>
                    <a:pt x="1191" y="1678"/>
                  </a:cubicBezTo>
                  <a:cubicBezTo>
                    <a:pt x="1299" y="1407"/>
                    <a:pt x="1353" y="1191"/>
                    <a:pt x="1353" y="1083"/>
                  </a:cubicBezTo>
                  <a:cubicBezTo>
                    <a:pt x="1353" y="974"/>
                    <a:pt x="1353" y="866"/>
                    <a:pt x="1299" y="812"/>
                  </a:cubicBezTo>
                  <a:close/>
                  <a:moveTo>
                    <a:pt x="487" y="0"/>
                  </a:moveTo>
                  <a:cubicBezTo>
                    <a:pt x="379" y="0"/>
                    <a:pt x="325" y="55"/>
                    <a:pt x="325" y="163"/>
                  </a:cubicBezTo>
                  <a:cubicBezTo>
                    <a:pt x="325" y="217"/>
                    <a:pt x="379" y="325"/>
                    <a:pt x="487" y="433"/>
                  </a:cubicBezTo>
                  <a:cubicBezTo>
                    <a:pt x="542" y="541"/>
                    <a:pt x="650" y="596"/>
                    <a:pt x="812" y="650"/>
                  </a:cubicBezTo>
                  <a:cubicBezTo>
                    <a:pt x="812" y="974"/>
                    <a:pt x="650" y="1569"/>
                    <a:pt x="379" y="2489"/>
                  </a:cubicBezTo>
                  <a:cubicBezTo>
                    <a:pt x="109" y="3463"/>
                    <a:pt x="0" y="4004"/>
                    <a:pt x="0" y="4167"/>
                  </a:cubicBezTo>
                  <a:cubicBezTo>
                    <a:pt x="0" y="4275"/>
                    <a:pt x="55" y="4437"/>
                    <a:pt x="163" y="4599"/>
                  </a:cubicBezTo>
                  <a:cubicBezTo>
                    <a:pt x="271" y="4708"/>
                    <a:pt x="379" y="4816"/>
                    <a:pt x="433" y="4816"/>
                  </a:cubicBezTo>
                  <a:cubicBezTo>
                    <a:pt x="758" y="4816"/>
                    <a:pt x="1191" y="4653"/>
                    <a:pt x="1678" y="4437"/>
                  </a:cubicBezTo>
                  <a:cubicBezTo>
                    <a:pt x="2219" y="4167"/>
                    <a:pt x="2652" y="3842"/>
                    <a:pt x="3030" y="3463"/>
                  </a:cubicBezTo>
                  <a:cubicBezTo>
                    <a:pt x="3409" y="3084"/>
                    <a:pt x="3571" y="2760"/>
                    <a:pt x="3571" y="2489"/>
                  </a:cubicBezTo>
                  <a:cubicBezTo>
                    <a:pt x="3571" y="2056"/>
                    <a:pt x="3409" y="1678"/>
                    <a:pt x="3084" y="1299"/>
                  </a:cubicBezTo>
                  <a:cubicBezTo>
                    <a:pt x="2706" y="866"/>
                    <a:pt x="2327" y="596"/>
                    <a:pt x="1840" y="379"/>
                  </a:cubicBezTo>
                  <a:cubicBezTo>
                    <a:pt x="1353" y="109"/>
                    <a:pt x="920" y="0"/>
                    <a:pt x="4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6263650" y="1937025"/>
              <a:ext cx="87950" cy="121750"/>
            </a:xfrm>
            <a:custGeom>
              <a:avLst/>
              <a:gdLst/>
              <a:ahLst/>
              <a:cxnLst/>
              <a:rect l="l" t="t" r="r" b="b"/>
              <a:pathLst>
                <a:path w="3518" h="4870" extrusionOk="0">
                  <a:moveTo>
                    <a:pt x="2056" y="704"/>
                  </a:moveTo>
                  <a:cubicBezTo>
                    <a:pt x="2165" y="1082"/>
                    <a:pt x="2219" y="1678"/>
                    <a:pt x="2327" y="2435"/>
                  </a:cubicBezTo>
                  <a:cubicBezTo>
                    <a:pt x="1948" y="2489"/>
                    <a:pt x="1624" y="2543"/>
                    <a:pt x="1299" y="2651"/>
                  </a:cubicBezTo>
                  <a:cubicBezTo>
                    <a:pt x="1624" y="1786"/>
                    <a:pt x="1894" y="1137"/>
                    <a:pt x="2056" y="704"/>
                  </a:cubicBezTo>
                  <a:close/>
                  <a:moveTo>
                    <a:pt x="2219" y="0"/>
                  </a:moveTo>
                  <a:cubicBezTo>
                    <a:pt x="2111" y="0"/>
                    <a:pt x="2002" y="54"/>
                    <a:pt x="1894" y="163"/>
                  </a:cubicBezTo>
                  <a:cubicBezTo>
                    <a:pt x="1732" y="217"/>
                    <a:pt x="1678" y="325"/>
                    <a:pt x="1624" y="487"/>
                  </a:cubicBezTo>
                  <a:cubicBezTo>
                    <a:pt x="1570" y="595"/>
                    <a:pt x="1461" y="866"/>
                    <a:pt x="1245" y="1299"/>
                  </a:cubicBezTo>
                  <a:cubicBezTo>
                    <a:pt x="1083" y="1786"/>
                    <a:pt x="920" y="2110"/>
                    <a:pt x="812" y="2381"/>
                  </a:cubicBezTo>
                  <a:cubicBezTo>
                    <a:pt x="812" y="2489"/>
                    <a:pt x="704" y="2651"/>
                    <a:pt x="650" y="2814"/>
                  </a:cubicBezTo>
                  <a:cubicBezTo>
                    <a:pt x="217" y="2976"/>
                    <a:pt x="0" y="3084"/>
                    <a:pt x="0" y="3193"/>
                  </a:cubicBezTo>
                  <a:cubicBezTo>
                    <a:pt x="0" y="3247"/>
                    <a:pt x="0" y="3301"/>
                    <a:pt x="109" y="3355"/>
                  </a:cubicBezTo>
                  <a:cubicBezTo>
                    <a:pt x="163" y="3463"/>
                    <a:pt x="217" y="3463"/>
                    <a:pt x="325" y="3463"/>
                  </a:cubicBezTo>
                  <a:lnTo>
                    <a:pt x="379" y="3463"/>
                  </a:lnTo>
                  <a:cubicBezTo>
                    <a:pt x="109" y="4058"/>
                    <a:pt x="0" y="4383"/>
                    <a:pt x="0" y="4437"/>
                  </a:cubicBezTo>
                  <a:cubicBezTo>
                    <a:pt x="0" y="4545"/>
                    <a:pt x="55" y="4599"/>
                    <a:pt x="109" y="4707"/>
                  </a:cubicBezTo>
                  <a:cubicBezTo>
                    <a:pt x="217" y="4816"/>
                    <a:pt x="271" y="4870"/>
                    <a:pt x="325" y="4870"/>
                  </a:cubicBezTo>
                  <a:cubicBezTo>
                    <a:pt x="433" y="4816"/>
                    <a:pt x="650" y="4329"/>
                    <a:pt x="1028" y="3301"/>
                  </a:cubicBezTo>
                  <a:cubicBezTo>
                    <a:pt x="1407" y="3193"/>
                    <a:pt x="1624" y="3138"/>
                    <a:pt x="1786" y="3084"/>
                  </a:cubicBezTo>
                  <a:cubicBezTo>
                    <a:pt x="2002" y="3030"/>
                    <a:pt x="2165" y="2976"/>
                    <a:pt x="2381" y="2922"/>
                  </a:cubicBezTo>
                  <a:cubicBezTo>
                    <a:pt x="2381" y="3355"/>
                    <a:pt x="2435" y="3788"/>
                    <a:pt x="2489" y="4221"/>
                  </a:cubicBezTo>
                  <a:cubicBezTo>
                    <a:pt x="2489" y="4437"/>
                    <a:pt x="2543" y="4599"/>
                    <a:pt x="2598" y="4707"/>
                  </a:cubicBezTo>
                  <a:cubicBezTo>
                    <a:pt x="2598" y="4816"/>
                    <a:pt x="2706" y="4816"/>
                    <a:pt x="2760" y="4870"/>
                  </a:cubicBezTo>
                  <a:cubicBezTo>
                    <a:pt x="2922" y="4816"/>
                    <a:pt x="2976" y="4545"/>
                    <a:pt x="2976" y="4004"/>
                  </a:cubicBezTo>
                  <a:cubicBezTo>
                    <a:pt x="2976" y="3679"/>
                    <a:pt x="2976" y="3247"/>
                    <a:pt x="2922" y="2814"/>
                  </a:cubicBezTo>
                  <a:cubicBezTo>
                    <a:pt x="3301" y="2706"/>
                    <a:pt x="3517" y="2597"/>
                    <a:pt x="3517" y="2489"/>
                  </a:cubicBezTo>
                  <a:cubicBezTo>
                    <a:pt x="3517" y="2381"/>
                    <a:pt x="3409" y="2327"/>
                    <a:pt x="3193" y="2327"/>
                  </a:cubicBezTo>
                  <a:lnTo>
                    <a:pt x="2868" y="2327"/>
                  </a:lnTo>
                  <a:cubicBezTo>
                    <a:pt x="2814" y="1678"/>
                    <a:pt x="2706" y="1137"/>
                    <a:pt x="2598" y="704"/>
                  </a:cubicBezTo>
                  <a:cubicBezTo>
                    <a:pt x="2489" y="217"/>
                    <a:pt x="2381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6369150" y="1939725"/>
              <a:ext cx="92000" cy="117700"/>
            </a:xfrm>
            <a:custGeom>
              <a:avLst/>
              <a:gdLst/>
              <a:ahLst/>
              <a:cxnLst/>
              <a:rect l="l" t="t" r="r" b="b"/>
              <a:pathLst>
                <a:path w="3680" h="4708" extrusionOk="0">
                  <a:moveTo>
                    <a:pt x="2111" y="1"/>
                  </a:moveTo>
                  <a:cubicBezTo>
                    <a:pt x="1245" y="1"/>
                    <a:pt x="650" y="1"/>
                    <a:pt x="379" y="55"/>
                  </a:cubicBezTo>
                  <a:cubicBezTo>
                    <a:pt x="163" y="55"/>
                    <a:pt x="1" y="109"/>
                    <a:pt x="1" y="217"/>
                  </a:cubicBezTo>
                  <a:cubicBezTo>
                    <a:pt x="1" y="271"/>
                    <a:pt x="55" y="379"/>
                    <a:pt x="109" y="487"/>
                  </a:cubicBezTo>
                  <a:cubicBezTo>
                    <a:pt x="217" y="596"/>
                    <a:pt x="271" y="650"/>
                    <a:pt x="379" y="650"/>
                  </a:cubicBezTo>
                  <a:lnTo>
                    <a:pt x="1516" y="542"/>
                  </a:lnTo>
                  <a:lnTo>
                    <a:pt x="1516" y="542"/>
                  </a:lnTo>
                  <a:cubicBezTo>
                    <a:pt x="1462" y="974"/>
                    <a:pt x="1353" y="1678"/>
                    <a:pt x="1083" y="2652"/>
                  </a:cubicBezTo>
                  <a:cubicBezTo>
                    <a:pt x="866" y="3626"/>
                    <a:pt x="704" y="4167"/>
                    <a:pt x="704" y="4275"/>
                  </a:cubicBezTo>
                  <a:cubicBezTo>
                    <a:pt x="704" y="4383"/>
                    <a:pt x="758" y="4437"/>
                    <a:pt x="866" y="4545"/>
                  </a:cubicBezTo>
                  <a:cubicBezTo>
                    <a:pt x="920" y="4654"/>
                    <a:pt x="1029" y="4708"/>
                    <a:pt x="1083" y="4708"/>
                  </a:cubicBezTo>
                  <a:cubicBezTo>
                    <a:pt x="1137" y="4708"/>
                    <a:pt x="1191" y="4599"/>
                    <a:pt x="1245" y="4383"/>
                  </a:cubicBezTo>
                  <a:cubicBezTo>
                    <a:pt x="1299" y="4221"/>
                    <a:pt x="1353" y="4004"/>
                    <a:pt x="1407" y="3734"/>
                  </a:cubicBezTo>
                  <a:cubicBezTo>
                    <a:pt x="1462" y="3409"/>
                    <a:pt x="1516" y="3193"/>
                    <a:pt x="1570" y="3030"/>
                  </a:cubicBezTo>
                  <a:cubicBezTo>
                    <a:pt x="1894" y="1678"/>
                    <a:pt x="2111" y="866"/>
                    <a:pt x="2111" y="704"/>
                  </a:cubicBezTo>
                  <a:cubicBezTo>
                    <a:pt x="2111" y="650"/>
                    <a:pt x="2111" y="596"/>
                    <a:pt x="2057" y="542"/>
                  </a:cubicBezTo>
                  <a:cubicBezTo>
                    <a:pt x="2327" y="542"/>
                    <a:pt x="2598" y="596"/>
                    <a:pt x="2814" y="596"/>
                  </a:cubicBezTo>
                  <a:cubicBezTo>
                    <a:pt x="3085" y="596"/>
                    <a:pt x="3301" y="650"/>
                    <a:pt x="3463" y="650"/>
                  </a:cubicBezTo>
                  <a:cubicBezTo>
                    <a:pt x="3626" y="650"/>
                    <a:pt x="3680" y="596"/>
                    <a:pt x="3680" y="487"/>
                  </a:cubicBezTo>
                  <a:cubicBezTo>
                    <a:pt x="3680" y="379"/>
                    <a:pt x="3518" y="271"/>
                    <a:pt x="3247" y="163"/>
                  </a:cubicBezTo>
                  <a:cubicBezTo>
                    <a:pt x="2922" y="55"/>
                    <a:pt x="2598" y="1"/>
                    <a:pt x="2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6457075" y="1937025"/>
              <a:ext cx="87950" cy="121750"/>
            </a:xfrm>
            <a:custGeom>
              <a:avLst/>
              <a:gdLst/>
              <a:ahLst/>
              <a:cxnLst/>
              <a:rect l="l" t="t" r="r" b="b"/>
              <a:pathLst>
                <a:path w="3518" h="4870" extrusionOk="0">
                  <a:moveTo>
                    <a:pt x="2057" y="704"/>
                  </a:moveTo>
                  <a:cubicBezTo>
                    <a:pt x="2165" y="1082"/>
                    <a:pt x="2219" y="1678"/>
                    <a:pt x="2327" y="2435"/>
                  </a:cubicBezTo>
                  <a:cubicBezTo>
                    <a:pt x="1948" y="2489"/>
                    <a:pt x="1624" y="2543"/>
                    <a:pt x="1299" y="2651"/>
                  </a:cubicBezTo>
                  <a:cubicBezTo>
                    <a:pt x="1624" y="1786"/>
                    <a:pt x="1894" y="1137"/>
                    <a:pt x="2057" y="704"/>
                  </a:cubicBezTo>
                  <a:close/>
                  <a:moveTo>
                    <a:pt x="2219" y="0"/>
                  </a:moveTo>
                  <a:cubicBezTo>
                    <a:pt x="2111" y="0"/>
                    <a:pt x="2002" y="54"/>
                    <a:pt x="1840" y="163"/>
                  </a:cubicBezTo>
                  <a:cubicBezTo>
                    <a:pt x="1732" y="217"/>
                    <a:pt x="1678" y="325"/>
                    <a:pt x="1624" y="487"/>
                  </a:cubicBezTo>
                  <a:cubicBezTo>
                    <a:pt x="1570" y="595"/>
                    <a:pt x="1461" y="866"/>
                    <a:pt x="1245" y="1299"/>
                  </a:cubicBezTo>
                  <a:cubicBezTo>
                    <a:pt x="1083" y="1786"/>
                    <a:pt x="920" y="2110"/>
                    <a:pt x="812" y="2381"/>
                  </a:cubicBezTo>
                  <a:cubicBezTo>
                    <a:pt x="758" y="2489"/>
                    <a:pt x="704" y="2651"/>
                    <a:pt x="650" y="2814"/>
                  </a:cubicBezTo>
                  <a:cubicBezTo>
                    <a:pt x="217" y="2976"/>
                    <a:pt x="1" y="3084"/>
                    <a:pt x="1" y="3193"/>
                  </a:cubicBezTo>
                  <a:cubicBezTo>
                    <a:pt x="1" y="3247"/>
                    <a:pt x="1" y="3301"/>
                    <a:pt x="55" y="3355"/>
                  </a:cubicBezTo>
                  <a:cubicBezTo>
                    <a:pt x="163" y="3463"/>
                    <a:pt x="217" y="3463"/>
                    <a:pt x="325" y="3463"/>
                  </a:cubicBezTo>
                  <a:lnTo>
                    <a:pt x="379" y="3463"/>
                  </a:lnTo>
                  <a:cubicBezTo>
                    <a:pt x="109" y="4058"/>
                    <a:pt x="1" y="4383"/>
                    <a:pt x="1" y="4437"/>
                  </a:cubicBezTo>
                  <a:cubicBezTo>
                    <a:pt x="1" y="4545"/>
                    <a:pt x="1" y="4599"/>
                    <a:pt x="109" y="4707"/>
                  </a:cubicBezTo>
                  <a:cubicBezTo>
                    <a:pt x="217" y="4816"/>
                    <a:pt x="271" y="4870"/>
                    <a:pt x="325" y="4870"/>
                  </a:cubicBezTo>
                  <a:cubicBezTo>
                    <a:pt x="433" y="4816"/>
                    <a:pt x="650" y="4329"/>
                    <a:pt x="1029" y="3301"/>
                  </a:cubicBezTo>
                  <a:cubicBezTo>
                    <a:pt x="1407" y="3193"/>
                    <a:pt x="1624" y="3138"/>
                    <a:pt x="1786" y="3084"/>
                  </a:cubicBezTo>
                  <a:cubicBezTo>
                    <a:pt x="1948" y="3030"/>
                    <a:pt x="2165" y="2976"/>
                    <a:pt x="2381" y="2922"/>
                  </a:cubicBezTo>
                  <a:cubicBezTo>
                    <a:pt x="2381" y="3355"/>
                    <a:pt x="2435" y="3788"/>
                    <a:pt x="2435" y="4221"/>
                  </a:cubicBezTo>
                  <a:cubicBezTo>
                    <a:pt x="2489" y="4437"/>
                    <a:pt x="2543" y="4599"/>
                    <a:pt x="2543" y="4707"/>
                  </a:cubicBezTo>
                  <a:cubicBezTo>
                    <a:pt x="2598" y="4816"/>
                    <a:pt x="2652" y="4816"/>
                    <a:pt x="2760" y="4870"/>
                  </a:cubicBezTo>
                  <a:cubicBezTo>
                    <a:pt x="2922" y="4816"/>
                    <a:pt x="2976" y="4545"/>
                    <a:pt x="2976" y="4004"/>
                  </a:cubicBezTo>
                  <a:cubicBezTo>
                    <a:pt x="2976" y="3679"/>
                    <a:pt x="2976" y="3247"/>
                    <a:pt x="2922" y="2814"/>
                  </a:cubicBezTo>
                  <a:cubicBezTo>
                    <a:pt x="3301" y="2706"/>
                    <a:pt x="3517" y="2597"/>
                    <a:pt x="3517" y="2489"/>
                  </a:cubicBezTo>
                  <a:cubicBezTo>
                    <a:pt x="3517" y="2381"/>
                    <a:pt x="3409" y="2327"/>
                    <a:pt x="3193" y="2327"/>
                  </a:cubicBezTo>
                  <a:lnTo>
                    <a:pt x="2868" y="2327"/>
                  </a:lnTo>
                  <a:cubicBezTo>
                    <a:pt x="2814" y="1678"/>
                    <a:pt x="2706" y="1137"/>
                    <a:pt x="2598" y="704"/>
                  </a:cubicBezTo>
                  <a:cubicBezTo>
                    <a:pt x="2489" y="217"/>
                    <a:pt x="2381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5301925" y="2545700"/>
              <a:ext cx="123125" cy="117700"/>
            </a:xfrm>
            <a:custGeom>
              <a:avLst/>
              <a:gdLst/>
              <a:ahLst/>
              <a:cxnLst/>
              <a:rect l="l" t="t" r="r" b="b"/>
              <a:pathLst>
                <a:path w="4925" h="4708" extrusionOk="0">
                  <a:moveTo>
                    <a:pt x="1029" y="1"/>
                  </a:moveTo>
                  <a:cubicBezTo>
                    <a:pt x="975" y="1"/>
                    <a:pt x="920" y="1"/>
                    <a:pt x="920" y="55"/>
                  </a:cubicBezTo>
                  <a:cubicBezTo>
                    <a:pt x="866" y="55"/>
                    <a:pt x="866" y="109"/>
                    <a:pt x="866" y="217"/>
                  </a:cubicBezTo>
                  <a:cubicBezTo>
                    <a:pt x="866" y="488"/>
                    <a:pt x="704" y="1191"/>
                    <a:pt x="433" y="2327"/>
                  </a:cubicBezTo>
                  <a:cubicBezTo>
                    <a:pt x="163" y="3463"/>
                    <a:pt x="1" y="4113"/>
                    <a:pt x="1" y="4221"/>
                  </a:cubicBezTo>
                  <a:cubicBezTo>
                    <a:pt x="1" y="4329"/>
                    <a:pt x="55" y="4437"/>
                    <a:pt x="109" y="4546"/>
                  </a:cubicBezTo>
                  <a:cubicBezTo>
                    <a:pt x="217" y="4654"/>
                    <a:pt x="271" y="4708"/>
                    <a:pt x="325" y="4708"/>
                  </a:cubicBezTo>
                  <a:cubicBezTo>
                    <a:pt x="325" y="4708"/>
                    <a:pt x="379" y="4708"/>
                    <a:pt x="433" y="4600"/>
                  </a:cubicBezTo>
                  <a:cubicBezTo>
                    <a:pt x="433" y="4546"/>
                    <a:pt x="433" y="4546"/>
                    <a:pt x="433" y="4491"/>
                  </a:cubicBezTo>
                  <a:cubicBezTo>
                    <a:pt x="488" y="4437"/>
                    <a:pt x="488" y="4383"/>
                    <a:pt x="488" y="4329"/>
                  </a:cubicBezTo>
                  <a:cubicBezTo>
                    <a:pt x="542" y="4221"/>
                    <a:pt x="542" y="4167"/>
                    <a:pt x="596" y="4113"/>
                  </a:cubicBezTo>
                  <a:cubicBezTo>
                    <a:pt x="596" y="4005"/>
                    <a:pt x="596" y="3950"/>
                    <a:pt x="650" y="3842"/>
                  </a:cubicBezTo>
                  <a:cubicBezTo>
                    <a:pt x="704" y="3734"/>
                    <a:pt x="704" y="3680"/>
                    <a:pt x="704" y="3572"/>
                  </a:cubicBezTo>
                  <a:cubicBezTo>
                    <a:pt x="758" y="3518"/>
                    <a:pt x="758" y="3463"/>
                    <a:pt x="812" y="3355"/>
                  </a:cubicBezTo>
                  <a:cubicBezTo>
                    <a:pt x="812" y="3193"/>
                    <a:pt x="866" y="2977"/>
                    <a:pt x="975" y="2652"/>
                  </a:cubicBezTo>
                  <a:cubicBezTo>
                    <a:pt x="1083" y="2327"/>
                    <a:pt x="1137" y="1894"/>
                    <a:pt x="1245" y="1462"/>
                  </a:cubicBezTo>
                  <a:cubicBezTo>
                    <a:pt x="1516" y="2327"/>
                    <a:pt x="1732" y="2868"/>
                    <a:pt x="1894" y="3085"/>
                  </a:cubicBezTo>
                  <a:cubicBezTo>
                    <a:pt x="2003" y="3247"/>
                    <a:pt x="2111" y="3301"/>
                    <a:pt x="2219" y="3301"/>
                  </a:cubicBezTo>
                  <a:cubicBezTo>
                    <a:pt x="2381" y="3301"/>
                    <a:pt x="2489" y="3193"/>
                    <a:pt x="2706" y="3031"/>
                  </a:cubicBezTo>
                  <a:cubicBezTo>
                    <a:pt x="2922" y="2814"/>
                    <a:pt x="3409" y="2165"/>
                    <a:pt x="4221" y="1137"/>
                  </a:cubicBezTo>
                  <a:lnTo>
                    <a:pt x="4221" y="1137"/>
                  </a:lnTo>
                  <a:cubicBezTo>
                    <a:pt x="4059" y="1624"/>
                    <a:pt x="3896" y="2219"/>
                    <a:pt x="3734" y="2868"/>
                  </a:cubicBezTo>
                  <a:cubicBezTo>
                    <a:pt x="3572" y="3518"/>
                    <a:pt x="3517" y="3950"/>
                    <a:pt x="3517" y="4113"/>
                  </a:cubicBezTo>
                  <a:cubicBezTo>
                    <a:pt x="3517" y="4329"/>
                    <a:pt x="3517" y="4437"/>
                    <a:pt x="3572" y="4546"/>
                  </a:cubicBezTo>
                  <a:cubicBezTo>
                    <a:pt x="3626" y="4654"/>
                    <a:pt x="3734" y="4708"/>
                    <a:pt x="3788" y="4708"/>
                  </a:cubicBezTo>
                  <a:cubicBezTo>
                    <a:pt x="3842" y="4708"/>
                    <a:pt x="3896" y="4600"/>
                    <a:pt x="3950" y="4329"/>
                  </a:cubicBezTo>
                  <a:cubicBezTo>
                    <a:pt x="4004" y="4167"/>
                    <a:pt x="4059" y="4059"/>
                    <a:pt x="4059" y="3896"/>
                  </a:cubicBezTo>
                  <a:cubicBezTo>
                    <a:pt x="4113" y="3788"/>
                    <a:pt x="4167" y="3572"/>
                    <a:pt x="4221" y="3355"/>
                  </a:cubicBezTo>
                  <a:cubicBezTo>
                    <a:pt x="4275" y="3139"/>
                    <a:pt x="4329" y="2977"/>
                    <a:pt x="4329" y="2814"/>
                  </a:cubicBezTo>
                  <a:cubicBezTo>
                    <a:pt x="4383" y="2652"/>
                    <a:pt x="4437" y="2435"/>
                    <a:pt x="4545" y="2165"/>
                  </a:cubicBezTo>
                  <a:cubicBezTo>
                    <a:pt x="4600" y="1894"/>
                    <a:pt x="4654" y="1732"/>
                    <a:pt x="4708" y="1624"/>
                  </a:cubicBezTo>
                  <a:cubicBezTo>
                    <a:pt x="4708" y="1462"/>
                    <a:pt x="4762" y="1299"/>
                    <a:pt x="4816" y="1137"/>
                  </a:cubicBezTo>
                  <a:cubicBezTo>
                    <a:pt x="4816" y="975"/>
                    <a:pt x="4870" y="866"/>
                    <a:pt x="4870" y="758"/>
                  </a:cubicBezTo>
                  <a:cubicBezTo>
                    <a:pt x="4924" y="650"/>
                    <a:pt x="4924" y="542"/>
                    <a:pt x="4924" y="488"/>
                  </a:cubicBezTo>
                  <a:cubicBezTo>
                    <a:pt x="4924" y="379"/>
                    <a:pt x="4870" y="325"/>
                    <a:pt x="4762" y="217"/>
                  </a:cubicBezTo>
                  <a:cubicBezTo>
                    <a:pt x="4708" y="109"/>
                    <a:pt x="4600" y="55"/>
                    <a:pt x="4545" y="55"/>
                  </a:cubicBezTo>
                  <a:cubicBezTo>
                    <a:pt x="4437" y="55"/>
                    <a:pt x="4329" y="163"/>
                    <a:pt x="4113" y="379"/>
                  </a:cubicBezTo>
                  <a:cubicBezTo>
                    <a:pt x="3950" y="596"/>
                    <a:pt x="3680" y="921"/>
                    <a:pt x="3247" y="1462"/>
                  </a:cubicBezTo>
                  <a:cubicBezTo>
                    <a:pt x="2868" y="1949"/>
                    <a:pt x="2598" y="2327"/>
                    <a:pt x="2327" y="2598"/>
                  </a:cubicBezTo>
                  <a:cubicBezTo>
                    <a:pt x="2111" y="2219"/>
                    <a:pt x="1948" y="1786"/>
                    <a:pt x="1786" y="1353"/>
                  </a:cubicBezTo>
                  <a:cubicBezTo>
                    <a:pt x="1624" y="975"/>
                    <a:pt x="1570" y="650"/>
                    <a:pt x="1516" y="488"/>
                  </a:cubicBezTo>
                  <a:cubicBezTo>
                    <a:pt x="1516" y="434"/>
                    <a:pt x="1461" y="325"/>
                    <a:pt x="1299" y="163"/>
                  </a:cubicBezTo>
                  <a:cubicBezTo>
                    <a:pt x="1191" y="55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5433125" y="2543000"/>
              <a:ext cx="87950" cy="121750"/>
            </a:xfrm>
            <a:custGeom>
              <a:avLst/>
              <a:gdLst/>
              <a:ahLst/>
              <a:cxnLst/>
              <a:rect l="l" t="t" r="r" b="b"/>
              <a:pathLst>
                <a:path w="3518" h="4870" extrusionOk="0">
                  <a:moveTo>
                    <a:pt x="2111" y="704"/>
                  </a:moveTo>
                  <a:cubicBezTo>
                    <a:pt x="2165" y="1083"/>
                    <a:pt x="2219" y="1678"/>
                    <a:pt x="2327" y="2435"/>
                  </a:cubicBezTo>
                  <a:cubicBezTo>
                    <a:pt x="1949" y="2489"/>
                    <a:pt x="1624" y="2543"/>
                    <a:pt x="1299" y="2652"/>
                  </a:cubicBezTo>
                  <a:cubicBezTo>
                    <a:pt x="1624" y="1840"/>
                    <a:pt x="1895" y="1137"/>
                    <a:pt x="2111" y="704"/>
                  </a:cubicBezTo>
                  <a:close/>
                  <a:moveTo>
                    <a:pt x="2219" y="1"/>
                  </a:moveTo>
                  <a:cubicBezTo>
                    <a:pt x="2111" y="1"/>
                    <a:pt x="2003" y="55"/>
                    <a:pt x="1895" y="163"/>
                  </a:cubicBezTo>
                  <a:cubicBezTo>
                    <a:pt x="1732" y="271"/>
                    <a:pt x="1678" y="379"/>
                    <a:pt x="1624" y="487"/>
                  </a:cubicBezTo>
                  <a:cubicBezTo>
                    <a:pt x="1570" y="596"/>
                    <a:pt x="1462" y="866"/>
                    <a:pt x="1245" y="1353"/>
                  </a:cubicBezTo>
                  <a:cubicBezTo>
                    <a:pt x="1083" y="1786"/>
                    <a:pt x="921" y="2111"/>
                    <a:pt x="812" y="2381"/>
                  </a:cubicBezTo>
                  <a:cubicBezTo>
                    <a:pt x="812" y="2543"/>
                    <a:pt x="758" y="2652"/>
                    <a:pt x="650" y="2814"/>
                  </a:cubicBezTo>
                  <a:cubicBezTo>
                    <a:pt x="217" y="2976"/>
                    <a:pt x="1" y="3085"/>
                    <a:pt x="1" y="3193"/>
                  </a:cubicBezTo>
                  <a:cubicBezTo>
                    <a:pt x="1" y="3247"/>
                    <a:pt x="1" y="3355"/>
                    <a:pt x="109" y="3409"/>
                  </a:cubicBezTo>
                  <a:cubicBezTo>
                    <a:pt x="163" y="3463"/>
                    <a:pt x="271" y="3463"/>
                    <a:pt x="325" y="3463"/>
                  </a:cubicBezTo>
                  <a:lnTo>
                    <a:pt x="380" y="3463"/>
                  </a:lnTo>
                  <a:cubicBezTo>
                    <a:pt x="109" y="4058"/>
                    <a:pt x="1" y="4383"/>
                    <a:pt x="1" y="4437"/>
                  </a:cubicBezTo>
                  <a:cubicBezTo>
                    <a:pt x="1" y="4545"/>
                    <a:pt x="55" y="4654"/>
                    <a:pt x="109" y="4708"/>
                  </a:cubicBezTo>
                  <a:cubicBezTo>
                    <a:pt x="217" y="4816"/>
                    <a:pt x="271" y="4870"/>
                    <a:pt x="380" y="4870"/>
                  </a:cubicBezTo>
                  <a:cubicBezTo>
                    <a:pt x="434" y="4870"/>
                    <a:pt x="650" y="4329"/>
                    <a:pt x="1083" y="3301"/>
                  </a:cubicBezTo>
                  <a:cubicBezTo>
                    <a:pt x="1408" y="3193"/>
                    <a:pt x="1678" y="3139"/>
                    <a:pt x="1840" y="3085"/>
                  </a:cubicBezTo>
                  <a:cubicBezTo>
                    <a:pt x="2003" y="3030"/>
                    <a:pt x="2165" y="2976"/>
                    <a:pt x="2381" y="2976"/>
                  </a:cubicBezTo>
                  <a:cubicBezTo>
                    <a:pt x="2436" y="3355"/>
                    <a:pt x="2436" y="3788"/>
                    <a:pt x="2490" y="4221"/>
                  </a:cubicBezTo>
                  <a:cubicBezTo>
                    <a:pt x="2490" y="4437"/>
                    <a:pt x="2544" y="4599"/>
                    <a:pt x="2598" y="4708"/>
                  </a:cubicBezTo>
                  <a:cubicBezTo>
                    <a:pt x="2652" y="4816"/>
                    <a:pt x="2706" y="4870"/>
                    <a:pt x="2760" y="4870"/>
                  </a:cubicBezTo>
                  <a:cubicBezTo>
                    <a:pt x="2923" y="4870"/>
                    <a:pt x="2977" y="4599"/>
                    <a:pt x="2977" y="4004"/>
                  </a:cubicBezTo>
                  <a:cubicBezTo>
                    <a:pt x="2977" y="3680"/>
                    <a:pt x="2977" y="3301"/>
                    <a:pt x="2923" y="2814"/>
                  </a:cubicBezTo>
                  <a:cubicBezTo>
                    <a:pt x="3301" y="2706"/>
                    <a:pt x="3518" y="2598"/>
                    <a:pt x="3518" y="2489"/>
                  </a:cubicBezTo>
                  <a:cubicBezTo>
                    <a:pt x="3518" y="2381"/>
                    <a:pt x="3409" y="2327"/>
                    <a:pt x="3193" y="2327"/>
                  </a:cubicBezTo>
                  <a:lnTo>
                    <a:pt x="2868" y="2327"/>
                  </a:lnTo>
                  <a:cubicBezTo>
                    <a:pt x="2814" y="1678"/>
                    <a:pt x="2706" y="1137"/>
                    <a:pt x="2598" y="704"/>
                  </a:cubicBezTo>
                  <a:cubicBezTo>
                    <a:pt x="2490" y="271"/>
                    <a:pt x="2381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5538650" y="2545700"/>
              <a:ext cx="121750" cy="117700"/>
            </a:xfrm>
            <a:custGeom>
              <a:avLst/>
              <a:gdLst/>
              <a:ahLst/>
              <a:cxnLst/>
              <a:rect l="l" t="t" r="r" b="b"/>
              <a:pathLst>
                <a:path w="4870" h="4708" extrusionOk="0">
                  <a:moveTo>
                    <a:pt x="974" y="1"/>
                  </a:moveTo>
                  <a:cubicBezTo>
                    <a:pt x="920" y="1"/>
                    <a:pt x="920" y="1"/>
                    <a:pt x="866" y="55"/>
                  </a:cubicBezTo>
                  <a:cubicBezTo>
                    <a:pt x="866" y="55"/>
                    <a:pt x="866" y="109"/>
                    <a:pt x="866" y="217"/>
                  </a:cubicBezTo>
                  <a:cubicBezTo>
                    <a:pt x="866" y="488"/>
                    <a:pt x="703" y="1191"/>
                    <a:pt x="433" y="2327"/>
                  </a:cubicBezTo>
                  <a:cubicBezTo>
                    <a:pt x="108" y="3463"/>
                    <a:pt x="0" y="4113"/>
                    <a:pt x="0" y="4221"/>
                  </a:cubicBezTo>
                  <a:cubicBezTo>
                    <a:pt x="0" y="4329"/>
                    <a:pt x="0" y="4437"/>
                    <a:pt x="108" y="4546"/>
                  </a:cubicBezTo>
                  <a:cubicBezTo>
                    <a:pt x="162" y="4654"/>
                    <a:pt x="271" y="4708"/>
                    <a:pt x="325" y="4708"/>
                  </a:cubicBezTo>
                  <a:cubicBezTo>
                    <a:pt x="325" y="4708"/>
                    <a:pt x="325" y="4708"/>
                    <a:pt x="379" y="4600"/>
                  </a:cubicBezTo>
                  <a:cubicBezTo>
                    <a:pt x="379" y="4546"/>
                    <a:pt x="433" y="4546"/>
                    <a:pt x="433" y="4491"/>
                  </a:cubicBezTo>
                  <a:cubicBezTo>
                    <a:pt x="433" y="4437"/>
                    <a:pt x="487" y="4383"/>
                    <a:pt x="487" y="4329"/>
                  </a:cubicBezTo>
                  <a:cubicBezTo>
                    <a:pt x="541" y="4221"/>
                    <a:pt x="541" y="4167"/>
                    <a:pt x="541" y="4113"/>
                  </a:cubicBezTo>
                  <a:cubicBezTo>
                    <a:pt x="595" y="4005"/>
                    <a:pt x="595" y="3950"/>
                    <a:pt x="649" y="3842"/>
                  </a:cubicBezTo>
                  <a:cubicBezTo>
                    <a:pt x="649" y="3734"/>
                    <a:pt x="703" y="3680"/>
                    <a:pt x="703" y="3572"/>
                  </a:cubicBezTo>
                  <a:cubicBezTo>
                    <a:pt x="703" y="3518"/>
                    <a:pt x="758" y="3463"/>
                    <a:pt x="758" y="3355"/>
                  </a:cubicBezTo>
                  <a:cubicBezTo>
                    <a:pt x="812" y="3193"/>
                    <a:pt x="866" y="2977"/>
                    <a:pt x="974" y="2652"/>
                  </a:cubicBezTo>
                  <a:cubicBezTo>
                    <a:pt x="1028" y="2327"/>
                    <a:pt x="1136" y="1894"/>
                    <a:pt x="1190" y="1462"/>
                  </a:cubicBezTo>
                  <a:cubicBezTo>
                    <a:pt x="1461" y="2327"/>
                    <a:pt x="1677" y="2868"/>
                    <a:pt x="1840" y="3085"/>
                  </a:cubicBezTo>
                  <a:cubicBezTo>
                    <a:pt x="1948" y="3247"/>
                    <a:pt x="2110" y="3301"/>
                    <a:pt x="2218" y="3301"/>
                  </a:cubicBezTo>
                  <a:cubicBezTo>
                    <a:pt x="2327" y="3301"/>
                    <a:pt x="2489" y="3193"/>
                    <a:pt x="2705" y="3031"/>
                  </a:cubicBezTo>
                  <a:cubicBezTo>
                    <a:pt x="2868" y="2814"/>
                    <a:pt x="3409" y="2165"/>
                    <a:pt x="4220" y="1137"/>
                  </a:cubicBezTo>
                  <a:lnTo>
                    <a:pt x="4220" y="1137"/>
                  </a:lnTo>
                  <a:cubicBezTo>
                    <a:pt x="4058" y="1624"/>
                    <a:pt x="3896" y="2219"/>
                    <a:pt x="3733" y="2868"/>
                  </a:cubicBezTo>
                  <a:cubicBezTo>
                    <a:pt x="3571" y="3518"/>
                    <a:pt x="3463" y="3950"/>
                    <a:pt x="3463" y="4113"/>
                  </a:cubicBezTo>
                  <a:cubicBezTo>
                    <a:pt x="3463" y="4329"/>
                    <a:pt x="3517" y="4437"/>
                    <a:pt x="3571" y="4546"/>
                  </a:cubicBezTo>
                  <a:cubicBezTo>
                    <a:pt x="3625" y="4654"/>
                    <a:pt x="3679" y="4708"/>
                    <a:pt x="3733" y="4708"/>
                  </a:cubicBezTo>
                  <a:cubicBezTo>
                    <a:pt x="3787" y="4708"/>
                    <a:pt x="3896" y="4600"/>
                    <a:pt x="3950" y="4329"/>
                  </a:cubicBezTo>
                  <a:cubicBezTo>
                    <a:pt x="4004" y="4167"/>
                    <a:pt x="4004" y="4059"/>
                    <a:pt x="4058" y="3896"/>
                  </a:cubicBezTo>
                  <a:cubicBezTo>
                    <a:pt x="4058" y="3788"/>
                    <a:pt x="4112" y="3572"/>
                    <a:pt x="4166" y="3355"/>
                  </a:cubicBezTo>
                  <a:cubicBezTo>
                    <a:pt x="4220" y="3139"/>
                    <a:pt x="4274" y="2977"/>
                    <a:pt x="4328" y="2814"/>
                  </a:cubicBezTo>
                  <a:cubicBezTo>
                    <a:pt x="4383" y="2652"/>
                    <a:pt x="4437" y="2435"/>
                    <a:pt x="4491" y="2165"/>
                  </a:cubicBezTo>
                  <a:cubicBezTo>
                    <a:pt x="4599" y="1894"/>
                    <a:pt x="4653" y="1732"/>
                    <a:pt x="4653" y="1624"/>
                  </a:cubicBezTo>
                  <a:cubicBezTo>
                    <a:pt x="4707" y="1462"/>
                    <a:pt x="4707" y="1299"/>
                    <a:pt x="4761" y="1137"/>
                  </a:cubicBezTo>
                  <a:cubicBezTo>
                    <a:pt x="4815" y="975"/>
                    <a:pt x="4870" y="866"/>
                    <a:pt x="4870" y="758"/>
                  </a:cubicBezTo>
                  <a:cubicBezTo>
                    <a:pt x="4870" y="650"/>
                    <a:pt x="4870" y="542"/>
                    <a:pt x="4870" y="488"/>
                  </a:cubicBezTo>
                  <a:cubicBezTo>
                    <a:pt x="4870" y="379"/>
                    <a:pt x="4870" y="325"/>
                    <a:pt x="4761" y="217"/>
                  </a:cubicBezTo>
                  <a:cubicBezTo>
                    <a:pt x="4653" y="109"/>
                    <a:pt x="4599" y="55"/>
                    <a:pt x="4491" y="55"/>
                  </a:cubicBezTo>
                  <a:cubicBezTo>
                    <a:pt x="4437" y="55"/>
                    <a:pt x="4274" y="163"/>
                    <a:pt x="4112" y="379"/>
                  </a:cubicBezTo>
                  <a:cubicBezTo>
                    <a:pt x="3896" y="596"/>
                    <a:pt x="3625" y="921"/>
                    <a:pt x="3246" y="1462"/>
                  </a:cubicBezTo>
                  <a:cubicBezTo>
                    <a:pt x="2868" y="1949"/>
                    <a:pt x="2543" y="2327"/>
                    <a:pt x="2272" y="2598"/>
                  </a:cubicBezTo>
                  <a:cubicBezTo>
                    <a:pt x="2110" y="2219"/>
                    <a:pt x="1948" y="1786"/>
                    <a:pt x="1786" y="1353"/>
                  </a:cubicBezTo>
                  <a:cubicBezTo>
                    <a:pt x="1623" y="975"/>
                    <a:pt x="1515" y="650"/>
                    <a:pt x="1515" y="488"/>
                  </a:cubicBezTo>
                  <a:cubicBezTo>
                    <a:pt x="1515" y="434"/>
                    <a:pt x="1407" y="325"/>
                    <a:pt x="1299" y="163"/>
                  </a:cubicBezTo>
                  <a:cubicBezTo>
                    <a:pt x="1136" y="55"/>
                    <a:pt x="1028" y="1"/>
                    <a:pt x="9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5671200" y="2545700"/>
              <a:ext cx="123100" cy="117700"/>
            </a:xfrm>
            <a:custGeom>
              <a:avLst/>
              <a:gdLst/>
              <a:ahLst/>
              <a:cxnLst/>
              <a:rect l="l" t="t" r="r" b="b"/>
              <a:pathLst>
                <a:path w="4924" h="4708" extrusionOk="0">
                  <a:moveTo>
                    <a:pt x="1028" y="1"/>
                  </a:moveTo>
                  <a:cubicBezTo>
                    <a:pt x="974" y="1"/>
                    <a:pt x="920" y="1"/>
                    <a:pt x="920" y="55"/>
                  </a:cubicBezTo>
                  <a:cubicBezTo>
                    <a:pt x="920" y="55"/>
                    <a:pt x="866" y="109"/>
                    <a:pt x="866" y="217"/>
                  </a:cubicBezTo>
                  <a:cubicBezTo>
                    <a:pt x="866" y="488"/>
                    <a:pt x="758" y="1191"/>
                    <a:pt x="433" y="2327"/>
                  </a:cubicBezTo>
                  <a:cubicBezTo>
                    <a:pt x="163" y="3463"/>
                    <a:pt x="0" y="4113"/>
                    <a:pt x="0" y="4221"/>
                  </a:cubicBezTo>
                  <a:cubicBezTo>
                    <a:pt x="0" y="4329"/>
                    <a:pt x="54" y="4437"/>
                    <a:pt x="109" y="4546"/>
                  </a:cubicBezTo>
                  <a:cubicBezTo>
                    <a:pt x="217" y="4654"/>
                    <a:pt x="271" y="4708"/>
                    <a:pt x="325" y="4708"/>
                  </a:cubicBezTo>
                  <a:cubicBezTo>
                    <a:pt x="379" y="4708"/>
                    <a:pt x="379" y="4708"/>
                    <a:pt x="433" y="4600"/>
                  </a:cubicBezTo>
                  <a:cubicBezTo>
                    <a:pt x="433" y="4546"/>
                    <a:pt x="433" y="4546"/>
                    <a:pt x="487" y="4491"/>
                  </a:cubicBezTo>
                  <a:cubicBezTo>
                    <a:pt x="487" y="4437"/>
                    <a:pt x="487" y="4383"/>
                    <a:pt x="541" y="4329"/>
                  </a:cubicBezTo>
                  <a:cubicBezTo>
                    <a:pt x="541" y="4221"/>
                    <a:pt x="596" y="4167"/>
                    <a:pt x="596" y="4113"/>
                  </a:cubicBezTo>
                  <a:cubicBezTo>
                    <a:pt x="596" y="4005"/>
                    <a:pt x="650" y="3950"/>
                    <a:pt x="650" y="3842"/>
                  </a:cubicBezTo>
                  <a:cubicBezTo>
                    <a:pt x="704" y="3734"/>
                    <a:pt x="704" y="3680"/>
                    <a:pt x="704" y="3572"/>
                  </a:cubicBezTo>
                  <a:cubicBezTo>
                    <a:pt x="758" y="3518"/>
                    <a:pt x="758" y="3463"/>
                    <a:pt x="812" y="3355"/>
                  </a:cubicBezTo>
                  <a:cubicBezTo>
                    <a:pt x="812" y="3193"/>
                    <a:pt x="920" y="2977"/>
                    <a:pt x="974" y="2652"/>
                  </a:cubicBezTo>
                  <a:cubicBezTo>
                    <a:pt x="1082" y="2327"/>
                    <a:pt x="1191" y="1894"/>
                    <a:pt x="1245" y="1462"/>
                  </a:cubicBezTo>
                  <a:cubicBezTo>
                    <a:pt x="1515" y="2327"/>
                    <a:pt x="1732" y="2868"/>
                    <a:pt x="1894" y="3085"/>
                  </a:cubicBezTo>
                  <a:cubicBezTo>
                    <a:pt x="2002" y="3247"/>
                    <a:pt x="2110" y="3301"/>
                    <a:pt x="2219" y="3301"/>
                  </a:cubicBezTo>
                  <a:cubicBezTo>
                    <a:pt x="2381" y="3301"/>
                    <a:pt x="2543" y="3193"/>
                    <a:pt x="2706" y="3031"/>
                  </a:cubicBezTo>
                  <a:cubicBezTo>
                    <a:pt x="2922" y="2814"/>
                    <a:pt x="3409" y="2165"/>
                    <a:pt x="4275" y="1137"/>
                  </a:cubicBezTo>
                  <a:lnTo>
                    <a:pt x="4275" y="1137"/>
                  </a:lnTo>
                  <a:cubicBezTo>
                    <a:pt x="4058" y="1624"/>
                    <a:pt x="3896" y="2219"/>
                    <a:pt x="3734" y="2868"/>
                  </a:cubicBezTo>
                  <a:cubicBezTo>
                    <a:pt x="3571" y="3518"/>
                    <a:pt x="3517" y="3950"/>
                    <a:pt x="3517" y="4113"/>
                  </a:cubicBezTo>
                  <a:cubicBezTo>
                    <a:pt x="3517" y="4329"/>
                    <a:pt x="3571" y="4437"/>
                    <a:pt x="3625" y="4546"/>
                  </a:cubicBezTo>
                  <a:cubicBezTo>
                    <a:pt x="3680" y="4654"/>
                    <a:pt x="3734" y="4708"/>
                    <a:pt x="3788" y="4708"/>
                  </a:cubicBezTo>
                  <a:cubicBezTo>
                    <a:pt x="3842" y="4708"/>
                    <a:pt x="3896" y="4600"/>
                    <a:pt x="3950" y="4329"/>
                  </a:cubicBezTo>
                  <a:cubicBezTo>
                    <a:pt x="4004" y="4167"/>
                    <a:pt x="4058" y="4059"/>
                    <a:pt x="4058" y="3896"/>
                  </a:cubicBezTo>
                  <a:cubicBezTo>
                    <a:pt x="4112" y="3788"/>
                    <a:pt x="4166" y="3572"/>
                    <a:pt x="4221" y="3355"/>
                  </a:cubicBezTo>
                  <a:cubicBezTo>
                    <a:pt x="4275" y="3139"/>
                    <a:pt x="4329" y="2977"/>
                    <a:pt x="4329" y="2814"/>
                  </a:cubicBezTo>
                  <a:cubicBezTo>
                    <a:pt x="4383" y="2652"/>
                    <a:pt x="4437" y="2435"/>
                    <a:pt x="4545" y="2165"/>
                  </a:cubicBezTo>
                  <a:cubicBezTo>
                    <a:pt x="4599" y="1894"/>
                    <a:pt x="4653" y="1732"/>
                    <a:pt x="4708" y="1624"/>
                  </a:cubicBezTo>
                  <a:cubicBezTo>
                    <a:pt x="4708" y="1462"/>
                    <a:pt x="4762" y="1299"/>
                    <a:pt x="4816" y="1137"/>
                  </a:cubicBezTo>
                  <a:cubicBezTo>
                    <a:pt x="4870" y="975"/>
                    <a:pt x="4870" y="866"/>
                    <a:pt x="4924" y="758"/>
                  </a:cubicBezTo>
                  <a:cubicBezTo>
                    <a:pt x="4924" y="650"/>
                    <a:pt x="4924" y="542"/>
                    <a:pt x="4924" y="488"/>
                  </a:cubicBezTo>
                  <a:cubicBezTo>
                    <a:pt x="4924" y="379"/>
                    <a:pt x="4870" y="325"/>
                    <a:pt x="4816" y="217"/>
                  </a:cubicBezTo>
                  <a:cubicBezTo>
                    <a:pt x="4708" y="109"/>
                    <a:pt x="4599" y="55"/>
                    <a:pt x="4545" y="55"/>
                  </a:cubicBezTo>
                  <a:cubicBezTo>
                    <a:pt x="4437" y="55"/>
                    <a:pt x="4329" y="163"/>
                    <a:pt x="4112" y="379"/>
                  </a:cubicBezTo>
                  <a:cubicBezTo>
                    <a:pt x="3950" y="596"/>
                    <a:pt x="3680" y="921"/>
                    <a:pt x="3301" y="1462"/>
                  </a:cubicBezTo>
                  <a:cubicBezTo>
                    <a:pt x="2922" y="1949"/>
                    <a:pt x="2597" y="2327"/>
                    <a:pt x="2327" y="2598"/>
                  </a:cubicBezTo>
                  <a:cubicBezTo>
                    <a:pt x="2110" y="2219"/>
                    <a:pt x="1948" y="1786"/>
                    <a:pt x="1786" y="1353"/>
                  </a:cubicBezTo>
                  <a:cubicBezTo>
                    <a:pt x="1678" y="975"/>
                    <a:pt x="1569" y="650"/>
                    <a:pt x="1569" y="488"/>
                  </a:cubicBezTo>
                  <a:cubicBezTo>
                    <a:pt x="1515" y="434"/>
                    <a:pt x="1461" y="325"/>
                    <a:pt x="1299" y="163"/>
                  </a:cubicBezTo>
                  <a:cubicBezTo>
                    <a:pt x="1191" y="55"/>
                    <a:pt x="1082" y="1"/>
                    <a:pt x="10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5802400" y="2543000"/>
              <a:ext cx="87950" cy="121750"/>
            </a:xfrm>
            <a:custGeom>
              <a:avLst/>
              <a:gdLst/>
              <a:ahLst/>
              <a:cxnLst/>
              <a:rect l="l" t="t" r="r" b="b"/>
              <a:pathLst>
                <a:path w="3518" h="4870" extrusionOk="0">
                  <a:moveTo>
                    <a:pt x="2111" y="704"/>
                  </a:moveTo>
                  <a:cubicBezTo>
                    <a:pt x="2165" y="1083"/>
                    <a:pt x="2273" y="1678"/>
                    <a:pt x="2327" y="2435"/>
                  </a:cubicBezTo>
                  <a:cubicBezTo>
                    <a:pt x="2002" y="2489"/>
                    <a:pt x="1624" y="2543"/>
                    <a:pt x="1299" y="2652"/>
                  </a:cubicBezTo>
                  <a:cubicBezTo>
                    <a:pt x="1624" y="1840"/>
                    <a:pt x="1894" y="1137"/>
                    <a:pt x="2111" y="704"/>
                  </a:cubicBezTo>
                  <a:close/>
                  <a:moveTo>
                    <a:pt x="2273" y="1"/>
                  </a:moveTo>
                  <a:cubicBezTo>
                    <a:pt x="2165" y="1"/>
                    <a:pt x="2002" y="55"/>
                    <a:pt x="1894" y="163"/>
                  </a:cubicBezTo>
                  <a:cubicBezTo>
                    <a:pt x="1786" y="271"/>
                    <a:pt x="1678" y="379"/>
                    <a:pt x="1624" y="487"/>
                  </a:cubicBezTo>
                  <a:cubicBezTo>
                    <a:pt x="1570" y="596"/>
                    <a:pt x="1461" y="866"/>
                    <a:pt x="1299" y="1353"/>
                  </a:cubicBezTo>
                  <a:cubicBezTo>
                    <a:pt x="1083" y="1786"/>
                    <a:pt x="974" y="2111"/>
                    <a:pt x="866" y="2381"/>
                  </a:cubicBezTo>
                  <a:cubicBezTo>
                    <a:pt x="812" y="2543"/>
                    <a:pt x="758" y="2652"/>
                    <a:pt x="650" y="2814"/>
                  </a:cubicBezTo>
                  <a:cubicBezTo>
                    <a:pt x="217" y="2976"/>
                    <a:pt x="1" y="3085"/>
                    <a:pt x="1" y="3193"/>
                  </a:cubicBezTo>
                  <a:cubicBezTo>
                    <a:pt x="1" y="3247"/>
                    <a:pt x="55" y="3355"/>
                    <a:pt x="109" y="3409"/>
                  </a:cubicBezTo>
                  <a:cubicBezTo>
                    <a:pt x="163" y="3463"/>
                    <a:pt x="271" y="3463"/>
                    <a:pt x="325" y="3463"/>
                  </a:cubicBezTo>
                  <a:lnTo>
                    <a:pt x="379" y="3463"/>
                  </a:lnTo>
                  <a:cubicBezTo>
                    <a:pt x="163" y="4058"/>
                    <a:pt x="1" y="4383"/>
                    <a:pt x="1" y="4437"/>
                  </a:cubicBezTo>
                  <a:cubicBezTo>
                    <a:pt x="1" y="4545"/>
                    <a:pt x="55" y="4654"/>
                    <a:pt x="109" y="4708"/>
                  </a:cubicBezTo>
                  <a:cubicBezTo>
                    <a:pt x="217" y="4816"/>
                    <a:pt x="325" y="4870"/>
                    <a:pt x="379" y="4870"/>
                  </a:cubicBezTo>
                  <a:cubicBezTo>
                    <a:pt x="433" y="4870"/>
                    <a:pt x="704" y="4329"/>
                    <a:pt x="1083" y="3301"/>
                  </a:cubicBezTo>
                  <a:cubicBezTo>
                    <a:pt x="1407" y="3193"/>
                    <a:pt x="1678" y="3139"/>
                    <a:pt x="1840" y="3085"/>
                  </a:cubicBezTo>
                  <a:cubicBezTo>
                    <a:pt x="2002" y="3030"/>
                    <a:pt x="2165" y="2976"/>
                    <a:pt x="2381" y="2976"/>
                  </a:cubicBezTo>
                  <a:cubicBezTo>
                    <a:pt x="2435" y="3355"/>
                    <a:pt x="2435" y="3788"/>
                    <a:pt x="2489" y="4221"/>
                  </a:cubicBezTo>
                  <a:cubicBezTo>
                    <a:pt x="2489" y="4437"/>
                    <a:pt x="2544" y="4599"/>
                    <a:pt x="2598" y="4708"/>
                  </a:cubicBezTo>
                  <a:cubicBezTo>
                    <a:pt x="2652" y="4816"/>
                    <a:pt x="2706" y="4870"/>
                    <a:pt x="2760" y="4870"/>
                  </a:cubicBezTo>
                  <a:cubicBezTo>
                    <a:pt x="2922" y="4870"/>
                    <a:pt x="2976" y="4599"/>
                    <a:pt x="2976" y="4004"/>
                  </a:cubicBezTo>
                  <a:cubicBezTo>
                    <a:pt x="2976" y="3680"/>
                    <a:pt x="2976" y="3301"/>
                    <a:pt x="2922" y="2814"/>
                  </a:cubicBezTo>
                  <a:cubicBezTo>
                    <a:pt x="3355" y="2706"/>
                    <a:pt x="3517" y="2598"/>
                    <a:pt x="3517" y="2489"/>
                  </a:cubicBezTo>
                  <a:cubicBezTo>
                    <a:pt x="3517" y="2381"/>
                    <a:pt x="3409" y="2327"/>
                    <a:pt x="3247" y="2327"/>
                  </a:cubicBezTo>
                  <a:lnTo>
                    <a:pt x="2922" y="2327"/>
                  </a:lnTo>
                  <a:cubicBezTo>
                    <a:pt x="2814" y="1678"/>
                    <a:pt x="2760" y="1137"/>
                    <a:pt x="2652" y="704"/>
                  </a:cubicBezTo>
                  <a:cubicBezTo>
                    <a:pt x="2544" y="271"/>
                    <a:pt x="238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5909250" y="2544350"/>
              <a:ext cx="71725" cy="120400"/>
            </a:xfrm>
            <a:custGeom>
              <a:avLst/>
              <a:gdLst/>
              <a:ahLst/>
              <a:cxnLst/>
              <a:rect l="l" t="t" r="r" b="b"/>
              <a:pathLst>
                <a:path w="2869" h="4816" extrusionOk="0">
                  <a:moveTo>
                    <a:pt x="1083" y="1"/>
                  </a:moveTo>
                  <a:cubicBezTo>
                    <a:pt x="975" y="1"/>
                    <a:pt x="975" y="1"/>
                    <a:pt x="921" y="55"/>
                  </a:cubicBezTo>
                  <a:cubicBezTo>
                    <a:pt x="921" y="109"/>
                    <a:pt x="921" y="163"/>
                    <a:pt x="921" y="217"/>
                  </a:cubicBezTo>
                  <a:cubicBezTo>
                    <a:pt x="921" y="542"/>
                    <a:pt x="758" y="1191"/>
                    <a:pt x="434" y="2273"/>
                  </a:cubicBezTo>
                  <a:cubicBezTo>
                    <a:pt x="109" y="3355"/>
                    <a:pt x="1" y="4004"/>
                    <a:pt x="1" y="4167"/>
                  </a:cubicBezTo>
                  <a:cubicBezTo>
                    <a:pt x="1" y="4329"/>
                    <a:pt x="55" y="4491"/>
                    <a:pt x="217" y="4600"/>
                  </a:cubicBezTo>
                  <a:cubicBezTo>
                    <a:pt x="380" y="4708"/>
                    <a:pt x="542" y="4816"/>
                    <a:pt x="758" y="4816"/>
                  </a:cubicBezTo>
                  <a:cubicBezTo>
                    <a:pt x="1245" y="4816"/>
                    <a:pt x="1732" y="4708"/>
                    <a:pt x="2165" y="4545"/>
                  </a:cubicBezTo>
                  <a:cubicBezTo>
                    <a:pt x="2652" y="4383"/>
                    <a:pt x="2868" y="4221"/>
                    <a:pt x="2868" y="4004"/>
                  </a:cubicBezTo>
                  <a:cubicBezTo>
                    <a:pt x="2868" y="3950"/>
                    <a:pt x="2868" y="3950"/>
                    <a:pt x="2868" y="3896"/>
                  </a:cubicBezTo>
                  <a:lnTo>
                    <a:pt x="2760" y="3896"/>
                  </a:lnTo>
                  <a:cubicBezTo>
                    <a:pt x="2760" y="3896"/>
                    <a:pt x="2652" y="3950"/>
                    <a:pt x="2436" y="4004"/>
                  </a:cubicBezTo>
                  <a:cubicBezTo>
                    <a:pt x="1840" y="4167"/>
                    <a:pt x="1299" y="4221"/>
                    <a:pt x="758" y="4221"/>
                  </a:cubicBezTo>
                  <a:cubicBezTo>
                    <a:pt x="650" y="4221"/>
                    <a:pt x="596" y="4167"/>
                    <a:pt x="596" y="4059"/>
                  </a:cubicBezTo>
                  <a:cubicBezTo>
                    <a:pt x="596" y="3896"/>
                    <a:pt x="704" y="3572"/>
                    <a:pt x="867" y="2922"/>
                  </a:cubicBezTo>
                  <a:cubicBezTo>
                    <a:pt x="1245" y="1624"/>
                    <a:pt x="1462" y="866"/>
                    <a:pt x="1462" y="542"/>
                  </a:cubicBezTo>
                  <a:cubicBezTo>
                    <a:pt x="1462" y="433"/>
                    <a:pt x="1408" y="271"/>
                    <a:pt x="1299" y="163"/>
                  </a:cubicBezTo>
                  <a:cubicBezTo>
                    <a:pt x="1191" y="55"/>
                    <a:pt x="1137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6002600" y="2545700"/>
              <a:ext cx="33825" cy="117700"/>
            </a:xfrm>
            <a:custGeom>
              <a:avLst/>
              <a:gdLst/>
              <a:ahLst/>
              <a:cxnLst/>
              <a:rect l="l" t="t" r="r" b="b"/>
              <a:pathLst>
                <a:path w="1353" h="4708" extrusionOk="0">
                  <a:moveTo>
                    <a:pt x="920" y="1"/>
                  </a:moveTo>
                  <a:cubicBezTo>
                    <a:pt x="866" y="1"/>
                    <a:pt x="866" y="1"/>
                    <a:pt x="812" y="55"/>
                  </a:cubicBezTo>
                  <a:cubicBezTo>
                    <a:pt x="812" y="55"/>
                    <a:pt x="812" y="109"/>
                    <a:pt x="812" y="217"/>
                  </a:cubicBezTo>
                  <a:cubicBezTo>
                    <a:pt x="812" y="488"/>
                    <a:pt x="649" y="1191"/>
                    <a:pt x="379" y="2381"/>
                  </a:cubicBezTo>
                  <a:cubicBezTo>
                    <a:pt x="108" y="3572"/>
                    <a:pt x="0" y="4167"/>
                    <a:pt x="0" y="4275"/>
                  </a:cubicBezTo>
                  <a:cubicBezTo>
                    <a:pt x="0" y="4383"/>
                    <a:pt x="0" y="4437"/>
                    <a:pt x="108" y="4546"/>
                  </a:cubicBezTo>
                  <a:cubicBezTo>
                    <a:pt x="217" y="4654"/>
                    <a:pt x="271" y="4708"/>
                    <a:pt x="325" y="4708"/>
                  </a:cubicBezTo>
                  <a:cubicBezTo>
                    <a:pt x="379" y="4708"/>
                    <a:pt x="433" y="4600"/>
                    <a:pt x="541" y="4329"/>
                  </a:cubicBezTo>
                  <a:cubicBezTo>
                    <a:pt x="541" y="4167"/>
                    <a:pt x="595" y="4059"/>
                    <a:pt x="595" y="3950"/>
                  </a:cubicBezTo>
                  <a:cubicBezTo>
                    <a:pt x="649" y="3788"/>
                    <a:pt x="704" y="3626"/>
                    <a:pt x="758" y="3409"/>
                  </a:cubicBezTo>
                  <a:cubicBezTo>
                    <a:pt x="812" y="3193"/>
                    <a:pt x="866" y="2977"/>
                    <a:pt x="866" y="2868"/>
                  </a:cubicBezTo>
                  <a:cubicBezTo>
                    <a:pt x="1190" y="1570"/>
                    <a:pt x="1353" y="812"/>
                    <a:pt x="1353" y="650"/>
                  </a:cubicBezTo>
                  <a:cubicBezTo>
                    <a:pt x="1353" y="488"/>
                    <a:pt x="1299" y="325"/>
                    <a:pt x="1190" y="217"/>
                  </a:cubicBezTo>
                  <a:cubicBezTo>
                    <a:pt x="1082" y="55"/>
                    <a:pt x="1028" y="1"/>
                    <a:pt x="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6049925" y="2543000"/>
              <a:ext cx="87950" cy="121750"/>
            </a:xfrm>
            <a:custGeom>
              <a:avLst/>
              <a:gdLst/>
              <a:ahLst/>
              <a:cxnLst/>
              <a:rect l="l" t="t" r="r" b="b"/>
              <a:pathLst>
                <a:path w="3518" h="4870" extrusionOk="0">
                  <a:moveTo>
                    <a:pt x="2111" y="704"/>
                  </a:moveTo>
                  <a:cubicBezTo>
                    <a:pt x="2165" y="1083"/>
                    <a:pt x="2273" y="1678"/>
                    <a:pt x="2327" y="2435"/>
                  </a:cubicBezTo>
                  <a:cubicBezTo>
                    <a:pt x="2003" y="2489"/>
                    <a:pt x="1624" y="2543"/>
                    <a:pt x="1299" y="2652"/>
                  </a:cubicBezTo>
                  <a:cubicBezTo>
                    <a:pt x="1624" y="1840"/>
                    <a:pt x="1895" y="1137"/>
                    <a:pt x="2111" y="704"/>
                  </a:cubicBezTo>
                  <a:close/>
                  <a:moveTo>
                    <a:pt x="2273" y="1"/>
                  </a:moveTo>
                  <a:cubicBezTo>
                    <a:pt x="2165" y="1"/>
                    <a:pt x="2003" y="55"/>
                    <a:pt x="1895" y="163"/>
                  </a:cubicBezTo>
                  <a:cubicBezTo>
                    <a:pt x="1786" y="271"/>
                    <a:pt x="1678" y="379"/>
                    <a:pt x="1624" y="487"/>
                  </a:cubicBezTo>
                  <a:cubicBezTo>
                    <a:pt x="1570" y="596"/>
                    <a:pt x="1462" y="866"/>
                    <a:pt x="1299" y="1353"/>
                  </a:cubicBezTo>
                  <a:cubicBezTo>
                    <a:pt x="1083" y="1786"/>
                    <a:pt x="975" y="2111"/>
                    <a:pt x="867" y="2381"/>
                  </a:cubicBezTo>
                  <a:cubicBezTo>
                    <a:pt x="812" y="2543"/>
                    <a:pt x="758" y="2652"/>
                    <a:pt x="650" y="2814"/>
                  </a:cubicBezTo>
                  <a:cubicBezTo>
                    <a:pt x="217" y="2976"/>
                    <a:pt x="1" y="3085"/>
                    <a:pt x="1" y="3193"/>
                  </a:cubicBezTo>
                  <a:cubicBezTo>
                    <a:pt x="1" y="3247"/>
                    <a:pt x="55" y="3355"/>
                    <a:pt x="109" y="3409"/>
                  </a:cubicBezTo>
                  <a:cubicBezTo>
                    <a:pt x="163" y="3463"/>
                    <a:pt x="271" y="3463"/>
                    <a:pt x="325" y="3463"/>
                  </a:cubicBezTo>
                  <a:lnTo>
                    <a:pt x="380" y="3463"/>
                  </a:lnTo>
                  <a:cubicBezTo>
                    <a:pt x="163" y="4058"/>
                    <a:pt x="1" y="4383"/>
                    <a:pt x="1" y="4437"/>
                  </a:cubicBezTo>
                  <a:cubicBezTo>
                    <a:pt x="1" y="4545"/>
                    <a:pt x="55" y="4654"/>
                    <a:pt x="109" y="4708"/>
                  </a:cubicBezTo>
                  <a:cubicBezTo>
                    <a:pt x="217" y="4816"/>
                    <a:pt x="325" y="4870"/>
                    <a:pt x="380" y="4870"/>
                  </a:cubicBezTo>
                  <a:cubicBezTo>
                    <a:pt x="434" y="4870"/>
                    <a:pt x="704" y="4329"/>
                    <a:pt x="1083" y="3301"/>
                  </a:cubicBezTo>
                  <a:cubicBezTo>
                    <a:pt x="1408" y="3193"/>
                    <a:pt x="1678" y="3139"/>
                    <a:pt x="1840" y="3085"/>
                  </a:cubicBezTo>
                  <a:cubicBezTo>
                    <a:pt x="2003" y="3030"/>
                    <a:pt x="2165" y="2976"/>
                    <a:pt x="2381" y="2976"/>
                  </a:cubicBezTo>
                  <a:cubicBezTo>
                    <a:pt x="2436" y="3355"/>
                    <a:pt x="2436" y="3788"/>
                    <a:pt x="2490" y="4221"/>
                  </a:cubicBezTo>
                  <a:cubicBezTo>
                    <a:pt x="2490" y="4437"/>
                    <a:pt x="2544" y="4599"/>
                    <a:pt x="2598" y="4708"/>
                  </a:cubicBezTo>
                  <a:cubicBezTo>
                    <a:pt x="2652" y="4816"/>
                    <a:pt x="2706" y="4870"/>
                    <a:pt x="2760" y="4870"/>
                  </a:cubicBezTo>
                  <a:cubicBezTo>
                    <a:pt x="2923" y="4870"/>
                    <a:pt x="2977" y="4599"/>
                    <a:pt x="2977" y="4004"/>
                  </a:cubicBezTo>
                  <a:cubicBezTo>
                    <a:pt x="2977" y="3680"/>
                    <a:pt x="2977" y="3301"/>
                    <a:pt x="2923" y="2814"/>
                  </a:cubicBezTo>
                  <a:cubicBezTo>
                    <a:pt x="3355" y="2706"/>
                    <a:pt x="3518" y="2598"/>
                    <a:pt x="3518" y="2489"/>
                  </a:cubicBezTo>
                  <a:cubicBezTo>
                    <a:pt x="3518" y="2381"/>
                    <a:pt x="3409" y="2327"/>
                    <a:pt x="3247" y="2327"/>
                  </a:cubicBezTo>
                  <a:lnTo>
                    <a:pt x="2923" y="2327"/>
                  </a:lnTo>
                  <a:cubicBezTo>
                    <a:pt x="2814" y="1678"/>
                    <a:pt x="2760" y="1137"/>
                    <a:pt x="2652" y="704"/>
                  </a:cubicBezTo>
                  <a:cubicBezTo>
                    <a:pt x="2544" y="271"/>
                    <a:pt x="238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4911025" y="3201725"/>
              <a:ext cx="82525" cy="117700"/>
            </a:xfrm>
            <a:custGeom>
              <a:avLst/>
              <a:gdLst/>
              <a:ahLst/>
              <a:cxnLst/>
              <a:rect l="l" t="t" r="r" b="b"/>
              <a:pathLst>
                <a:path w="3301" h="4708" extrusionOk="0">
                  <a:moveTo>
                    <a:pt x="2760" y="1"/>
                  </a:moveTo>
                  <a:cubicBezTo>
                    <a:pt x="2327" y="1"/>
                    <a:pt x="1948" y="217"/>
                    <a:pt x="1461" y="596"/>
                  </a:cubicBezTo>
                  <a:cubicBezTo>
                    <a:pt x="1028" y="975"/>
                    <a:pt x="704" y="1408"/>
                    <a:pt x="433" y="1949"/>
                  </a:cubicBezTo>
                  <a:cubicBezTo>
                    <a:pt x="163" y="2490"/>
                    <a:pt x="0" y="2977"/>
                    <a:pt x="0" y="3409"/>
                  </a:cubicBezTo>
                  <a:cubicBezTo>
                    <a:pt x="0" y="3734"/>
                    <a:pt x="163" y="4059"/>
                    <a:pt x="433" y="4329"/>
                  </a:cubicBezTo>
                  <a:cubicBezTo>
                    <a:pt x="704" y="4600"/>
                    <a:pt x="1028" y="4708"/>
                    <a:pt x="1299" y="4708"/>
                  </a:cubicBezTo>
                  <a:cubicBezTo>
                    <a:pt x="1569" y="4708"/>
                    <a:pt x="1840" y="4654"/>
                    <a:pt x="2164" y="4492"/>
                  </a:cubicBezTo>
                  <a:cubicBezTo>
                    <a:pt x="2435" y="4383"/>
                    <a:pt x="2705" y="4221"/>
                    <a:pt x="2922" y="4059"/>
                  </a:cubicBezTo>
                  <a:cubicBezTo>
                    <a:pt x="3138" y="3896"/>
                    <a:pt x="3247" y="3734"/>
                    <a:pt x="3247" y="3680"/>
                  </a:cubicBezTo>
                  <a:cubicBezTo>
                    <a:pt x="3247" y="3572"/>
                    <a:pt x="3192" y="3518"/>
                    <a:pt x="3138" y="3518"/>
                  </a:cubicBezTo>
                  <a:cubicBezTo>
                    <a:pt x="3084" y="3518"/>
                    <a:pt x="2868" y="3572"/>
                    <a:pt x="2543" y="3788"/>
                  </a:cubicBezTo>
                  <a:cubicBezTo>
                    <a:pt x="2381" y="3842"/>
                    <a:pt x="2219" y="3951"/>
                    <a:pt x="2002" y="4005"/>
                  </a:cubicBezTo>
                  <a:cubicBezTo>
                    <a:pt x="1732" y="4059"/>
                    <a:pt x="1515" y="4113"/>
                    <a:pt x="1353" y="4113"/>
                  </a:cubicBezTo>
                  <a:cubicBezTo>
                    <a:pt x="1136" y="4113"/>
                    <a:pt x="974" y="4005"/>
                    <a:pt x="812" y="3896"/>
                  </a:cubicBezTo>
                  <a:cubicBezTo>
                    <a:pt x="704" y="3788"/>
                    <a:pt x="649" y="3626"/>
                    <a:pt x="649" y="3355"/>
                  </a:cubicBezTo>
                  <a:cubicBezTo>
                    <a:pt x="649" y="3139"/>
                    <a:pt x="704" y="2814"/>
                    <a:pt x="866" y="2490"/>
                  </a:cubicBezTo>
                  <a:cubicBezTo>
                    <a:pt x="1028" y="2165"/>
                    <a:pt x="1245" y="1840"/>
                    <a:pt x="1461" y="1570"/>
                  </a:cubicBezTo>
                  <a:cubicBezTo>
                    <a:pt x="1677" y="1299"/>
                    <a:pt x="1894" y="1083"/>
                    <a:pt x="2164" y="921"/>
                  </a:cubicBezTo>
                  <a:cubicBezTo>
                    <a:pt x="2381" y="704"/>
                    <a:pt x="2597" y="650"/>
                    <a:pt x="2814" y="650"/>
                  </a:cubicBezTo>
                  <a:cubicBezTo>
                    <a:pt x="2868" y="650"/>
                    <a:pt x="2976" y="650"/>
                    <a:pt x="3030" y="704"/>
                  </a:cubicBezTo>
                  <a:cubicBezTo>
                    <a:pt x="3138" y="704"/>
                    <a:pt x="3192" y="758"/>
                    <a:pt x="3247" y="758"/>
                  </a:cubicBezTo>
                  <a:cubicBezTo>
                    <a:pt x="3301" y="758"/>
                    <a:pt x="3301" y="704"/>
                    <a:pt x="3301" y="596"/>
                  </a:cubicBezTo>
                  <a:cubicBezTo>
                    <a:pt x="3301" y="488"/>
                    <a:pt x="3247" y="380"/>
                    <a:pt x="3084" y="217"/>
                  </a:cubicBezTo>
                  <a:cubicBezTo>
                    <a:pt x="2976" y="55"/>
                    <a:pt x="2868" y="1"/>
                    <a:pt x="2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5008400" y="3200375"/>
              <a:ext cx="87950" cy="120425"/>
            </a:xfrm>
            <a:custGeom>
              <a:avLst/>
              <a:gdLst/>
              <a:ahLst/>
              <a:cxnLst/>
              <a:rect l="l" t="t" r="r" b="b"/>
              <a:pathLst>
                <a:path w="3518" h="4817" extrusionOk="0">
                  <a:moveTo>
                    <a:pt x="2111" y="650"/>
                  </a:moveTo>
                  <a:cubicBezTo>
                    <a:pt x="2165" y="1029"/>
                    <a:pt x="2273" y="1624"/>
                    <a:pt x="2327" y="2381"/>
                  </a:cubicBezTo>
                  <a:cubicBezTo>
                    <a:pt x="2003" y="2435"/>
                    <a:pt x="1624" y="2490"/>
                    <a:pt x="1299" y="2598"/>
                  </a:cubicBezTo>
                  <a:cubicBezTo>
                    <a:pt x="1624" y="1786"/>
                    <a:pt x="1894" y="1083"/>
                    <a:pt x="2111" y="650"/>
                  </a:cubicBezTo>
                  <a:close/>
                  <a:moveTo>
                    <a:pt x="2273" y="1"/>
                  </a:moveTo>
                  <a:cubicBezTo>
                    <a:pt x="2165" y="1"/>
                    <a:pt x="2003" y="1"/>
                    <a:pt x="1894" y="109"/>
                  </a:cubicBezTo>
                  <a:cubicBezTo>
                    <a:pt x="1786" y="217"/>
                    <a:pt x="1678" y="325"/>
                    <a:pt x="1624" y="434"/>
                  </a:cubicBezTo>
                  <a:cubicBezTo>
                    <a:pt x="1570" y="542"/>
                    <a:pt x="1462" y="812"/>
                    <a:pt x="1299" y="1299"/>
                  </a:cubicBezTo>
                  <a:cubicBezTo>
                    <a:pt x="1083" y="1732"/>
                    <a:pt x="975" y="2057"/>
                    <a:pt x="866" y="2327"/>
                  </a:cubicBezTo>
                  <a:cubicBezTo>
                    <a:pt x="812" y="2490"/>
                    <a:pt x="758" y="2598"/>
                    <a:pt x="650" y="2760"/>
                  </a:cubicBezTo>
                  <a:cubicBezTo>
                    <a:pt x="217" y="2922"/>
                    <a:pt x="1" y="3031"/>
                    <a:pt x="1" y="3139"/>
                  </a:cubicBezTo>
                  <a:cubicBezTo>
                    <a:pt x="1" y="3193"/>
                    <a:pt x="55" y="3301"/>
                    <a:pt x="109" y="3355"/>
                  </a:cubicBezTo>
                  <a:cubicBezTo>
                    <a:pt x="163" y="3409"/>
                    <a:pt x="271" y="3409"/>
                    <a:pt x="325" y="3409"/>
                  </a:cubicBezTo>
                  <a:lnTo>
                    <a:pt x="380" y="3409"/>
                  </a:lnTo>
                  <a:cubicBezTo>
                    <a:pt x="163" y="4005"/>
                    <a:pt x="1" y="4329"/>
                    <a:pt x="1" y="4383"/>
                  </a:cubicBezTo>
                  <a:cubicBezTo>
                    <a:pt x="1" y="4491"/>
                    <a:pt x="55" y="4600"/>
                    <a:pt x="109" y="4654"/>
                  </a:cubicBezTo>
                  <a:cubicBezTo>
                    <a:pt x="217" y="4762"/>
                    <a:pt x="325" y="4816"/>
                    <a:pt x="380" y="4816"/>
                  </a:cubicBezTo>
                  <a:cubicBezTo>
                    <a:pt x="434" y="4816"/>
                    <a:pt x="704" y="4275"/>
                    <a:pt x="1083" y="3247"/>
                  </a:cubicBezTo>
                  <a:cubicBezTo>
                    <a:pt x="1408" y="3139"/>
                    <a:pt x="1678" y="3085"/>
                    <a:pt x="1840" y="3031"/>
                  </a:cubicBezTo>
                  <a:cubicBezTo>
                    <a:pt x="2003" y="2977"/>
                    <a:pt x="2165" y="2977"/>
                    <a:pt x="2381" y="2922"/>
                  </a:cubicBezTo>
                  <a:cubicBezTo>
                    <a:pt x="2436" y="3301"/>
                    <a:pt x="2436" y="3734"/>
                    <a:pt x="2490" y="4167"/>
                  </a:cubicBezTo>
                  <a:cubicBezTo>
                    <a:pt x="2490" y="4383"/>
                    <a:pt x="2544" y="4546"/>
                    <a:pt x="2598" y="4654"/>
                  </a:cubicBezTo>
                  <a:cubicBezTo>
                    <a:pt x="2652" y="4762"/>
                    <a:pt x="2706" y="4816"/>
                    <a:pt x="2760" y="4816"/>
                  </a:cubicBezTo>
                  <a:cubicBezTo>
                    <a:pt x="2922" y="4816"/>
                    <a:pt x="2977" y="4546"/>
                    <a:pt x="2977" y="3950"/>
                  </a:cubicBezTo>
                  <a:cubicBezTo>
                    <a:pt x="2977" y="3626"/>
                    <a:pt x="2977" y="3247"/>
                    <a:pt x="2922" y="2760"/>
                  </a:cubicBezTo>
                  <a:cubicBezTo>
                    <a:pt x="3355" y="2652"/>
                    <a:pt x="3518" y="2544"/>
                    <a:pt x="3518" y="2435"/>
                  </a:cubicBezTo>
                  <a:cubicBezTo>
                    <a:pt x="3518" y="2327"/>
                    <a:pt x="3409" y="2273"/>
                    <a:pt x="3247" y="2273"/>
                  </a:cubicBezTo>
                  <a:cubicBezTo>
                    <a:pt x="3139" y="2273"/>
                    <a:pt x="3031" y="2273"/>
                    <a:pt x="2922" y="2327"/>
                  </a:cubicBezTo>
                  <a:cubicBezTo>
                    <a:pt x="2814" y="1624"/>
                    <a:pt x="2760" y="1083"/>
                    <a:pt x="2652" y="650"/>
                  </a:cubicBezTo>
                  <a:cubicBezTo>
                    <a:pt x="2544" y="217"/>
                    <a:pt x="238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5112550" y="3201725"/>
              <a:ext cx="85250" cy="119075"/>
            </a:xfrm>
            <a:custGeom>
              <a:avLst/>
              <a:gdLst/>
              <a:ahLst/>
              <a:cxnLst/>
              <a:rect l="l" t="t" r="r" b="b"/>
              <a:pathLst>
                <a:path w="3410" h="4763" extrusionOk="0">
                  <a:moveTo>
                    <a:pt x="2057" y="596"/>
                  </a:moveTo>
                  <a:cubicBezTo>
                    <a:pt x="2544" y="596"/>
                    <a:pt x="2814" y="704"/>
                    <a:pt x="2814" y="1029"/>
                  </a:cubicBezTo>
                  <a:cubicBezTo>
                    <a:pt x="2814" y="1191"/>
                    <a:pt x="2706" y="1353"/>
                    <a:pt x="2598" y="1516"/>
                  </a:cubicBezTo>
                  <a:cubicBezTo>
                    <a:pt x="2436" y="1678"/>
                    <a:pt x="2273" y="1786"/>
                    <a:pt x="2111" y="1895"/>
                  </a:cubicBezTo>
                  <a:cubicBezTo>
                    <a:pt x="1949" y="2003"/>
                    <a:pt x="1732" y="2111"/>
                    <a:pt x="1516" y="2219"/>
                  </a:cubicBezTo>
                  <a:cubicBezTo>
                    <a:pt x="1299" y="2327"/>
                    <a:pt x="1137" y="2436"/>
                    <a:pt x="1083" y="2490"/>
                  </a:cubicBezTo>
                  <a:cubicBezTo>
                    <a:pt x="1245" y="1786"/>
                    <a:pt x="1354" y="1299"/>
                    <a:pt x="1354" y="1029"/>
                  </a:cubicBezTo>
                  <a:cubicBezTo>
                    <a:pt x="1354" y="921"/>
                    <a:pt x="1354" y="866"/>
                    <a:pt x="1299" y="758"/>
                  </a:cubicBezTo>
                  <a:cubicBezTo>
                    <a:pt x="1570" y="650"/>
                    <a:pt x="1840" y="596"/>
                    <a:pt x="2057" y="596"/>
                  </a:cubicBezTo>
                  <a:close/>
                  <a:moveTo>
                    <a:pt x="2057" y="1"/>
                  </a:moveTo>
                  <a:cubicBezTo>
                    <a:pt x="1678" y="1"/>
                    <a:pt x="1354" y="55"/>
                    <a:pt x="1029" y="163"/>
                  </a:cubicBezTo>
                  <a:cubicBezTo>
                    <a:pt x="704" y="271"/>
                    <a:pt x="542" y="380"/>
                    <a:pt x="542" y="488"/>
                  </a:cubicBezTo>
                  <a:cubicBezTo>
                    <a:pt x="542" y="542"/>
                    <a:pt x="596" y="596"/>
                    <a:pt x="650" y="650"/>
                  </a:cubicBezTo>
                  <a:cubicBezTo>
                    <a:pt x="650" y="758"/>
                    <a:pt x="704" y="812"/>
                    <a:pt x="758" y="866"/>
                  </a:cubicBezTo>
                  <a:cubicBezTo>
                    <a:pt x="758" y="1299"/>
                    <a:pt x="596" y="1949"/>
                    <a:pt x="380" y="2814"/>
                  </a:cubicBezTo>
                  <a:cubicBezTo>
                    <a:pt x="109" y="3734"/>
                    <a:pt x="1" y="4221"/>
                    <a:pt x="1" y="4329"/>
                  </a:cubicBezTo>
                  <a:cubicBezTo>
                    <a:pt x="1" y="4383"/>
                    <a:pt x="55" y="4492"/>
                    <a:pt x="109" y="4600"/>
                  </a:cubicBezTo>
                  <a:cubicBezTo>
                    <a:pt x="217" y="4708"/>
                    <a:pt x="271" y="4762"/>
                    <a:pt x="326" y="4762"/>
                  </a:cubicBezTo>
                  <a:cubicBezTo>
                    <a:pt x="380" y="4762"/>
                    <a:pt x="434" y="4654"/>
                    <a:pt x="488" y="4383"/>
                  </a:cubicBezTo>
                  <a:cubicBezTo>
                    <a:pt x="542" y="4275"/>
                    <a:pt x="596" y="4167"/>
                    <a:pt x="596" y="4059"/>
                  </a:cubicBezTo>
                  <a:cubicBezTo>
                    <a:pt x="650" y="3951"/>
                    <a:pt x="758" y="3518"/>
                    <a:pt x="975" y="2814"/>
                  </a:cubicBezTo>
                  <a:cubicBezTo>
                    <a:pt x="1083" y="3139"/>
                    <a:pt x="1408" y="3572"/>
                    <a:pt x="1895" y="4059"/>
                  </a:cubicBezTo>
                  <a:cubicBezTo>
                    <a:pt x="2382" y="4492"/>
                    <a:pt x="2760" y="4762"/>
                    <a:pt x="3031" y="4762"/>
                  </a:cubicBezTo>
                  <a:cubicBezTo>
                    <a:pt x="3193" y="4762"/>
                    <a:pt x="3301" y="4708"/>
                    <a:pt x="3301" y="4600"/>
                  </a:cubicBezTo>
                  <a:cubicBezTo>
                    <a:pt x="3301" y="4492"/>
                    <a:pt x="3247" y="4437"/>
                    <a:pt x="3085" y="4329"/>
                  </a:cubicBezTo>
                  <a:cubicBezTo>
                    <a:pt x="3031" y="4275"/>
                    <a:pt x="2977" y="4221"/>
                    <a:pt x="2923" y="4167"/>
                  </a:cubicBezTo>
                  <a:cubicBezTo>
                    <a:pt x="2868" y="4113"/>
                    <a:pt x="2814" y="4059"/>
                    <a:pt x="2706" y="4005"/>
                  </a:cubicBezTo>
                  <a:cubicBezTo>
                    <a:pt x="2598" y="3896"/>
                    <a:pt x="2544" y="3842"/>
                    <a:pt x="2436" y="3734"/>
                  </a:cubicBezTo>
                  <a:cubicBezTo>
                    <a:pt x="2327" y="3626"/>
                    <a:pt x="2219" y="3572"/>
                    <a:pt x="2165" y="3518"/>
                  </a:cubicBezTo>
                  <a:cubicBezTo>
                    <a:pt x="2111" y="3409"/>
                    <a:pt x="2003" y="3301"/>
                    <a:pt x="1840" y="3193"/>
                  </a:cubicBezTo>
                  <a:cubicBezTo>
                    <a:pt x="1678" y="3031"/>
                    <a:pt x="1624" y="2868"/>
                    <a:pt x="1624" y="2760"/>
                  </a:cubicBezTo>
                  <a:cubicBezTo>
                    <a:pt x="1624" y="2760"/>
                    <a:pt x="1678" y="2706"/>
                    <a:pt x="1786" y="2652"/>
                  </a:cubicBezTo>
                  <a:cubicBezTo>
                    <a:pt x="1895" y="2598"/>
                    <a:pt x="2057" y="2490"/>
                    <a:pt x="2219" y="2436"/>
                  </a:cubicBezTo>
                  <a:cubicBezTo>
                    <a:pt x="2436" y="2327"/>
                    <a:pt x="2598" y="2219"/>
                    <a:pt x="2760" y="2111"/>
                  </a:cubicBezTo>
                  <a:cubicBezTo>
                    <a:pt x="2977" y="1949"/>
                    <a:pt x="3085" y="1840"/>
                    <a:pt x="3247" y="1624"/>
                  </a:cubicBezTo>
                  <a:cubicBezTo>
                    <a:pt x="3355" y="1408"/>
                    <a:pt x="3410" y="1245"/>
                    <a:pt x="3410" y="1029"/>
                  </a:cubicBezTo>
                  <a:cubicBezTo>
                    <a:pt x="3410" y="704"/>
                    <a:pt x="3301" y="434"/>
                    <a:pt x="2977" y="271"/>
                  </a:cubicBezTo>
                  <a:cubicBezTo>
                    <a:pt x="2706" y="55"/>
                    <a:pt x="2436" y="1"/>
                    <a:pt x="20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5211300" y="3200375"/>
              <a:ext cx="100125" cy="120425"/>
            </a:xfrm>
            <a:custGeom>
              <a:avLst/>
              <a:gdLst/>
              <a:ahLst/>
              <a:cxnLst/>
              <a:rect l="l" t="t" r="r" b="b"/>
              <a:pathLst>
                <a:path w="4005" h="4817" extrusionOk="0">
                  <a:moveTo>
                    <a:pt x="3626" y="1"/>
                  </a:moveTo>
                  <a:cubicBezTo>
                    <a:pt x="3517" y="1"/>
                    <a:pt x="3463" y="109"/>
                    <a:pt x="3463" y="325"/>
                  </a:cubicBezTo>
                  <a:cubicBezTo>
                    <a:pt x="3463" y="379"/>
                    <a:pt x="3463" y="596"/>
                    <a:pt x="3409" y="1137"/>
                  </a:cubicBezTo>
                  <a:cubicBezTo>
                    <a:pt x="3301" y="2219"/>
                    <a:pt x="3085" y="3139"/>
                    <a:pt x="2814" y="3896"/>
                  </a:cubicBezTo>
                  <a:cubicBezTo>
                    <a:pt x="2598" y="3463"/>
                    <a:pt x="2165" y="2327"/>
                    <a:pt x="1407" y="434"/>
                  </a:cubicBezTo>
                  <a:cubicBezTo>
                    <a:pt x="1407" y="325"/>
                    <a:pt x="1353" y="271"/>
                    <a:pt x="1245" y="163"/>
                  </a:cubicBezTo>
                  <a:cubicBezTo>
                    <a:pt x="1137" y="55"/>
                    <a:pt x="1083" y="55"/>
                    <a:pt x="1029" y="55"/>
                  </a:cubicBezTo>
                  <a:cubicBezTo>
                    <a:pt x="974" y="55"/>
                    <a:pt x="920" y="109"/>
                    <a:pt x="920" y="271"/>
                  </a:cubicBezTo>
                  <a:cubicBezTo>
                    <a:pt x="920" y="542"/>
                    <a:pt x="758" y="1245"/>
                    <a:pt x="488" y="2435"/>
                  </a:cubicBezTo>
                  <a:cubicBezTo>
                    <a:pt x="163" y="3572"/>
                    <a:pt x="1" y="4221"/>
                    <a:pt x="1" y="4329"/>
                  </a:cubicBezTo>
                  <a:cubicBezTo>
                    <a:pt x="1" y="4437"/>
                    <a:pt x="55" y="4546"/>
                    <a:pt x="163" y="4654"/>
                  </a:cubicBezTo>
                  <a:cubicBezTo>
                    <a:pt x="217" y="4762"/>
                    <a:pt x="325" y="4816"/>
                    <a:pt x="379" y="4816"/>
                  </a:cubicBezTo>
                  <a:cubicBezTo>
                    <a:pt x="379" y="4816"/>
                    <a:pt x="433" y="4708"/>
                    <a:pt x="488" y="4546"/>
                  </a:cubicBezTo>
                  <a:cubicBezTo>
                    <a:pt x="542" y="4329"/>
                    <a:pt x="650" y="3950"/>
                    <a:pt x="812" y="3247"/>
                  </a:cubicBezTo>
                  <a:cubicBezTo>
                    <a:pt x="974" y="2598"/>
                    <a:pt x="1137" y="2003"/>
                    <a:pt x="1299" y="1516"/>
                  </a:cubicBezTo>
                  <a:cubicBezTo>
                    <a:pt x="1948" y="3193"/>
                    <a:pt x="2327" y="4167"/>
                    <a:pt x="2489" y="4491"/>
                  </a:cubicBezTo>
                  <a:cubicBezTo>
                    <a:pt x="2544" y="4600"/>
                    <a:pt x="2598" y="4654"/>
                    <a:pt x="2652" y="4708"/>
                  </a:cubicBezTo>
                  <a:cubicBezTo>
                    <a:pt x="2706" y="4762"/>
                    <a:pt x="2814" y="4816"/>
                    <a:pt x="2868" y="4816"/>
                  </a:cubicBezTo>
                  <a:cubicBezTo>
                    <a:pt x="3030" y="4816"/>
                    <a:pt x="3193" y="4491"/>
                    <a:pt x="3409" y="3950"/>
                  </a:cubicBezTo>
                  <a:cubicBezTo>
                    <a:pt x="3572" y="3355"/>
                    <a:pt x="3734" y="2706"/>
                    <a:pt x="3842" y="2057"/>
                  </a:cubicBezTo>
                  <a:cubicBezTo>
                    <a:pt x="3950" y="1353"/>
                    <a:pt x="4004" y="812"/>
                    <a:pt x="4004" y="434"/>
                  </a:cubicBezTo>
                  <a:cubicBezTo>
                    <a:pt x="4004" y="379"/>
                    <a:pt x="4004" y="271"/>
                    <a:pt x="3896" y="163"/>
                  </a:cubicBezTo>
                  <a:cubicBezTo>
                    <a:pt x="3788" y="55"/>
                    <a:pt x="3680" y="1"/>
                    <a:pt x="36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5328975" y="3201725"/>
              <a:ext cx="35200" cy="117700"/>
            </a:xfrm>
            <a:custGeom>
              <a:avLst/>
              <a:gdLst/>
              <a:ahLst/>
              <a:cxnLst/>
              <a:rect l="l" t="t" r="r" b="b"/>
              <a:pathLst>
                <a:path w="1408" h="4708" extrusionOk="0">
                  <a:moveTo>
                    <a:pt x="975" y="1"/>
                  </a:moveTo>
                  <a:cubicBezTo>
                    <a:pt x="921" y="1"/>
                    <a:pt x="866" y="1"/>
                    <a:pt x="812" y="55"/>
                  </a:cubicBezTo>
                  <a:cubicBezTo>
                    <a:pt x="812" y="55"/>
                    <a:pt x="812" y="109"/>
                    <a:pt x="812" y="217"/>
                  </a:cubicBezTo>
                  <a:cubicBezTo>
                    <a:pt x="812" y="488"/>
                    <a:pt x="650" y="1191"/>
                    <a:pt x="379" y="2381"/>
                  </a:cubicBezTo>
                  <a:cubicBezTo>
                    <a:pt x="109" y="3572"/>
                    <a:pt x="1" y="4167"/>
                    <a:pt x="1" y="4275"/>
                  </a:cubicBezTo>
                  <a:cubicBezTo>
                    <a:pt x="1" y="4383"/>
                    <a:pt x="55" y="4437"/>
                    <a:pt x="109" y="4546"/>
                  </a:cubicBezTo>
                  <a:cubicBezTo>
                    <a:pt x="217" y="4654"/>
                    <a:pt x="271" y="4708"/>
                    <a:pt x="325" y="4708"/>
                  </a:cubicBezTo>
                  <a:cubicBezTo>
                    <a:pt x="379" y="4708"/>
                    <a:pt x="488" y="4600"/>
                    <a:pt x="542" y="4329"/>
                  </a:cubicBezTo>
                  <a:cubicBezTo>
                    <a:pt x="596" y="4167"/>
                    <a:pt x="596" y="4059"/>
                    <a:pt x="650" y="3951"/>
                  </a:cubicBezTo>
                  <a:cubicBezTo>
                    <a:pt x="650" y="3788"/>
                    <a:pt x="704" y="3626"/>
                    <a:pt x="758" y="3409"/>
                  </a:cubicBezTo>
                  <a:cubicBezTo>
                    <a:pt x="812" y="3193"/>
                    <a:pt x="866" y="3031"/>
                    <a:pt x="921" y="2868"/>
                  </a:cubicBezTo>
                  <a:cubicBezTo>
                    <a:pt x="1245" y="1570"/>
                    <a:pt x="1407" y="812"/>
                    <a:pt x="1407" y="650"/>
                  </a:cubicBezTo>
                  <a:cubicBezTo>
                    <a:pt x="1407" y="488"/>
                    <a:pt x="1353" y="325"/>
                    <a:pt x="1245" y="217"/>
                  </a:cubicBezTo>
                  <a:cubicBezTo>
                    <a:pt x="1137" y="55"/>
                    <a:pt x="1029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5381725" y="3201725"/>
              <a:ext cx="87950" cy="119075"/>
            </a:xfrm>
            <a:custGeom>
              <a:avLst/>
              <a:gdLst/>
              <a:ahLst/>
              <a:cxnLst/>
              <a:rect l="l" t="t" r="r" b="b"/>
              <a:pathLst>
                <a:path w="3518" h="4763" extrusionOk="0">
                  <a:moveTo>
                    <a:pt x="109" y="1"/>
                  </a:moveTo>
                  <a:cubicBezTo>
                    <a:pt x="55" y="1"/>
                    <a:pt x="1" y="55"/>
                    <a:pt x="1" y="217"/>
                  </a:cubicBezTo>
                  <a:cubicBezTo>
                    <a:pt x="1" y="488"/>
                    <a:pt x="109" y="1137"/>
                    <a:pt x="271" y="2219"/>
                  </a:cubicBezTo>
                  <a:cubicBezTo>
                    <a:pt x="488" y="3355"/>
                    <a:pt x="650" y="4059"/>
                    <a:pt x="812" y="4329"/>
                  </a:cubicBezTo>
                  <a:cubicBezTo>
                    <a:pt x="812" y="4437"/>
                    <a:pt x="921" y="4546"/>
                    <a:pt x="975" y="4654"/>
                  </a:cubicBezTo>
                  <a:cubicBezTo>
                    <a:pt x="1029" y="4708"/>
                    <a:pt x="1137" y="4762"/>
                    <a:pt x="1191" y="4762"/>
                  </a:cubicBezTo>
                  <a:cubicBezTo>
                    <a:pt x="1245" y="4762"/>
                    <a:pt x="1408" y="4654"/>
                    <a:pt x="1516" y="4383"/>
                  </a:cubicBezTo>
                  <a:cubicBezTo>
                    <a:pt x="1624" y="4221"/>
                    <a:pt x="1678" y="4059"/>
                    <a:pt x="1732" y="3896"/>
                  </a:cubicBezTo>
                  <a:cubicBezTo>
                    <a:pt x="1840" y="3734"/>
                    <a:pt x="1949" y="3518"/>
                    <a:pt x="2057" y="3247"/>
                  </a:cubicBezTo>
                  <a:cubicBezTo>
                    <a:pt x="2165" y="2923"/>
                    <a:pt x="2327" y="2652"/>
                    <a:pt x="2436" y="2381"/>
                  </a:cubicBezTo>
                  <a:cubicBezTo>
                    <a:pt x="2598" y="2111"/>
                    <a:pt x="2760" y="1786"/>
                    <a:pt x="2977" y="1408"/>
                  </a:cubicBezTo>
                  <a:cubicBezTo>
                    <a:pt x="3193" y="1029"/>
                    <a:pt x="3301" y="758"/>
                    <a:pt x="3409" y="650"/>
                  </a:cubicBezTo>
                  <a:cubicBezTo>
                    <a:pt x="3518" y="488"/>
                    <a:pt x="3518" y="325"/>
                    <a:pt x="3518" y="271"/>
                  </a:cubicBezTo>
                  <a:cubicBezTo>
                    <a:pt x="3518" y="217"/>
                    <a:pt x="3518" y="109"/>
                    <a:pt x="3409" y="109"/>
                  </a:cubicBezTo>
                  <a:cubicBezTo>
                    <a:pt x="3355" y="55"/>
                    <a:pt x="3301" y="1"/>
                    <a:pt x="3193" y="1"/>
                  </a:cubicBezTo>
                  <a:cubicBezTo>
                    <a:pt x="3085" y="1"/>
                    <a:pt x="2760" y="434"/>
                    <a:pt x="2327" y="1299"/>
                  </a:cubicBezTo>
                  <a:cubicBezTo>
                    <a:pt x="1840" y="2219"/>
                    <a:pt x="1462" y="3031"/>
                    <a:pt x="1191" y="3842"/>
                  </a:cubicBezTo>
                  <a:cubicBezTo>
                    <a:pt x="1083" y="3355"/>
                    <a:pt x="921" y="2706"/>
                    <a:pt x="812" y="1895"/>
                  </a:cubicBezTo>
                  <a:cubicBezTo>
                    <a:pt x="704" y="1029"/>
                    <a:pt x="650" y="596"/>
                    <a:pt x="650" y="542"/>
                  </a:cubicBezTo>
                  <a:cubicBezTo>
                    <a:pt x="596" y="380"/>
                    <a:pt x="488" y="271"/>
                    <a:pt x="380" y="163"/>
                  </a:cubicBezTo>
                  <a:cubicBezTo>
                    <a:pt x="325" y="55"/>
                    <a:pt x="217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5468300" y="3201725"/>
              <a:ext cx="92000" cy="119075"/>
            </a:xfrm>
            <a:custGeom>
              <a:avLst/>
              <a:gdLst/>
              <a:ahLst/>
              <a:cxnLst/>
              <a:rect l="l" t="t" r="r" b="b"/>
              <a:pathLst>
                <a:path w="3680" h="4763" extrusionOk="0">
                  <a:moveTo>
                    <a:pt x="2381" y="542"/>
                  </a:moveTo>
                  <a:cubicBezTo>
                    <a:pt x="2544" y="542"/>
                    <a:pt x="2706" y="650"/>
                    <a:pt x="2814" y="866"/>
                  </a:cubicBezTo>
                  <a:cubicBezTo>
                    <a:pt x="2976" y="1083"/>
                    <a:pt x="3030" y="1353"/>
                    <a:pt x="3030" y="1732"/>
                  </a:cubicBezTo>
                  <a:cubicBezTo>
                    <a:pt x="3030" y="2057"/>
                    <a:pt x="2922" y="2436"/>
                    <a:pt x="2706" y="2814"/>
                  </a:cubicBezTo>
                  <a:cubicBezTo>
                    <a:pt x="2489" y="3193"/>
                    <a:pt x="2273" y="3518"/>
                    <a:pt x="1948" y="3788"/>
                  </a:cubicBezTo>
                  <a:cubicBezTo>
                    <a:pt x="1678" y="4059"/>
                    <a:pt x="1407" y="4221"/>
                    <a:pt x="1191" y="4221"/>
                  </a:cubicBezTo>
                  <a:cubicBezTo>
                    <a:pt x="1029" y="4221"/>
                    <a:pt x="920" y="4113"/>
                    <a:pt x="812" y="4005"/>
                  </a:cubicBezTo>
                  <a:cubicBezTo>
                    <a:pt x="704" y="3842"/>
                    <a:pt x="650" y="3626"/>
                    <a:pt x="650" y="3355"/>
                  </a:cubicBezTo>
                  <a:cubicBezTo>
                    <a:pt x="650" y="2977"/>
                    <a:pt x="758" y="2544"/>
                    <a:pt x="974" y="2057"/>
                  </a:cubicBezTo>
                  <a:cubicBezTo>
                    <a:pt x="1191" y="1624"/>
                    <a:pt x="1407" y="1245"/>
                    <a:pt x="1678" y="975"/>
                  </a:cubicBezTo>
                  <a:cubicBezTo>
                    <a:pt x="1948" y="704"/>
                    <a:pt x="2219" y="542"/>
                    <a:pt x="2381" y="542"/>
                  </a:cubicBezTo>
                  <a:close/>
                  <a:moveTo>
                    <a:pt x="2327" y="1"/>
                  </a:moveTo>
                  <a:cubicBezTo>
                    <a:pt x="2111" y="1"/>
                    <a:pt x="1840" y="55"/>
                    <a:pt x="1570" y="271"/>
                  </a:cubicBezTo>
                  <a:cubicBezTo>
                    <a:pt x="1299" y="488"/>
                    <a:pt x="1029" y="758"/>
                    <a:pt x="812" y="1029"/>
                  </a:cubicBezTo>
                  <a:cubicBezTo>
                    <a:pt x="596" y="1353"/>
                    <a:pt x="379" y="1732"/>
                    <a:pt x="271" y="2165"/>
                  </a:cubicBezTo>
                  <a:cubicBezTo>
                    <a:pt x="109" y="2598"/>
                    <a:pt x="1" y="2977"/>
                    <a:pt x="1" y="3409"/>
                  </a:cubicBezTo>
                  <a:cubicBezTo>
                    <a:pt x="1" y="3734"/>
                    <a:pt x="163" y="4005"/>
                    <a:pt x="379" y="4329"/>
                  </a:cubicBezTo>
                  <a:cubicBezTo>
                    <a:pt x="596" y="4600"/>
                    <a:pt x="866" y="4762"/>
                    <a:pt x="1137" y="4762"/>
                  </a:cubicBezTo>
                  <a:cubicBezTo>
                    <a:pt x="1570" y="4762"/>
                    <a:pt x="1948" y="4600"/>
                    <a:pt x="2327" y="4221"/>
                  </a:cubicBezTo>
                  <a:cubicBezTo>
                    <a:pt x="2760" y="3896"/>
                    <a:pt x="3085" y="3518"/>
                    <a:pt x="3301" y="3031"/>
                  </a:cubicBezTo>
                  <a:cubicBezTo>
                    <a:pt x="3572" y="2544"/>
                    <a:pt x="3680" y="2111"/>
                    <a:pt x="3680" y="1678"/>
                  </a:cubicBezTo>
                  <a:cubicBezTo>
                    <a:pt x="3680" y="1245"/>
                    <a:pt x="3517" y="812"/>
                    <a:pt x="3301" y="488"/>
                  </a:cubicBezTo>
                  <a:cubicBezTo>
                    <a:pt x="3030" y="163"/>
                    <a:pt x="2706" y="1"/>
                    <a:pt x="2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571100" y="3201725"/>
              <a:ext cx="86600" cy="119075"/>
            </a:xfrm>
            <a:custGeom>
              <a:avLst/>
              <a:gdLst/>
              <a:ahLst/>
              <a:cxnLst/>
              <a:rect l="l" t="t" r="r" b="b"/>
              <a:pathLst>
                <a:path w="3464" h="4763" extrusionOk="0">
                  <a:moveTo>
                    <a:pt x="2111" y="596"/>
                  </a:moveTo>
                  <a:cubicBezTo>
                    <a:pt x="2598" y="596"/>
                    <a:pt x="2814" y="704"/>
                    <a:pt x="2814" y="1029"/>
                  </a:cubicBezTo>
                  <a:cubicBezTo>
                    <a:pt x="2814" y="1191"/>
                    <a:pt x="2760" y="1353"/>
                    <a:pt x="2598" y="1516"/>
                  </a:cubicBezTo>
                  <a:cubicBezTo>
                    <a:pt x="2489" y="1678"/>
                    <a:pt x="2327" y="1786"/>
                    <a:pt x="2111" y="1895"/>
                  </a:cubicBezTo>
                  <a:cubicBezTo>
                    <a:pt x="1948" y="2003"/>
                    <a:pt x="1786" y="2111"/>
                    <a:pt x="1570" y="2219"/>
                  </a:cubicBezTo>
                  <a:cubicBezTo>
                    <a:pt x="1353" y="2327"/>
                    <a:pt x="1191" y="2436"/>
                    <a:pt x="1083" y="2490"/>
                  </a:cubicBezTo>
                  <a:cubicBezTo>
                    <a:pt x="1299" y="1786"/>
                    <a:pt x="1407" y="1299"/>
                    <a:pt x="1407" y="1029"/>
                  </a:cubicBezTo>
                  <a:cubicBezTo>
                    <a:pt x="1407" y="921"/>
                    <a:pt x="1353" y="866"/>
                    <a:pt x="1299" y="758"/>
                  </a:cubicBezTo>
                  <a:cubicBezTo>
                    <a:pt x="1624" y="650"/>
                    <a:pt x="1894" y="596"/>
                    <a:pt x="2111" y="596"/>
                  </a:cubicBezTo>
                  <a:close/>
                  <a:moveTo>
                    <a:pt x="2057" y="1"/>
                  </a:moveTo>
                  <a:cubicBezTo>
                    <a:pt x="1678" y="1"/>
                    <a:pt x="1353" y="55"/>
                    <a:pt x="1029" y="163"/>
                  </a:cubicBezTo>
                  <a:cubicBezTo>
                    <a:pt x="758" y="271"/>
                    <a:pt x="596" y="380"/>
                    <a:pt x="596" y="488"/>
                  </a:cubicBezTo>
                  <a:cubicBezTo>
                    <a:pt x="596" y="542"/>
                    <a:pt x="596" y="596"/>
                    <a:pt x="650" y="650"/>
                  </a:cubicBezTo>
                  <a:cubicBezTo>
                    <a:pt x="704" y="758"/>
                    <a:pt x="758" y="812"/>
                    <a:pt x="812" y="866"/>
                  </a:cubicBezTo>
                  <a:cubicBezTo>
                    <a:pt x="758" y="1299"/>
                    <a:pt x="650" y="1949"/>
                    <a:pt x="379" y="2814"/>
                  </a:cubicBezTo>
                  <a:cubicBezTo>
                    <a:pt x="163" y="3734"/>
                    <a:pt x="1" y="4221"/>
                    <a:pt x="1" y="4329"/>
                  </a:cubicBezTo>
                  <a:cubicBezTo>
                    <a:pt x="1" y="4383"/>
                    <a:pt x="55" y="4492"/>
                    <a:pt x="163" y="4600"/>
                  </a:cubicBezTo>
                  <a:cubicBezTo>
                    <a:pt x="217" y="4708"/>
                    <a:pt x="325" y="4762"/>
                    <a:pt x="379" y="4762"/>
                  </a:cubicBezTo>
                  <a:cubicBezTo>
                    <a:pt x="433" y="4762"/>
                    <a:pt x="488" y="4654"/>
                    <a:pt x="542" y="4383"/>
                  </a:cubicBezTo>
                  <a:cubicBezTo>
                    <a:pt x="596" y="4275"/>
                    <a:pt x="596" y="4167"/>
                    <a:pt x="650" y="4059"/>
                  </a:cubicBezTo>
                  <a:cubicBezTo>
                    <a:pt x="650" y="3951"/>
                    <a:pt x="812" y="3518"/>
                    <a:pt x="1029" y="2814"/>
                  </a:cubicBezTo>
                  <a:cubicBezTo>
                    <a:pt x="1137" y="3139"/>
                    <a:pt x="1407" y="3572"/>
                    <a:pt x="1948" y="4059"/>
                  </a:cubicBezTo>
                  <a:cubicBezTo>
                    <a:pt x="2435" y="4492"/>
                    <a:pt x="2814" y="4762"/>
                    <a:pt x="3085" y="4762"/>
                  </a:cubicBezTo>
                  <a:cubicBezTo>
                    <a:pt x="3247" y="4762"/>
                    <a:pt x="3301" y="4708"/>
                    <a:pt x="3301" y="4600"/>
                  </a:cubicBezTo>
                  <a:cubicBezTo>
                    <a:pt x="3301" y="4492"/>
                    <a:pt x="3247" y="4437"/>
                    <a:pt x="3139" y="4329"/>
                  </a:cubicBezTo>
                  <a:cubicBezTo>
                    <a:pt x="3085" y="4275"/>
                    <a:pt x="3030" y="4221"/>
                    <a:pt x="2976" y="4167"/>
                  </a:cubicBezTo>
                  <a:cubicBezTo>
                    <a:pt x="2922" y="4113"/>
                    <a:pt x="2814" y="4059"/>
                    <a:pt x="2760" y="4005"/>
                  </a:cubicBezTo>
                  <a:cubicBezTo>
                    <a:pt x="2652" y="3896"/>
                    <a:pt x="2544" y="3842"/>
                    <a:pt x="2435" y="3734"/>
                  </a:cubicBezTo>
                  <a:cubicBezTo>
                    <a:pt x="2327" y="3626"/>
                    <a:pt x="2273" y="3572"/>
                    <a:pt x="2219" y="3518"/>
                  </a:cubicBezTo>
                  <a:cubicBezTo>
                    <a:pt x="2111" y="3409"/>
                    <a:pt x="2002" y="3301"/>
                    <a:pt x="1840" y="3193"/>
                  </a:cubicBezTo>
                  <a:cubicBezTo>
                    <a:pt x="1732" y="3031"/>
                    <a:pt x="1624" y="2868"/>
                    <a:pt x="1624" y="2760"/>
                  </a:cubicBezTo>
                  <a:cubicBezTo>
                    <a:pt x="1624" y="2760"/>
                    <a:pt x="1678" y="2706"/>
                    <a:pt x="1840" y="2652"/>
                  </a:cubicBezTo>
                  <a:cubicBezTo>
                    <a:pt x="1948" y="2598"/>
                    <a:pt x="2111" y="2490"/>
                    <a:pt x="2273" y="2436"/>
                  </a:cubicBezTo>
                  <a:cubicBezTo>
                    <a:pt x="2435" y="2327"/>
                    <a:pt x="2598" y="2219"/>
                    <a:pt x="2814" y="2111"/>
                  </a:cubicBezTo>
                  <a:cubicBezTo>
                    <a:pt x="2976" y="1949"/>
                    <a:pt x="3139" y="1840"/>
                    <a:pt x="3247" y="1624"/>
                  </a:cubicBezTo>
                  <a:cubicBezTo>
                    <a:pt x="3355" y="1408"/>
                    <a:pt x="3463" y="1245"/>
                    <a:pt x="3463" y="1029"/>
                  </a:cubicBezTo>
                  <a:cubicBezTo>
                    <a:pt x="3463" y="704"/>
                    <a:pt x="3301" y="434"/>
                    <a:pt x="3030" y="271"/>
                  </a:cubicBezTo>
                  <a:cubicBezTo>
                    <a:pt x="2760" y="55"/>
                    <a:pt x="2435" y="1"/>
                    <a:pt x="20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669850" y="3200375"/>
              <a:ext cx="87950" cy="120425"/>
            </a:xfrm>
            <a:custGeom>
              <a:avLst/>
              <a:gdLst/>
              <a:ahLst/>
              <a:cxnLst/>
              <a:rect l="l" t="t" r="r" b="b"/>
              <a:pathLst>
                <a:path w="3518" h="4817" extrusionOk="0">
                  <a:moveTo>
                    <a:pt x="2056" y="650"/>
                  </a:moveTo>
                  <a:cubicBezTo>
                    <a:pt x="2164" y="1029"/>
                    <a:pt x="2219" y="1624"/>
                    <a:pt x="2327" y="2381"/>
                  </a:cubicBezTo>
                  <a:cubicBezTo>
                    <a:pt x="1948" y="2435"/>
                    <a:pt x="1623" y="2490"/>
                    <a:pt x="1299" y="2598"/>
                  </a:cubicBezTo>
                  <a:cubicBezTo>
                    <a:pt x="1623" y="1786"/>
                    <a:pt x="1894" y="1083"/>
                    <a:pt x="2056" y="650"/>
                  </a:cubicBezTo>
                  <a:close/>
                  <a:moveTo>
                    <a:pt x="2219" y="1"/>
                  </a:moveTo>
                  <a:cubicBezTo>
                    <a:pt x="2110" y="1"/>
                    <a:pt x="2002" y="1"/>
                    <a:pt x="1840" y="109"/>
                  </a:cubicBezTo>
                  <a:cubicBezTo>
                    <a:pt x="1732" y="217"/>
                    <a:pt x="1678" y="325"/>
                    <a:pt x="1623" y="434"/>
                  </a:cubicBezTo>
                  <a:cubicBezTo>
                    <a:pt x="1569" y="542"/>
                    <a:pt x="1461" y="812"/>
                    <a:pt x="1245" y="1299"/>
                  </a:cubicBezTo>
                  <a:cubicBezTo>
                    <a:pt x="1082" y="1732"/>
                    <a:pt x="920" y="2057"/>
                    <a:pt x="812" y="2327"/>
                  </a:cubicBezTo>
                  <a:cubicBezTo>
                    <a:pt x="758" y="2490"/>
                    <a:pt x="704" y="2598"/>
                    <a:pt x="650" y="2760"/>
                  </a:cubicBezTo>
                  <a:cubicBezTo>
                    <a:pt x="217" y="2922"/>
                    <a:pt x="0" y="3031"/>
                    <a:pt x="0" y="3139"/>
                  </a:cubicBezTo>
                  <a:cubicBezTo>
                    <a:pt x="0" y="3193"/>
                    <a:pt x="0" y="3301"/>
                    <a:pt x="54" y="3355"/>
                  </a:cubicBezTo>
                  <a:cubicBezTo>
                    <a:pt x="163" y="3409"/>
                    <a:pt x="217" y="3409"/>
                    <a:pt x="325" y="3409"/>
                  </a:cubicBezTo>
                  <a:lnTo>
                    <a:pt x="379" y="3409"/>
                  </a:lnTo>
                  <a:cubicBezTo>
                    <a:pt x="108" y="4005"/>
                    <a:pt x="0" y="4329"/>
                    <a:pt x="0" y="4383"/>
                  </a:cubicBezTo>
                  <a:cubicBezTo>
                    <a:pt x="0" y="4491"/>
                    <a:pt x="0" y="4600"/>
                    <a:pt x="108" y="4654"/>
                  </a:cubicBezTo>
                  <a:cubicBezTo>
                    <a:pt x="217" y="4762"/>
                    <a:pt x="271" y="4816"/>
                    <a:pt x="325" y="4816"/>
                  </a:cubicBezTo>
                  <a:cubicBezTo>
                    <a:pt x="433" y="4816"/>
                    <a:pt x="650" y="4275"/>
                    <a:pt x="1028" y="3247"/>
                  </a:cubicBezTo>
                  <a:cubicBezTo>
                    <a:pt x="1407" y="3139"/>
                    <a:pt x="1623" y="3085"/>
                    <a:pt x="1786" y="3031"/>
                  </a:cubicBezTo>
                  <a:cubicBezTo>
                    <a:pt x="1948" y="2977"/>
                    <a:pt x="2164" y="2977"/>
                    <a:pt x="2381" y="2922"/>
                  </a:cubicBezTo>
                  <a:cubicBezTo>
                    <a:pt x="2381" y="3301"/>
                    <a:pt x="2435" y="3734"/>
                    <a:pt x="2435" y="4167"/>
                  </a:cubicBezTo>
                  <a:cubicBezTo>
                    <a:pt x="2489" y="4383"/>
                    <a:pt x="2543" y="4546"/>
                    <a:pt x="2543" y="4654"/>
                  </a:cubicBezTo>
                  <a:cubicBezTo>
                    <a:pt x="2597" y="4762"/>
                    <a:pt x="2651" y="4816"/>
                    <a:pt x="2760" y="4816"/>
                  </a:cubicBezTo>
                  <a:cubicBezTo>
                    <a:pt x="2922" y="4816"/>
                    <a:pt x="2976" y="4546"/>
                    <a:pt x="2976" y="3950"/>
                  </a:cubicBezTo>
                  <a:cubicBezTo>
                    <a:pt x="2976" y="3626"/>
                    <a:pt x="2976" y="3247"/>
                    <a:pt x="2922" y="2760"/>
                  </a:cubicBezTo>
                  <a:cubicBezTo>
                    <a:pt x="3301" y="2652"/>
                    <a:pt x="3517" y="2544"/>
                    <a:pt x="3517" y="2435"/>
                  </a:cubicBezTo>
                  <a:cubicBezTo>
                    <a:pt x="3517" y="2327"/>
                    <a:pt x="3409" y="2273"/>
                    <a:pt x="3192" y="2273"/>
                  </a:cubicBezTo>
                  <a:cubicBezTo>
                    <a:pt x="3084" y="2273"/>
                    <a:pt x="2976" y="2273"/>
                    <a:pt x="2868" y="2327"/>
                  </a:cubicBezTo>
                  <a:cubicBezTo>
                    <a:pt x="2814" y="1624"/>
                    <a:pt x="2706" y="1083"/>
                    <a:pt x="2597" y="650"/>
                  </a:cubicBezTo>
                  <a:cubicBezTo>
                    <a:pt x="2489" y="217"/>
                    <a:pt x="2381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4612075" y="3840175"/>
              <a:ext cx="82550" cy="117700"/>
            </a:xfrm>
            <a:custGeom>
              <a:avLst/>
              <a:gdLst/>
              <a:ahLst/>
              <a:cxnLst/>
              <a:rect l="l" t="t" r="r" b="b"/>
              <a:pathLst>
                <a:path w="3302" h="4708" extrusionOk="0">
                  <a:moveTo>
                    <a:pt x="2760" y="1"/>
                  </a:moveTo>
                  <a:cubicBezTo>
                    <a:pt x="2327" y="1"/>
                    <a:pt x="1895" y="217"/>
                    <a:pt x="1462" y="596"/>
                  </a:cubicBezTo>
                  <a:cubicBezTo>
                    <a:pt x="1029" y="974"/>
                    <a:pt x="704" y="1461"/>
                    <a:pt x="434" y="1948"/>
                  </a:cubicBezTo>
                  <a:cubicBezTo>
                    <a:pt x="109" y="2489"/>
                    <a:pt x="1" y="2976"/>
                    <a:pt x="1" y="3409"/>
                  </a:cubicBezTo>
                  <a:cubicBezTo>
                    <a:pt x="1" y="3734"/>
                    <a:pt x="109" y="4058"/>
                    <a:pt x="434" y="4329"/>
                  </a:cubicBezTo>
                  <a:cubicBezTo>
                    <a:pt x="704" y="4599"/>
                    <a:pt x="975" y="4708"/>
                    <a:pt x="1299" y="4708"/>
                  </a:cubicBezTo>
                  <a:cubicBezTo>
                    <a:pt x="1570" y="4708"/>
                    <a:pt x="1841" y="4654"/>
                    <a:pt x="2111" y="4545"/>
                  </a:cubicBezTo>
                  <a:cubicBezTo>
                    <a:pt x="2436" y="4383"/>
                    <a:pt x="2706" y="4221"/>
                    <a:pt x="2923" y="4058"/>
                  </a:cubicBezTo>
                  <a:cubicBezTo>
                    <a:pt x="3085" y="3896"/>
                    <a:pt x="3193" y="3734"/>
                    <a:pt x="3193" y="3680"/>
                  </a:cubicBezTo>
                  <a:cubicBezTo>
                    <a:pt x="3193" y="3571"/>
                    <a:pt x="3193" y="3517"/>
                    <a:pt x="3085" y="3517"/>
                  </a:cubicBezTo>
                  <a:cubicBezTo>
                    <a:pt x="3085" y="3517"/>
                    <a:pt x="2869" y="3626"/>
                    <a:pt x="2490" y="3788"/>
                  </a:cubicBezTo>
                  <a:cubicBezTo>
                    <a:pt x="2382" y="3896"/>
                    <a:pt x="2165" y="3950"/>
                    <a:pt x="1949" y="4004"/>
                  </a:cubicBezTo>
                  <a:cubicBezTo>
                    <a:pt x="1732" y="4058"/>
                    <a:pt x="1516" y="4113"/>
                    <a:pt x="1299" y="4113"/>
                  </a:cubicBezTo>
                  <a:cubicBezTo>
                    <a:pt x="1137" y="4113"/>
                    <a:pt x="921" y="4058"/>
                    <a:pt x="813" y="3950"/>
                  </a:cubicBezTo>
                  <a:cubicBezTo>
                    <a:pt x="704" y="3788"/>
                    <a:pt x="650" y="3626"/>
                    <a:pt x="650" y="3355"/>
                  </a:cubicBezTo>
                  <a:cubicBezTo>
                    <a:pt x="650" y="3139"/>
                    <a:pt x="704" y="2814"/>
                    <a:pt x="867" y="2489"/>
                  </a:cubicBezTo>
                  <a:cubicBezTo>
                    <a:pt x="1029" y="2165"/>
                    <a:pt x="1191" y="1840"/>
                    <a:pt x="1408" y="1570"/>
                  </a:cubicBezTo>
                  <a:cubicBezTo>
                    <a:pt x="1678" y="1299"/>
                    <a:pt x="1895" y="1083"/>
                    <a:pt x="2165" y="920"/>
                  </a:cubicBezTo>
                  <a:cubicBezTo>
                    <a:pt x="2382" y="758"/>
                    <a:pt x="2598" y="650"/>
                    <a:pt x="2760" y="650"/>
                  </a:cubicBezTo>
                  <a:cubicBezTo>
                    <a:pt x="2869" y="650"/>
                    <a:pt x="2923" y="650"/>
                    <a:pt x="3031" y="704"/>
                  </a:cubicBezTo>
                  <a:cubicBezTo>
                    <a:pt x="3139" y="704"/>
                    <a:pt x="3193" y="758"/>
                    <a:pt x="3247" y="758"/>
                  </a:cubicBezTo>
                  <a:cubicBezTo>
                    <a:pt x="3247" y="758"/>
                    <a:pt x="3301" y="704"/>
                    <a:pt x="3301" y="596"/>
                  </a:cubicBezTo>
                  <a:cubicBezTo>
                    <a:pt x="3301" y="487"/>
                    <a:pt x="3193" y="379"/>
                    <a:pt x="3085" y="217"/>
                  </a:cubicBezTo>
                  <a:cubicBezTo>
                    <a:pt x="2977" y="109"/>
                    <a:pt x="2869" y="1"/>
                    <a:pt x="2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4709475" y="3838825"/>
              <a:ext cx="87950" cy="120400"/>
            </a:xfrm>
            <a:custGeom>
              <a:avLst/>
              <a:gdLst/>
              <a:ahLst/>
              <a:cxnLst/>
              <a:rect l="l" t="t" r="r" b="b"/>
              <a:pathLst>
                <a:path w="3518" h="4816" extrusionOk="0">
                  <a:moveTo>
                    <a:pt x="2111" y="650"/>
                  </a:moveTo>
                  <a:cubicBezTo>
                    <a:pt x="2165" y="1028"/>
                    <a:pt x="2219" y="1624"/>
                    <a:pt x="2327" y="2381"/>
                  </a:cubicBezTo>
                  <a:cubicBezTo>
                    <a:pt x="1948" y="2435"/>
                    <a:pt x="1624" y="2543"/>
                    <a:pt x="1299" y="2597"/>
                  </a:cubicBezTo>
                  <a:cubicBezTo>
                    <a:pt x="1624" y="1786"/>
                    <a:pt x="1894" y="1137"/>
                    <a:pt x="2111" y="650"/>
                  </a:cubicBezTo>
                  <a:close/>
                  <a:moveTo>
                    <a:pt x="2219" y="0"/>
                  </a:moveTo>
                  <a:cubicBezTo>
                    <a:pt x="2111" y="0"/>
                    <a:pt x="2002" y="0"/>
                    <a:pt x="1894" y="109"/>
                  </a:cubicBezTo>
                  <a:cubicBezTo>
                    <a:pt x="1732" y="217"/>
                    <a:pt x="1678" y="325"/>
                    <a:pt x="1624" y="433"/>
                  </a:cubicBezTo>
                  <a:cubicBezTo>
                    <a:pt x="1570" y="541"/>
                    <a:pt x="1461" y="812"/>
                    <a:pt x="1245" y="1299"/>
                  </a:cubicBezTo>
                  <a:cubicBezTo>
                    <a:pt x="1083" y="1732"/>
                    <a:pt x="920" y="2056"/>
                    <a:pt x="812" y="2327"/>
                  </a:cubicBezTo>
                  <a:cubicBezTo>
                    <a:pt x="812" y="2489"/>
                    <a:pt x="758" y="2597"/>
                    <a:pt x="650" y="2760"/>
                  </a:cubicBezTo>
                  <a:cubicBezTo>
                    <a:pt x="217" y="2922"/>
                    <a:pt x="1" y="3030"/>
                    <a:pt x="1" y="3139"/>
                  </a:cubicBezTo>
                  <a:cubicBezTo>
                    <a:pt x="1" y="3193"/>
                    <a:pt x="1" y="3301"/>
                    <a:pt x="109" y="3355"/>
                  </a:cubicBezTo>
                  <a:cubicBezTo>
                    <a:pt x="163" y="3409"/>
                    <a:pt x="271" y="3463"/>
                    <a:pt x="325" y="3463"/>
                  </a:cubicBezTo>
                  <a:lnTo>
                    <a:pt x="379" y="3463"/>
                  </a:lnTo>
                  <a:cubicBezTo>
                    <a:pt x="109" y="4058"/>
                    <a:pt x="1" y="4329"/>
                    <a:pt x="1" y="4383"/>
                  </a:cubicBezTo>
                  <a:cubicBezTo>
                    <a:pt x="1" y="4491"/>
                    <a:pt x="55" y="4599"/>
                    <a:pt x="109" y="4708"/>
                  </a:cubicBezTo>
                  <a:cubicBezTo>
                    <a:pt x="217" y="4762"/>
                    <a:pt x="271" y="4816"/>
                    <a:pt x="379" y="4816"/>
                  </a:cubicBezTo>
                  <a:cubicBezTo>
                    <a:pt x="433" y="4816"/>
                    <a:pt x="650" y="4275"/>
                    <a:pt x="1083" y="3247"/>
                  </a:cubicBezTo>
                  <a:cubicBezTo>
                    <a:pt x="1407" y="3139"/>
                    <a:pt x="1678" y="3084"/>
                    <a:pt x="1840" y="3030"/>
                  </a:cubicBezTo>
                  <a:cubicBezTo>
                    <a:pt x="2002" y="3030"/>
                    <a:pt x="2165" y="2976"/>
                    <a:pt x="2381" y="2922"/>
                  </a:cubicBezTo>
                  <a:cubicBezTo>
                    <a:pt x="2435" y="3301"/>
                    <a:pt x="2435" y="3734"/>
                    <a:pt x="2489" y="4167"/>
                  </a:cubicBezTo>
                  <a:cubicBezTo>
                    <a:pt x="2489" y="4383"/>
                    <a:pt x="2543" y="4545"/>
                    <a:pt x="2598" y="4653"/>
                  </a:cubicBezTo>
                  <a:cubicBezTo>
                    <a:pt x="2652" y="4762"/>
                    <a:pt x="2706" y="4816"/>
                    <a:pt x="2760" y="4816"/>
                  </a:cubicBezTo>
                  <a:cubicBezTo>
                    <a:pt x="2922" y="4816"/>
                    <a:pt x="2976" y="4545"/>
                    <a:pt x="2976" y="3950"/>
                  </a:cubicBezTo>
                  <a:cubicBezTo>
                    <a:pt x="2976" y="3625"/>
                    <a:pt x="2976" y="3247"/>
                    <a:pt x="2922" y="2760"/>
                  </a:cubicBezTo>
                  <a:cubicBezTo>
                    <a:pt x="3301" y="2652"/>
                    <a:pt x="3517" y="2543"/>
                    <a:pt x="3517" y="2489"/>
                  </a:cubicBezTo>
                  <a:cubicBezTo>
                    <a:pt x="3517" y="2327"/>
                    <a:pt x="3409" y="2273"/>
                    <a:pt x="3193" y="2273"/>
                  </a:cubicBezTo>
                  <a:cubicBezTo>
                    <a:pt x="3139" y="2273"/>
                    <a:pt x="3030" y="2273"/>
                    <a:pt x="2868" y="2327"/>
                  </a:cubicBezTo>
                  <a:cubicBezTo>
                    <a:pt x="2814" y="1624"/>
                    <a:pt x="2706" y="1083"/>
                    <a:pt x="2598" y="650"/>
                  </a:cubicBezTo>
                  <a:cubicBezTo>
                    <a:pt x="2489" y="217"/>
                    <a:pt x="2381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4813625" y="3840175"/>
              <a:ext cx="100125" cy="119050"/>
            </a:xfrm>
            <a:custGeom>
              <a:avLst/>
              <a:gdLst/>
              <a:ahLst/>
              <a:cxnLst/>
              <a:rect l="l" t="t" r="r" b="b"/>
              <a:pathLst>
                <a:path w="4005" h="4762" extrusionOk="0">
                  <a:moveTo>
                    <a:pt x="1029" y="1"/>
                  </a:moveTo>
                  <a:cubicBezTo>
                    <a:pt x="920" y="1"/>
                    <a:pt x="920" y="55"/>
                    <a:pt x="920" y="217"/>
                  </a:cubicBezTo>
                  <a:cubicBezTo>
                    <a:pt x="920" y="487"/>
                    <a:pt x="758" y="1245"/>
                    <a:pt x="433" y="2381"/>
                  </a:cubicBezTo>
                  <a:cubicBezTo>
                    <a:pt x="163" y="3517"/>
                    <a:pt x="1" y="4167"/>
                    <a:pt x="1" y="4275"/>
                  </a:cubicBezTo>
                  <a:cubicBezTo>
                    <a:pt x="1" y="4383"/>
                    <a:pt x="55" y="4491"/>
                    <a:pt x="109" y="4599"/>
                  </a:cubicBezTo>
                  <a:cubicBezTo>
                    <a:pt x="217" y="4708"/>
                    <a:pt x="271" y="4762"/>
                    <a:pt x="325" y="4762"/>
                  </a:cubicBezTo>
                  <a:cubicBezTo>
                    <a:pt x="379" y="4762"/>
                    <a:pt x="433" y="4654"/>
                    <a:pt x="488" y="4491"/>
                  </a:cubicBezTo>
                  <a:cubicBezTo>
                    <a:pt x="542" y="4275"/>
                    <a:pt x="650" y="3896"/>
                    <a:pt x="812" y="3247"/>
                  </a:cubicBezTo>
                  <a:cubicBezTo>
                    <a:pt x="975" y="2543"/>
                    <a:pt x="1137" y="1948"/>
                    <a:pt x="1245" y="1461"/>
                  </a:cubicBezTo>
                  <a:cubicBezTo>
                    <a:pt x="1948" y="3139"/>
                    <a:pt x="2327" y="4113"/>
                    <a:pt x="2489" y="4437"/>
                  </a:cubicBezTo>
                  <a:cubicBezTo>
                    <a:pt x="2489" y="4545"/>
                    <a:pt x="2544" y="4599"/>
                    <a:pt x="2652" y="4654"/>
                  </a:cubicBezTo>
                  <a:cubicBezTo>
                    <a:pt x="2706" y="4708"/>
                    <a:pt x="2760" y="4762"/>
                    <a:pt x="2814" y="4762"/>
                  </a:cubicBezTo>
                  <a:cubicBezTo>
                    <a:pt x="3031" y="4762"/>
                    <a:pt x="3193" y="4437"/>
                    <a:pt x="3355" y="3896"/>
                  </a:cubicBezTo>
                  <a:cubicBezTo>
                    <a:pt x="3572" y="3301"/>
                    <a:pt x="3734" y="2652"/>
                    <a:pt x="3842" y="2002"/>
                  </a:cubicBezTo>
                  <a:cubicBezTo>
                    <a:pt x="3950" y="1299"/>
                    <a:pt x="4004" y="758"/>
                    <a:pt x="4004" y="433"/>
                  </a:cubicBezTo>
                  <a:cubicBezTo>
                    <a:pt x="4004" y="325"/>
                    <a:pt x="3950" y="217"/>
                    <a:pt x="3842" y="109"/>
                  </a:cubicBezTo>
                  <a:cubicBezTo>
                    <a:pt x="3788" y="1"/>
                    <a:pt x="3680" y="1"/>
                    <a:pt x="3572" y="1"/>
                  </a:cubicBezTo>
                  <a:cubicBezTo>
                    <a:pt x="3517" y="1"/>
                    <a:pt x="3463" y="55"/>
                    <a:pt x="3463" y="271"/>
                  </a:cubicBezTo>
                  <a:cubicBezTo>
                    <a:pt x="3463" y="325"/>
                    <a:pt x="3409" y="596"/>
                    <a:pt x="3409" y="1083"/>
                  </a:cubicBezTo>
                  <a:cubicBezTo>
                    <a:pt x="3301" y="2165"/>
                    <a:pt x="3085" y="3085"/>
                    <a:pt x="2814" y="3842"/>
                  </a:cubicBezTo>
                  <a:cubicBezTo>
                    <a:pt x="2598" y="3409"/>
                    <a:pt x="2165" y="2273"/>
                    <a:pt x="1407" y="379"/>
                  </a:cubicBezTo>
                  <a:cubicBezTo>
                    <a:pt x="1353" y="271"/>
                    <a:pt x="1299" y="217"/>
                    <a:pt x="1245" y="109"/>
                  </a:cubicBezTo>
                  <a:cubicBezTo>
                    <a:pt x="1137" y="55"/>
                    <a:pt x="1083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4931300" y="3840175"/>
              <a:ext cx="33850" cy="119050"/>
            </a:xfrm>
            <a:custGeom>
              <a:avLst/>
              <a:gdLst/>
              <a:ahLst/>
              <a:cxnLst/>
              <a:rect l="l" t="t" r="r" b="b"/>
              <a:pathLst>
                <a:path w="1354" h="4762" extrusionOk="0">
                  <a:moveTo>
                    <a:pt x="975" y="1"/>
                  </a:moveTo>
                  <a:cubicBezTo>
                    <a:pt x="866" y="1"/>
                    <a:pt x="866" y="1"/>
                    <a:pt x="812" y="55"/>
                  </a:cubicBezTo>
                  <a:cubicBezTo>
                    <a:pt x="812" y="109"/>
                    <a:pt x="812" y="109"/>
                    <a:pt x="812" y="217"/>
                  </a:cubicBezTo>
                  <a:cubicBezTo>
                    <a:pt x="812" y="487"/>
                    <a:pt x="650" y="1191"/>
                    <a:pt x="380" y="2381"/>
                  </a:cubicBezTo>
                  <a:cubicBezTo>
                    <a:pt x="109" y="3571"/>
                    <a:pt x="1" y="4167"/>
                    <a:pt x="1" y="4275"/>
                  </a:cubicBezTo>
                  <a:cubicBezTo>
                    <a:pt x="1" y="4383"/>
                    <a:pt x="55" y="4491"/>
                    <a:pt x="109" y="4599"/>
                  </a:cubicBezTo>
                  <a:cubicBezTo>
                    <a:pt x="217" y="4708"/>
                    <a:pt x="271" y="4762"/>
                    <a:pt x="325" y="4762"/>
                  </a:cubicBezTo>
                  <a:cubicBezTo>
                    <a:pt x="380" y="4708"/>
                    <a:pt x="434" y="4599"/>
                    <a:pt x="542" y="4329"/>
                  </a:cubicBezTo>
                  <a:cubicBezTo>
                    <a:pt x="542" y="4167"/>
                    <a:pt x="596" y="4058"/>
                    <a:pt x="650" y="3950"/>
                  </a:cubicBezTo>
                  <a:cubicBezTo>
                    <a:pt x="650" y="3788"/>
                    <a:pt x="704" y="3626"/>
                    <a:pt x="758" y="3409"/>
                  </a:cubicBezTo>
                  <a:cubicBezTo>
                    <a:pt x="812" y="3193"/>
                    <a:pt x="866" y="3030"/>
                    <a:pt x="866" y="2868"/>
                  </a:cubicBezTo>
                  <a:cubicBezTo>
                    <a:pt x="1191" y="1570"/>
                    <a:pt x="1353" y="812"/>
                    <a:pt x="1353" y="650"/>
                  </a:cubicBezTo>
                  <a:cubicBezTo>
                    <a:pt x="1353" y="487"/>
                    <a:pt x="1299" y="379"/>
                    <a:pt x="1191" y="217"/>
                  </a:cubicBezTo>
                  <a:cubicBezTo>
                    <a:pt x="1083" y="55"/>
                    <a:pt x="1029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4985400" y="3840175"/>
              <a:ext cx="89300" cy="119050"/>
            </a:xfrm>
            <a:custGeom>
              <a:avLst/>
              <a:gdLst/>
              <a:ahLst/>
              <a:cxnLst/>
              <a:rect l="l" t="t" r="r" b="b"/>
              <a:pathLst>
                <a:path w="3572" h="4762" extrusionOk="0">
                  <a:moveTo>
                    <a:pt x="1300" y="758"/>
                  </a:moveTo>
                  <a:lnTo>
                    <a:pt x="1300" y="758"/>
                  </a:lnTo>
                  <a:cubicBezTo>
                    <a:pt x="1732" y="920"/>
                    <a:pt x="2165" y="1137"/>
                    <a:pt x="2490" y="1461"/>
                  </a:cubicBezTo>
                  <a:cubicBezTo>
                    <a:pt x="2814" y="1786"/>
                    <a:pt x="2977" y="2111"/>
                    <a:pt x="2977" y="2381"/>
                  </a:cubicBezTo>
                  <a:cubicBezTo>
                    <a:pt x="2977" y="2543"/>
                    <a:pt x="2869" y="2760"/>
                    <a:pt x="2598" y="3030"/>
                  </a:cubicBezTo>
                  <a:cubicBezTo>
                    <a:pt x="2328" y="3247"/>
                    <a:pt x="2003" y="3517"/>
                    <a:pt x="1624" y="3734"/>
                  </a:cubicBezTo>
                  <a:cubicBezTo>
                    <a:pt x="1245" y="4004"/>
                    <a:pt x="921" y="4113"/>
                    <a:pt x="596" y="4167"/>
                  </a:cubicBezTo>
                  <a:cubicBezTo>
                    <a:pt x="650" y="3788"/>
                    <a:pt x="704" y="3463"/>
                    <a:pt x="813" y="3193"/>
                  </a:cubicBezTo>
                  <a:cubicBezTo>
                    <a:pt x="1029" y="2489"/>
                    <a:pt x="1137" y="1948"/>
                    <a:pt x="1245" y="1678"/>
                  </a:cubicBezTo>
                  <a:cubicBezTo>
                    <a:pt x="1300" y="1353"/>
                    <a:pt x="1354" y="1137"/>
                    <a:pt x="1354" y="1029"/>
                  </a:cubicBezTo>
                  <a:cubicBezTo>
                    <a:pt x="1354" y="920"/>
                    <a:pt x="1354" y="812"/>
                    <a:pt x="1300" y="758"/>
                  </a:cubicBezTo>
                  <a:close/>
                  <a:moveTo>
                    <a:pt x="488" y="1"/>
                  </a:moveTo>
                  <a:cubicBezTo>
                    <a:pt x="380" y="1"/>
                    <a:pt x="326" y="55"/>
                    <a:pt x="326" y="109"/>
                  </a:cubicBezTo>
                  <a:cubicBezTo>
                    <a:pt x="326" y="217"/>
                    <a:pt x="380" y="271"/>
                    <a:pt x="488" y="379"/>
                  </a:cubicBezTo>
                  <a:cubicBezTo>
                    <a:pt x="542" y="487"/>
                    <a:pt x="650" y="542"/>
                    <a:pt x="813" y="596"/>
                  </a:cubicBezTo>
                  <a:cubicBezTo>
                    <a:pt x="813" y="920"/>
                    <a:pt x="650" y="1515"/>
                    <a:pt x="380" y="2489"/>
                  </a:cubicBezTo>
                  <a:cubicBezTo>
                    <a:pt x="109" y="3409"/>
                    <a:pt x="1" y="3950"/>
                    <a:pt x="1" y="4113"/>
                  </a:cubicBezTo>
                  <a:cubicBezTo>
                    <a:pt x="1" y="4275"/>
                    <a:pt x="55" y="4383"/>
                    <a:pt x="163" y="4545"/>
                  </a:cubicBezTo>
                  <a:cubicBezTo>
                    <a:pt x="272" y="4708"/>
                    <a:pt x="380" y="4762"/>
                    <a:pt x="434" y="4762"/>
                  </a:cubicBezTo>
                  <a:cubicBezTo>
                    <a:pt x="813" y="4762"/>
                    <a:pt x="1191" y="4654"/>
                    <a:pt x="1678" y="4383"/>
                  </a:cubicBezTo>
                  <a:cubicBezTo>
                    <a:pt x="2219" y="4113"/>
                    <a:pt x="2652" y="3788"/>
                    <a:pt x="3031" y="3409"/>
                  </a:cubicBezTo>
                  <a:cubicBezTo>
                    <a:pt x="3410" y="3030"/>
                    <a:pt x="3572" y="2706"/>
                    <a:pt x="3572" y="2435"/>
                  </a:cubicBezTo>
                  <a:cubicBezTo>
                    <a:pt x="3572" y="2002"/>
                    <a:pt x="3410" y="1624"/>
                    <a:pt x="3085" y="1245"/>
                  </a:cubicBezTo>
                  <a:cubicBezTo>
                    <a:pt x="2706" y="866"/>
                    <a:pt x="2328" y="542"/>
                    <a:pt x="1841" y="325"/>
                  </a:cubicBezTo>
                  <a:cubicBezTo>
                    <a:pt x="1354" y="109"/>
                    <a:pt x="921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5088200" y="3838825"/>
              <a:ext cx="87950" cy="120400"/>
            </a:xfrm>
            <a:custGeom>
              <a:avLst/>
              <a:gdLst/>
              <a:ahLst/>
              <a:cxnLst/>
              <a:rect l="l" t="t" r="r" b="b"/>
              <a:pathLst>
                <a:path w="3518" h="4816" extrusionOk="0">
                  <a:moveTo>
                    <a:pt x="2111" y="650"/>
                  </a:moveTo>
                  <a:cubicBezTo>
                    <a:pt x="2165" y="1028"/>
                    <a:pt x="2219" y="1624"/>
                    <a:pt x="2328" y="2381"/>
                  </a:cubicBezTo>
                  <a:cubicBezTo>
                    <a:pt x="1949" y="2435"/>
                    <a:pt x="1624" y="2543"/>
                    <a:pt x="1300" y="2597"/>
                  </a:cubicBezTo>
                  <a:cubicBezTo>
                    <a:pt x="1624" y="1786"/>
                    <a:pt x="1895" y="1137"/>
                    <a:pt x="2111" y="650"/>
                  </a:cubicBezTo>
                  <a:close/>
                  <a:moveTo>
                    <a:pt x="2219" y="0"/>
                  </a:moveTo>
                  <a:cubicBezTo>
                    <a:pt x="2111" y="0"/>
                    <a:pt x="2003" y="0"/>
                    <a:pt x="1895" y="109"/>
                  </a:cubicBezTo>
                  <a:cubicBezTo>
                    <a:pt x="1732" y="217"/>
                    <a:pt x="1678" y="325"/>
                    <a:pt x="1624" y="433"/>
                  </a:cubicBezTo>
                  <a:cubicBezTo>
                    <a:pt x="1570" y="541"/>
                    <a:pt x="1462" y="812"/>
                    <a:pt x="1245" y="1299"/>
                  </a:cubicBezTo>
                  <a:cubicBezTo>
                    <a:pt x="1083" y="1732"/>
                    <a:pt x="921" y="2056"/>
                    <a:pt x="813" y="2327"/>
                  </a:cubicBezTo>
                  <a:cubicBezTo>
                    <a:pt x="813" y="2489"/>
                    <a:pt x="758" y="2597"/>
                    <a:pt x="650" y="2760"/>
                  </a:cubicBezTo>
                  <a:cubicBezTo>
                    <a:pt x="217" y="2922"/>
                    <a:pt x="1" y="3030"/>
                    <a:pt x="1" y="3139"/>
                  </a:cubicBezTo>
                  <a:cubicBezTo>
                    <a:pt x="1" y="3193"/>
                    <a:pt x="1" y="3301"/>
                    <a:pt x="109" y="3355"/>
                  </a:cubicBezTo>
                  <a:cubicBezTo>
                    <a:pt x="163" y="3409"/>
                    <a:pt x="272" y="3463"/>
                    <a:pt x="326" y="3463"/>
                  </a:cubicBezTo>
                  <a:lnTo>
                    <a:pt x="380" y="3463"/>
                  </a:lnTo>
                  <a:cubicBezTo>
                    <a:pt x="109" y="4058"/>
                    <a:pt x="1" y="4329"/>
                    <a:pt x="1" y="4383"/>
                  </a:cubicBezTo>
                  <a:cubicBezTo>
                    <a:pt x="1" y="4491"/>
                    <a:pt x="55" y="4599"/>
                    <a:pt x="109" y="4708"/>
                  </a:cubicBezTo>
                  <a:cubicBezTo>
                    <a:pt x="217" y="4762"/>
                    <a:pt x="272" y="4816"/>
                    <a:pt x="380" y="4816"/>
                  </a:cubicBezTo>
                  <a:cubicBezTo>
                    <a:pt x="434" y="4816"/>
                    <a:pt x="650" y="4275"/>
                    <a:pt x="1083" y="3247"/>
                  </a:cubicBezTo>
                  <a:cubicBezTo>
                    <a:pt x="1408" y="3139"/>
                    <a:pt x="1678" y="3084"/>
                    <a:pt x="1841" y="3030"/>
                  </a:cubicBezTo>
                  <a:cubicBezTo>
                    <a:pt x="2003" y="3030"/>
                    <a:pt x="2165" y="2976"/>
                    <a:pt x="2382" y="2922"/>
                  </a:cubicBezTo>
                  <a:cubicBezTo>
                    <a:pt x="2436" y="3301"/>
                    <a:pt x="2436" y="3734"/>
                    <a:pt x="2490" y="4167"/>
                  </a:cubicBezTo>
                  <a:cubicBezTo>
                    <a:pt x="2490" y="4383"/>
                    <a:pt x="2544" y="4545"/>
                    <a:pt x="2598" y="4653"/>
                  </a:cubicBezTo>
                  <a:cubicBezTo>
                    <a:pt x="2652" y="4762"/>
                    <a:pt x="2706" y="4816"/>
                    <a:pt x="2760" y="4816"/>
                  </a:cubicBezTo>
                  <a:cubicBezTo>
                    <a:pt x="2923" y="4816"/>
                    <a:pt x="2977" y="4545"/>
                    <a:pt x="2977" y="3950"/>
                  </a:cubicBezTo>
                  <a:cubicBezTo>
                    <a:pt x="2977" y="3625"/>
                    <a:pt x="2977" y="3247"/>
                    <a:pt x="2923" y="2760"/>
                  </a:cubicBezTo>
                  <a:cubicBezTo>
                    <a:pt x="3301" y="2652"/>
                    <a:pt x="3518" y="2543"/>
                    <a:pt x="3518" y="2489"/>
                  </a:cubicBezTo>
                  <a:cubicBezTo>
                    <a:pt x="3518" y="2327"/>
                    <a:pt x="3410" y="2273"/>
                    <a:pt x="3193" y="2273"/>
                  </a:cubicBezTo>
                  <a:cubicBezTo>
                    <a:pt x="3139" y="2273"/>
                    <a:pt x="3031" y="2273"/>
                    <a:pt x="2869" y="2327"/>
                  </a:cubicBezTo>
                  <a:cubicBezTo>
                    <a:pt x="2814" y="1624"/>
                    <a:pt x="2706" y="1083"/>
                    <a:pt x="2598" y="650"/>
                  </a:cubicBezTo>
                  <a:cubicBezTo>
                    <a:pt x="2490" y="217"/>
                    <a:pt x="2382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5193725" y="3841525"/>
              <a:ext cx="92000" cy="117700"/>
            </a:xfrm>
            <a:custGeom>
              <a:avLst/>
              <a:gdLst/>
              <a:ahLst/>
              <a:cxnLst/>
              <a:rect l="l" t="t" r="r" b="b"/>
              <a:pathLst>
                <a:path w="3680" h="4708" extrusionOk="0">
                  <a:moveTo>
                    <a:pt x="2327" y="1"/>
                  </a:moveTo>
                  <a:cubicBezTo>
                    <a:pt x="1407" y="1"/>
                    <a:pt x="920" y="109"/>
                    <a:pt x="866" y="271"/>
                  </a:cubicBezTo>
                  <a:cubicBezTo>
                    <a:pt x="866" y="325"/>
                    <a:pt x="812" y="379"/>
                    <a:pt x="812" y="433"/>
                  </a:cubicBezTo>
                  <a:cubicBezTo>
                    <a:pt x="812" y="758"/>
                    <a:pt x="758" y="1191"/>
                    <a:pt x="649" y="1678"/>
                  </a:cubicBezTo>
                  <a:cubicBezTo>
                    <a:pt x="487" y="2219"/>
                    <a:pt x="379" y="2652"/>
                    <a:pt x="217" y="3139"/>
                  </a:cubicBezTo>
                  <a:cubicBezTo>
                    <a:pt x="108" y="3572"/>
                    <a:pt x="0" y="3896"/>
                    <a:pt x="0" y="4059"/>
                  </a:cubicBezTo>
                  <a:cubicBezTo>
                    <a:pt x="0" y="4275"/>
                    <a:pt x="108" y="4383"/>
                    <a:pt x="271" y="4545"/>
                  </a:cubicBezTo>
                  <a:cubicBezTo>
                    <a:pt x="433" y="4654"/>
                    <a:pt x="595" y="4708"/>
                    <a:pt x="812" y="4708"/>
                  </a:cubicBezTo>
                  <a:cubicBezTo>
                    <a:pt x="1245" y="4708"/>
                    <a:pt x="1732" y="4600"/>
                    <a:pt x="2219" y="4437"/>
                  </a:cubicBezTo>
                  <a:cubicBezTo>
                    <a:pt x="2760" y="4275"/>
                    <a:pt x="2976" y="4113"/>
                    <a:pt x="2976" y="3950"/>
                  </a:cubicBezTo>
                  <a:cubicBezTo>
                    <a:pt x="2976" y="3842"/>
                    <a:pt x="2976" y="3788"/>
                    <a:pt x="2868" y="3788"/>
                  </a:cubicBezTo>
                  <a:cubicBezTo>
                    <a:pt x="2868" y="3788"/>
                    <a:pt x="2760" y="3842"/>
                    <a:pt x="2543" y="3896"/>
                  </a:cubicBezTo>
                  <a:cubicBezTo>
                    <a:pt x="1894" y="4059"/>
                    <a:pt x="1353" y="4113"/>
                    <a:pt x="812" y="4113"/>
                  </a:cubicBezTo>
                  <a:cubicBezTo>
                    <a:pt x="794" y="4131"/>
                    <a:pt x="776" y="4137"/>
                    <a:pt x="760" y="4137"/>
                  </a:cubicBezTo>
                  <a:cubicBezTo>
                    <a:pt x="728" y="4137"/>
                    <a:pt x="704" y="4113"/>
                    <a:pt x="704" y="4113"/>
                  </a:cubicBezTo>
                  <a:cubicBezTo>
                    <a:pt x="649" y="4059"/>
                    <a:pt x="649" y="4004"/>
                    <a:pt x="649" y="3950"/>
                  </a:cubicBezTo>
                  <a:cubicBezTo>
                    <a:pt x="649" y="3788"/>
                    <a:pt x="758" y="3301"/>
                    <a:pt x="1028" y="2544"/>
                  </a:cubicBezTo>
                  <a:cubicBezTo>
                    <a:pt x="1515" y="2544"/>
                    <a:pt x="1948" y="2544"/>
                    <a:pt x="2273" y="2435"/>
                  </a:cubicBezTo>
                  <a:cubicBezTo>
                    <a:pt x="2651" y="2381"/>
                    <a:pt x="2868" y="2273"/>
                    <a:pt x="2868" y="2111"/>
                  </a:cubicBezTo>
                  <a:cubicBezTo>
                    <a:pt x="2868" y="2003"/>
                    <a:pt x="2760" y="2003"/>
                    <a:pt x="2651" y="2003"/>
                  </a:cubicBezTo>
                  <a:lnTo>
                    <a:pt x="2056" y="2003"/>
                  </a:lnTo>
                  <a:cubicBezTo>
                    <a:pt x="1786" y="2057"/>
                    <a:pt x="1569" y="2057"/>
                    <a:pt x="1407" y="2057"/>
                  </a:cubicBezTo>
                  <a:lnTo>
                    <a:pt x="1136" y="2057"/>
                  </a:lnTo>
                  <a:cubicBezTo>
                    <a:pt x="1299" y="1461"/>
                    <a:pt x="1407" y="975"/>
                    <a:pt x="1407" y="650"/>
                  </a:cubicBezTo>
                  <a:cubicBezTo>
                    <a:pt x="1840" y="596"/>
                    <a:pt x="2056" y="542"/>
                    <a:pt x="2164" y="542"/>
                  </a:cubicBezTo>
                  <a:cubicBezTo>
                    <a:pt x="2273" y="488"/>
                    <a:pt x="2489" y="488"/>
                    <a:pt x="2760" y="488"/>
                  </a:cubicBezTo>
                  <a:cubicBezTo>
                    <a:pt x="3030" y="433"/>
                    <a:pt x="3247" y="433"/>
                    <a:pt x="3409" y="379"/>
                  </a:cubicBezTo>
                  <a:cubicBezTo>
                    <a:pt x="3571" y="379"/>
                    <a:pt x="3679" y="271"/>
                    <a:pt x="3679" y="217"/>
                  </a:cubicBezTo>
                  <a:cubicBezTo>
                    <a:pt x="3679" y="55"/>
                    <a:pt x="3247" y="1"/>
                    <a:pt x="23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4252275" y="4524600"/>
              <a:ext cx="87950" cy="119075"/>
            </a:xfrm>
            <a:custGeom>
              <a:avLst/>
              <a:gdLst/>
              <a:ahLst/>
              <a:cxnLst/>
              <a:rect l="l" t="t" r="r" b="b"/>
              <a:pathLst>
                <a:path w="3518" h="4763" extrusionOk="0">
                  <a:moveTo>
                    <a:pt x="109" y="1"/>
                  </a:moveTo>
                  <a:cubicBezTo>
                    <a:pt x="1" y="1"/>
                    <a:pt x="1" y="55"/>
                    <a:pt x="1" y="217"/>
                  </a:cubicBezTo>
                  <a:cubicBezTo>
                    <a:pt x="1" y="488"/>
                    <a:pt x="55" y="1137"/>
                    <a:pt x="271" y="2219"/>
                  </a:cubicBezTo>
                  <a:cubicBezTo>
                    <a:pt x="488" y="3355"/>
                    <a:pt x="650" y="4059"/>
                    <a:pt x="758" y="4329"/>
                  </a:cubicBezTo>
                  <a:cubicBezTo>
                    <a:pt x="813" y="4437"/>
                    <a:pt x="867" y="4546"/>
                    <a:pt x="975" y="4654"/>
                  </a:cubicBezTo>
                  <a:cubicBezTo>
                    <a:pt x="1029" y="4708"/>
                    <a:pt x="1083" y="4762"/>
                    <a:pt x="1137" y="4762"/>
                  </a:cubicBezTo>
                  <a:cubicBezTo>
                    <a:pt x="1245" y="4762"/>
                    <a:pt x="1354" y="4654"/>
                    <a:pt x="1516" y="4329"/>
                  </a:cubicBezTo>
                  <a:cubicBezTo>
                    <a:pt x="1570" y="4221"/>
                    <a:pt x="1678" y="4059"/>
                    <a:pt x="1732" y="3896"/>
                  </a:cubicBezTo>
                  <a:cubicBezTo>
                    <a:pt x="1786" y="3734"/>
                    <a:pt x="1895" y="3518"/>
                    <a:pt x="2057" y="3247"/>
                  </a:cubicBezTo>
                  <a:cubicBezTo>
                    <a:pt x="2165" y="2923"/>
                    <a:pt x="2327" y="2652"/>
                    <a:pt x="2436" y="2381"/>
                  </a:cubicBezTo>
                  <a:cubicBezTo>
                    <a:pt x="2598" y="2111"/>
                    <a:pt x="2760" y="1786"/>
                    <a:pt x="2977" y="1408"/>
                  </a:cubicBezTo>
                  <a:cubicBezTo>
                    <a:pt x="3193" y="1029"/>
                    <a:pt x="3301" y="758"/>
                    <a:pt x="3410" y="650"/>
                  </a:cubicBezTo>
                  <a:cubicBezTo>
                    <a:pt x="3464" y="434"/>
                    <a:pt x="3518" y="325"/>
                    <a:pt x="3518" y="271"/>
                  </a:cubicBezTo>
                  <a:cubicBezTo>
                    <a:pt x="3518" y="217"/>
                    <a:pt x="3464" y="109"/>
                    <a:pt x="3410" y="109"/>
                  </a:cubicBezTo>
                  <a:cubicBezTo>
                    <a:pt x="3355" y="1"/>
                    <a:pt x="3247" y="1"/>
                    <a:pt x="3193" y="1"/>
                  </a:cubicBezTo>
                  <a:cubicBezTo>
                    <a:pt x="3031" y="1"/>
                    <a:pt x="2760" y="434"/>
                    <a:pt x="2327" y="1299"/>
                  </a:cubicBezTo>
                  <a:cubicBezTo>
                    <a:pt x="1841" y="2219"/>
                    <a:pt x="1462" y="3031"/>
                    <a:pt x="1191" y="3842"/>
                  </a:cubicBezTo>
                  <a:cubicBezTo>
                    <a:pt x="1029" y="3355"/>
                    <a:pt x="921" y="2706"/>
                    <a:pt x="813" y="1840"/>
                  </a:cubicBezTo>
                  <a:cubicBezTo>
                    <a:pt x="704" y="1029"/>
                    <a:pt x="650" y="596"/>
                    <a:pt x="650" y="542"/>
                  </a:cubicBezTo>
                  <a:cubicBezTo>
                    <a:pt x="542" y="380"/>
                    <a:pt x="488" y="271"/>
                    <a:pt x="380" y="163"/>
                  </a:cubicBezTo>
                  <a:cubicBezTo>
                    <a:pt x="271" y="55"/>
                    <a:pt x="163" y="1"/>
                    <a:pt x="1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4344275" y="4524600"/>
              <a:ext cx="82525" cy="119075"/>
            </a:xfrm>
            <a:custGeom>
              <a:avLst/>
              <a:gdLst/>
              <a:ahLst/>
              <a:cxnLst/>
              <a:rect l="l" t="t" r="r" b="b"/>
              <a:pathLst>
                <a:path w="3301" h="4763" extrusionOk="0">
                  <a:moveTo>
                    <a:pt x="703" y="1"/>
                  </a:moveTo>
                  <a:cubicBezTo>
                    <a:pt x="649" y="1"/>
                    <a:pt x="595" y="1"/>
                    <a:pt x="595" y="55"/>
                  </a:cubicBezTo>
                  <a:cubicBezTo>
                    <a:pt x="595" y="55"/>
                    <a:pt x="595" y="109"/>
                    <a:pt x="595" y="217"/>
                  </a:cubicBezTo>
                  <a:cubicBezTo>
                    <a:pt x="595" y="488"/>
                    <a:pt x="487" y="975"/>
                    <a:pt x="271" y="1732"/>
                  </a:cubicBezTo>
                  <a:cubicBezTo>
                    <a:pt x="108" y="2490"/>
                    <a:pt x="0" y="3085"/>
                    <a:pt x="0" y="3409"/>
                  </a:cubicBezTo>
                  <a:cubicBezTo>
                    <a:pt x="0" y="3788"/>
                    <a:pt x="108" y="4113"/>
                    <a:pt x="325" y="4383"/>
                  </a:cubicBezTo>
                  <a:cubicBezTo>
                    <a:pt x="541" y="4654"/>
                    <a:pt x="758" y="4762"/>
                    <a:pt x="1082" y="4762"/>
                  </a:cubicBezTo>
                  <a:cubicBezTo>
                    <a:pt x="1461" y="4762"/>
                    <a:pt x="1840" y="4600"/>
                    <a:pt x="2164" y="4221"/>
                  </a:cubicBezTo>
                  <a:cubicBezTo>
                    <a:pt x="2489" y="3896"/>
                    <a:pt x="2759" y="3409"/>
                    <a:pt x="2976" y="2760"/>
                  </a:cubicBezTo>
                  <a:cubicBezTo>
                    <a:pt x="3192" y="2165"/>
                    <a:pt x="3301" y="1516"/>
                    <a:pt x="3301" y="812"/>
                  </a:cubicBezTo>
                  <a:cubicBezTo>
                    <a:pt x="3301" y="596"/>
                    <a:pt x="3192" y="380"/>
                    <a:pt x="3084" y="217"/>
                  </a:cubicBezTo>
                  <a:cubicBezTo>
                    <a:pt x="2922" y="55"/>
                    <a:pt x="2814" y="1"/>
                    <a:pt x="2705" y="1"/>
                  </a:cubicBezTo>
                  <a:cubicBezTo>
                    <a:pt x="2651" y="1"/>
                    <a:pt x="2597" y="55"/>
                    <a:pt x="2597" y="163"/>
                  </a:cubicBezTo>
                  <a:cubicBezTo>
                    <a:pt x="2597" y="163"/>
                    <a:pt x="2597" y="271"/>
                    <a:pt x="2597" y="488"/>
                  </a:cubicBezTo>
                  <a:cubicBezTo>
                    <a:pt x="2651" y="704"/>
                    <a:pt x="2651" y="867"/>
                    <a:pt x="2651" y="1083"/>
                  </a:cubicBezTo>
                  <a:cubicBezTo>
                    <a:pt x="2651" y="1462"/>
                    <a:pt x="2597" y="1840"/>
                    <a:pt x="2489" y="2273"/>
                  </a:cubicBezTo>
                  <a:cubicBezTo>
                    <a:pt x="2381" y="2652"/>
                    <a:pt x="2273" y="2977"/>
                    <a:pt x="2110" y="3301"/>
                  </a:cubicBezTo>
                  <a:cubicBezTo>
                    <a:pt x="1948" y="3572"/>
                    <a:pt x="1786" y="3788"/>
                    <a:pt x="1623" y="3951"/>
                  </a:cubicBezTo>
                  <a:cubicBezTo>
                    <a:pt x="1407" y="4113"/>
                    <a:pt x="1245" y="4221"/>
                    <a:pt x="1082" y="4221"/>
                  </a:cubicBezTo>
                  <a:cubicBezTo>
                    <a:pt x="974" y="4221"/>
                    <a:pt x="812" y="4113"/>
                    <a:pt x="758" y="3951"/>
                  </a:cubicBezTo>
                  <a:cubicBezTo>
                    <a:pt x="649" y="3788"/>
                    <a:pt x="595" y="3626"/>
                    <a:pt x="595" y="3355"/>
                  </a:cubicBezTo>
                  <a:cubicBezTo>
                    <a:pt x="595" y="3085"/>
                    <a:pt x="703" y="2598"/>
                    <a:pt x="866" y="1895"/>
                  </a:cubicBezTo>
                  <a:cubicBezTo>
                    <a:pt x="1082" y="1191"/>
                    <a:pt x="1136" y="758"/>
                    <a:pt x="1136" y="596"/>
                  </a:cubicBezTo>
                  <a:cubicBezTo>
                    <a:pt x="1136" y="434"/>
                    <a:pt x="1082" y="271"/>
                    <a:pt x="974" y="163"/>
                  </a:cubicBezTo>
                  <a:cubicBezTo>
                    <a:pt x="866" y="55"/>
                    <a:pt x="812" y="1"/>
                    <a:pt x="7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4441650" y="4523250"/>
              <a:ext cx="73075" cy="120425"/>
            </a:xfrm>
            <a:custGeom>
              <a:avLst/>
              <a:gdLst/>
              <a:ahLst/>
              <a:cxnLst/>
              <a:rect l="l" t="t" r="r" b="b"/>
              <a:pathLst>
                <a:path w="2923" h="4817" extrusionOk="0">
                  <a:moveTo>
                    <a:pt x="1083" y="1"/>
                  </a:moveTo>
                  <a:cubicBezTo>
                    <a:pt x="1029" y="1"/>
                    <a:pt x="975" y="1"/>
                    <a:pt x="975" y="55"/>
                  </a:cubicBezTo>
                  <a:cubicBezTo>
                    <a:pt x="920" y="109"/>
                    <a:pt x="920" y="163"/>
                    <a:pt x="920" y="217"/>
                  </a:cubicBezTo>
                  <a:cubicBezTo>
                    <a:pt x="920" y="542"/>
                    <a:pt x="758" y="1191"/>
                    <a:pt x="434" y="2273"/>
                  </a:cubicBezTo>
                  <a:cubicBezTo>
                    <a:pt x="163" y="3355"/>
                    <a:pt x="1" y="4005"/>
                    <a:pt x="1" y="4167"/>
                  </a:cubicBezTo>
                  <a:cubicBezTo>
                    <a:pt x="1" y="4329"/>
                    <a:pt x="55" y="4491"/>
                    <a:pt x="217" y="4600"/>
                  </a:cubicBezTo>
                  <a:cubicBezTo>
                    <a:pt x="379" y="4708"/>
                    <a:pt x="596" y="4816"/>
                    <a:pt x="812" y="4816"/>
                  </a:cubicBezTo>
                  <a:cubicBezTo>
                    <a:pt x="1299" y="4816"/>
                    <a:pt x="1732" y="4708"/>
                    <a:pt x="2219" y="4546"/>
                  </a:cubicBezTo>
                  <a:cubicBezTo>
                    <a:pt x="2652" y="4383"/>
                    <a:pt x="2922" y="4221"/>
                    <a:pt x="2922" y="4005"/>
                  </a:cubicBezTo>
                  <a:cubicBezTo>
                    <a:pt x="2922" y="3950"/>
                    <a:pt x="2922" y="3950"/>
                    <a:pt x="2868" y="3950"/>
                  </a:cubicBezTo>
                  <a:cubicBezTo>
                    <a:pt x="2868" y="3896"/>
                    <a:pt x="2868" y="3896"/>
                    <a:pt x="2814" y="3896"/>
                  </a:cubicBezTo>
                  <a:cubicBezTo>
                    <a:pt x="2760" y="3896"/>
                    <a:pt x="2652" y="3896"/>
                    <a:pt x="2435" y="4005"/>
                  </a:cubicBezTo>
                  <a:cubicBezTo>
                    <a:pt x="1840" y="4167"/>
                    <a:pt x="1299" y="4221"/>
                    <a:pt x="758" y="4221"/>
                  </a:cubicBezTo>
                  <a:cubicBezTo>
                    <a:pt x="650" y="4221"/>
                    <a:pt x="596" y="4167"/>
                    <a:pt x="596" y="4059"/>
                  </a:cubicBezTo>
                  <a:cubicBezTo>
                    <a:pt x="596" y="3896"/>
                    <a:pt x="704" y="3572"/>
                    <a:pt x="920" y="2922"/>
                  </a:cubicBezTo>
                  <a:cubicBezTo>
                    <a:pt x="1299" y="1624"/>
                    <a:pt x="1462" y="866"/>
                    <a:pt x="1462" y="542"/>
                  </a:cubicBezTo>
                  <a:cubicBezTo>
                    <a:pt x="1462" y="434"/>
                    <a:pt x="1407" y="271"/>
                    <a:pt x="1353" y="163"/>
                  </a:cubicBezTo>
                  <a:cubicBezTo>
                    <a:pt x="1245" y="55"/>
                    <a:pt x="1137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4530925" y="4521900"/>
              <a:ext cx="86600" cy="121775"/>
            </a:xfrm>
            <a:custGeom>
              <a:avLst/>
              <a:gdLst/>
              <a:ahLst/>
              <a:cxnLst/>
              <a:rect l="l" t="t" r="r" b="b"/>
              <a:pathLst>
                <a:path w="3464" h="4871" extrusionOk="0">
                  <a:moveTo>
                    <a:pt x="2111" y="596"/>
                  </a:moveTo>
                  <a:cubicBezTo>
                    <a:pt x="2327" y="596"/>
                    <a:pt x="2489" y="650"/>
                    <a:pt x="2652" y="758"/>
                  </a:cubicBezTo>
                  <a:cubicBezTo>
                    <a:pt x="2814" y="920"/>
                    <a:pt x="2868" y="1083"/>
                    <a:pt x="2868" y="1245"/>
                  </a:cubicBezTo>
                  <a:cubicBezTo>
                    <a:pt x="2868" y="1570"/>
                    <a:pt x="2706" y="1840"/>
                    <a:pt x="2381" y="2057"/>
                  </a:cubicBezTo>
                  <a:cubicBezTo>
                    <a:pt x="2057" y="2327"/>
                    <a:pt x="1624" y="2544"/>
                    <a:pt x="1083" y="2652"/>
                  </a:cubicBezTo>
                  <a:cubicBezTo>
                    <a:pt x="1299" y="1840"/>
                    <a:pt x="1407" y="1299"/>
                    <a:pt x="1407" y="1083"/>
                  </a:cubicBezTo>
                  <a:cubicBezTo>
                    <a:pt x="1407" y="975"/>
                    <a:pt x="1407" y="866"/>
                    <a:pt x="1353" y="812"/>
                  </a:cubicBezTo>
                  <a:cubicBezTo>
                    <a:pt x="1624" y="650"/>
                    <a:pt x="1894" y="596"/>
                    <a:pt x="2111" y="596"/>
                  </a:cubicBezTo>
                  <a:close/>
                  <a:moveTo>
                    <a:pt x="2003" y="1"/>
                  </a:moveTo>
                  <a:cubicBezTo>
                    <a:pt x="1732" y="1"/>
                    <a:pt x="1407" y="55"/>
                    <a:pt x="1137" y="163"/>
                  </a:cubicBezTo>
                  <a:cubicBezTo>
                    <a:pt x="812" y="271"/>
                    <a:pt x="650" y="379"/>
                    <a:pt x="650" y="488"/>
                  </a:cubicBezTo>
                  <a:cubicBezTo>
                    <a:pt x="650" y="596"/>
                    <a:pt x="704" y="704"/>
                    <a:pt x="812" y="758"/>
                  </a:cubicBezTo>
                  <a:cubicBezTo>
                    <a:pt x="812" y="1299"/>
                    <a:pt x="596" y="2273"/>
                    <a:pt x="163" y="3626"/>
                  </a:cubicBezTo>
                  <a:cubicBezTo>
                    <a:pt x="55" y="4059"/>
                    <a:pt x="1" y="4329"/>
                    <a:pt x="1" y="4437"/>
                  </a:cubicBezTo>
                  <a:cubicBezTo>
                    <a:pt x="1" y="4491"/>
                    <a:pt x="55" y="4600"/>
                    <a:pt x="109" y="4708"/>
                  </a:cubicBezTo>
                  <a:cubicBezTo>
                    <a:pt x="217" y="4816"/>
                    <a:pt x="271" y="4870"/>
                    <a:pt x="325" y="4870"/>
                  </a:cubicBezTo>
                  <a:cubicBezTo>
                    <a:pt x="433" y="4870"/>
                    <a:pt x="596" y="4329"/>
                    <a:pt x="920" y="3193"/>
                  </a:cubicBezTo>
                  <a:cubicBezTo>
                    <a:pt x="1678" y="3031"/>
                    <a:pt x="2327" y="2814"/>
                    <a:pt x="2760" y="2489"/>
                  </a:cubicBezTo>
                  <a:cubicBezTo>
                    <a:pt x="3247" y="2111"/>
                    <a:pt x="3463" y="1732"/>
                    <a:pt x="3463" y="1245"/>
                  </a:cubicBezTo>
                  <a:cubicBezTo>
                    <a:pt x="3463" y="866"/>
                    <a:pt x="3355" y="596"/>
                    <a:pt x="3085" y="379"/>
                  </a:cubicBezTo>
                  <a:cubicBezTo>
                    <a:pt x="2814" y="163"/>
                    <a:pt x="2435" y="1"/>
                    <a:pt x="20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4625600" y="4525950"/>
              <a:ext cx="92025" cy="117725"/>
            </a:xfrm>
            <a:custGeom>
              <a:avLst/>
              <a:gdLst/>
              <a:ahLst/>
              <a:cxnLst/>
              <a:rect l="l" t="t" r="r" b="b"/>
              <a:pathLst>
                <a:path w="3681" h="4709" extrusionOk="0">
                  <a:moveTo>
                    <a:pt x="2328" y="1"/>
                  </a:moveTo>
                  <a:cubicBezTo>
                    <a:pt x="1408" y="1"/>
                    <a:pt x="921" y="109"/>
                    <a:pt x="867" y="271"/>
                  </a:cubicBezTo>
                  <a:cubicBezTo>
                    <a:pt x="813" y="326"/>
                    <a:pt x="813" y="380"/>
                    <a:pt x="813" y="434"/>
                  </a:cubicBezTo>
                  <a:cubicBezTo>
                    <a:pt x="813" y="758"/>
                    <a:pt x="758" y="1191"/>
                    <a:pt x="596" y="1678"/>
                  </a:cubicBezTo>
                  <a:cubicBezTo>
                    <a:pt x="488" y="2165"/>
                    <a:pt x="326" y="2652"/>
                    <a:pt x="217" y="3139"/>
                  </a:cubicBezTo>
                  <a:cubicBezTo>
                    <a:pt x="55" y="3572"/>
                    <a:pt x="1" y="3897"/>
                    <a:pt x="1" y="4059"/>
                  </a:cubicBezTo>
                  <a:cubicBezTo>
                    <a:pt x="1" y="4221"/>
                    <a:pt x="109" y="4383"/>
                    <a:pt x="217" y="4492"/>
                  </a:cubicBezTo>
                  <a:cubicBezTo>
                    <a:pt x="380" y="4654"/>
                    <a:pt x="596" y="4708"/>
                    <a:pt x="813" y="4708"/>
                  </a:cubicBezTo>
                  <a:cubicBezTo>
                    <a:pt x="1245" y="4708"/>
                    <a:pt x="1732" y="4600"/>
                    <a:pt x="2219" y="4438"/>
                  </a:cubicBezTo>
                  <a:cubicBezTo>
                    <a:pt x="2706" y="4275"/>
                    <a:pt x="2977" y="4113"/>
                    <a:pt x="2977" y="3951"/>
                  </a:cubicBezTo>
                  <a:cubicBezTo>
                    <a:pt x="2977" y="3842"/>
                    <a:pt x="2923" y="3788"/>
                    <a:pt x="2869" y="3788"/>
                  </a:cubicBezTo>
                  <a:cubicBezTo>
                    <a:pt x="2869" y="3788"/>
                    <a:pt x="2706" y="3842"/>
                    <a:pt x="2544" y="3897"/>
                  </a:cubicBezTo>
                  <a:cubicBezTo>
                    <a:pt x="1895" y="4059"/>
                    <a:pt x="1354" y="4113"/>
                    <a:pt x="813" y="4113"/>
                  </a:cubicBezTo>
                  <a:lnTo>
                    <a:pt x="650" y="4113"/>
                  </a:lnTo>
                  <a:cubicBezTo>
                    <a:pt x="650" y="4059"/>
                    <a:pt x="650" y="4005"/>
                    <a:pt x="650" y="3951"/>
                  </a:cubicBezTo>
                  <a:cubicBezTo>
                    <a:pt x="650" y="3788"/>
                    <a:pt x="758" y="3301"/>
                    <a:pt x="975" y="2544"/>
                  </a:cubicBezTo>
                  <a:cubicBezTo>
                    <a:pt x="1462" y="2544"/>
                    <a:pt x="1895" y="2490"/>
                    <a:pt x="2273" y="2436"/>
                  </a:cubicBezTo>
                  <a:cubicBezTo>
                    <a:pt x="2652" y="2382"/>
                    <a:pt x="2814" y="2219"/>
                    <a:pt x="2814" y="2111"/>
                  </a:cubicBezTo>
                  <a:cubicBezTo>
                    <a:pt x="2814" y="2003"/>
                    <a:pt x="2760" y="2003"/>
                    <a:pt x="2652" y="2003"/>
                  </a:cubicBezTo>
                  <a:lnTo>
                    <a:pt x="2057" y="2003"/>
                  </a:lnTo>
                  <a:cubicBezTo>
                    <a:pt x="1786" y="2057"/>
                    <a:pt x="1570" y="2057"/>
                    <a:pt x="1408" y="2057"/>
                  </a:cubicBezTo>
                  <a:lnTo>
                    <a:pt x="1137" y="2057"/>
                  </a:lnTo>
                  <a:cubicBezTo>
                    <a:pt x="1300" y="1408"/>
                    <a:pt x="1408" y="975"/>
                    <a:pt x="1408" y="650"/>
                  </a:cubicBezTo>
                  <a:cubicBezTo>
                    <a:pt x="1786" y="596"/>
                    <a:pt x="2057" y="542"/>
                    <a:pt x="2165" y="542"/>
                  </a:cubicBezTo>
                  <a:cubicBezTo>
                    <a:pt x="2273" y="488"/>
                    <a:pt x="2490" y="488"/>
                    <a:pt x="2760" y="488"/>
                  </a:cubicBezTo>
                  <a:cubicBezTo>
                    <a:pt x="3031" y="434"/>
                    <a:pt x="3247" y="434"/>
                    <a:pt x="3410" y="380"/>
                  </a:cubicBezTo>
                  <a:cubicBezTo>
                    <a:pt x="3572" y="326"/>
                    <a:pt x="3680" y="271"/>
                    <a:pt x="3680" y="217"/>
                  </a:cubicBezTo>
                  <a:cubicBezTo>
                    <a:pt x="3680" y="55"/>
                    <a:pt x="3247" y="1"/>
                    <a:pt x="2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4714875" y="4524600"/>
              <a:ext cx="85250" cy="117700"/>
            </a:xfrm>
            <a:custGeom>
              <a:avLst/>
              <a:gdLst/>
              <a:ahLst/>
              <a:cxnLst/>
              <a:rect l="l" t="t" r="r" b="b"/>
              <a:pathLst>
                <a:path w="3410" h="4708" extrusionOk="0">
                  <a:moveTo>
                    <a:pt x="2923" y="1"/>
                  </a:moveTo>
                  <a:cubicBezTo>
                    <a:pt x="2706" y="1"/>
                    <a:pt x="2382" y="55"/>
                    <a:pt x="2003" y="217"/>
                  </a:cubicBezTo>
                  <a:cubicBezTo>
                    <a:pt x="1624" y="380"/>
                    <a:pt x="1354" y="596"/>
                    <a:pt x="1191" y="758"/>
                  </a:cubicBezTo>
                  <a:cubicBezTo>
                    <a:pt x="1137" y="812"/>
                    <a:pt x="1083" y="921"/>
                    <a:pt x="1029" y="1029"/>
                  </a:cubicBezTo>
                  <a:cubicBezTo>
                    <a:pt x="975" y="1191"/>
                    <a:pt x="975" y="1299"/>
                    <a:pt x="975" y="1408"/>
                  </a:cubicBezTo>
                  <a:cubicBezTo>
                    <a:pt x="975" y="1516"/>
                    <a:pt x="1029" y="1678"/>
                    <a:pt x="1191" y="1840"/>
                  </a:cubicBezTo>
                  <a:cubicBezTo>
                    <a:pt x="1354" y="2057"/>
                    <a:pt x="1570" y="2219"/>
                    <a:pt x="1732" y="2436"/>
                  </a:cubicBezTo>
                  <a:cubicBezTo>
                    <a:pt x="1949" y="2598"/>
                    <a:pt x="2111" y="2760"/>
                    <a:pt x="2273" y="2977"/>
                  </a:cubicBezTo>
                  <a:cubicBezTo>
                    <a:pt x="2436" y="3139"/>
                    <a:pt x="2544" y="3301"/>
                    <a:pt x="2544" y="3409"/>
                  </a:cubicBezTo>
                  <a:cubicBezTo>
                    <a:pt x="2544" y="3626"/>
                    <a:pt x="2382" y="3788"/>
                    <a:pt x="2165" y="3951"/>
                  </a:cubicBezTo>
                  <a:cubicBezTo>
                    <a:pt x="1895" y="4113"/>
                    <a:pt x="1624" y="4167"/>
                    <a:pt x="1299" y="4167"/>
                  </a:cubicBezTo>
                  <a:cubicBezTo>
                    <a:pt x="1191" y="4167"/>
                    <a:pt x="1029" y="4167"/>
                    <a:pt x="867" y="4113"/>
                  </a:cubicBezTo>
                  <a:cubicBezTo>
                    <a:pt x="758" y="4005"/>
                    <a:pt x="650" y="3951"/>
                    <a:pt x="542" y="3896"/>
                  </a:cubicBezTo>
                  <a:cubicBezTo>
                    <a:pt x="326" y="3680"/>
                    <a:pt x="217" y="3572"/>
                    <a:pt x="109" y="3572"/>
                  </a:cubicBezTo>
                  <a:cubicBezTo>
                    <a:pt x="55" y="3572"/>
                    <a:pt x="1" y="3626"/>
                    <a:pt x="1" y="3734"/>
                  </a:cubicBezTo>
                  <a:cubicBezTo>
                    <a:pt x="1" y="3951"/>
                    <a:pt x="163" y="4167"/>
                    <a:pt x="434" y="4383"/>
                  </a:cubicBezTo>
                  <a:cubicBezTo>
                    <a:pt x="704" y="4600"/>
                    <a:pt x="1083" y="4708"/>
                    <a:pt x="1462" y="4708"/>
                  </a:cubicBezTo>
                  <a:cubicBezTo>
                    <a:pt x="1895" y="4708"/>
                    <a:pt x="2327" y="4600"/>
                    <a:pt x="2652" y="4329"/>
                  </a:cubicBezTo>
                  <a:cubicBezTo>
                    <a:pt x="2977" y="4113"/>
                    <a:pt x="3139" y="3788"/>
                    <a:pt x="3139" y="3409"/>
                  </a:cubicBezTo>
                  <a:cubicBezTo>
                    <a:pt x="3139" y="3193"/>
                    <a:pt x="3031" y="3031"/>
                    <a:pt x="2869" y="2760"/>
                  </a:cubicBezTo>
                  <a:cubicBezTo>
                    <a:pt x="2706" y="2544"/>
                    <a:pt x="2544" y="2327"/>
                    <a:pt x="2327" y="2165"/>
                  </a:cubicBezTo>
                  <a:cubicBezTo>
                    <a:pt x="1786" y="1732"/>
                    <a:pt x="1570" y="1408"/>
                    <a:pt x="1570" y="1353"/>
                  </a:cubicBezTo>
                  <a:cubicBezTo>
                    <a:pt x="1570" y="1137"/>
                    <a:pt x="1786" y="975"/>
                    <a:pt x="2327" y="758"/>
                  </a:cubicBezTo>
                  <a:cubicBezTo>
                    <a:pt x="2490" y="704"/>
                    <a:pt x="2652" y="650"/>
                    <a:pt x="2814" y="596"/>
                  </a:cubicBezTo>
                  <a:cubicBezTo>
                    <a:pt x="3031" y="542"/>
                    <a:pt x="3193" y="542"/>
                    <a:pt x="3247" y="488"/>
                  </a:cubicBezTo>
                  <a:cubicBezTo>
                    <a:pt x="3355" y="488"/>
                    <a:pt x="3410" y="434"/>
                    <a:pt x="3410" y="380"/>
                  </a:cubicBezTo>
                  <a:cubicBezTo>
                    <a:pt x="3410" y="325"/>
                    <a:pt x="3355" y="217"/>
                    <a:pt x="3247" y="109"/>
                  </a:cubicBezTo>
                  <a:cubicBezTo>
                    <a:pt x="3193" y="55"/>
                    <a:pt x="3085" y="1"/>
                    <a:pt x="29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3650375" y="5206325"/>
              <a:ext cx="87925" cy="119075"/>
            </a:xfrm>
            <a:custGeom>
              <a:avLst/>
              <a:gdLst/>
              <a:ahLst/>
              <a:cxnLst/>
              <a:rect l="l" t="t" r="r" b="b"/>
              <a:pathLst>
                <a:path w="3517" h="4763" extrusionOk="0">
                  <a:moveTo>
                    <a:pt x="108" y="1"/>
                  </a:moveTo>
                  <a:cubicBezTo>
                    <a:pt x="54" y="1"/>
                    <a:pt x="0" y="55"/>
                    <a:pt x="0" y="217"/>
                  </a:cubicBezTo>
                  <a:cubicBezTo>
                    <a:pt x="0" y="488"/>
                    <a:pt x="108" y="1137"/>
                    <a:pt x="271" y="2219"/>
                  </a:cubicBezTo>
                  <a:cubicBezTo>
                    <a:pt x="487" y="3355"/>
                    <a:pt x="649" y="4059"/>
                    <a:pt x="812" y="4329"/>
                  </a:cubicBezTo>
                  <a:cubicBezTo>
                    <a:pt x="812" y="4438"/>
                    <a:pt x="920" y="4546"/>
                    <a:pt x="974" y="4654"/>
                  </a:cubicBezTo>
                  <a:cubicBezTo>
                    <a:pt x="1028" y="4708"/>
                    <a:pt x="1136" y="4762"/>
                    <a:pt x="1190" y="4762"/>
                  </a:cubicBezTo>
                  <a:cubicBezTo>
                    <a:pt x="1245" y="4762"/>
                    <a:pt x="1407" y="4654"/>
                    <a:pt x="1515" y="4329"/>
                  </a:cubicBezTo>
                  <a:cubicBezTo>
                    <a:pt x="1623" y="4221"/>
                    <a:pt x="1677" y="4059"/>
                    <a:pt x="1731" y="3897"/>
                  </a:cubicBezTo>
                  <a:cubicBezTo>
                    <a:pt x="1840" y="3734"/>
                    <a:pt x="1948" y="3518"/>
                    <a:pt x="2056" y="3247"/>
                  </a:cubicBezTo>
                  <a:cubicBezTo>
                    <a:pt x="2164" y="2923"/>
                    <a:pt x="2327" y="2652"/>
                    <a:pt x="2489" y="2382"/>
                  </a:cubicBezTo>
                  <a:cubicBezTo>
                    <a:pt x="2597" y="2111"/>
                    <a:pt x="2759" y="1786"/>
                    <a:pt x="2976" y="1408"/>
                  </a:cubicBezTo>
                  <a:cubicBezTo>
                    <a:pt x="3192" y="1029"/>
                    <a:pt x="3355" y="813"/>
                    <a:pt x="3409" y="650"/>
                  </a:cubicBezTo>
                  <a:cubicBezTo>
                    <a:pt x="3517" y="488"/>
                    <a:pt x="3517" y="326"/>
                    <a:pt x="3517" y="271"/>
                  </a:cubicBezTo>
                  <a:cubicBezTo>
                    <a:pt x="3517" y="217"/>
                    <a:pt x="3517" y="109"/>
                    <a:pt x="3409" y="55"/>
                  </a:cubicBezTo>
                  <a:cubicBezTo>
                    <a:pt x="3355" y="55"/>
                    <a:pt x="3301" y="1"/>
                    <a:pt x="3192" y="1"/>
                  </a:cubicBezTo>
                  <a:cubicBezTo>
                    <a:pt x="3084" y="1"/>
                    <a:pt x="2759" y="434"/>
                    <a:pt x="2327" y="1299"/>
                  </a:cubicBezTo>
                  <a:cubicBezTo>
                    <a:pt x="1840" y="2219"/>
                    <a:pt x="1461" y="3031"/>
                    <a:pt x="1190" y="3842"/>
                  </a:cubicBezTo>
                  <a:cubicBezTo>
                    <a:pt x="1082" y="3355"/>
                    <a:pt x="920" y="2706"/>
                    <a:pt x="812" y="1841"/>
                  </a:cubicBezTo>
                  <a:cubicBezTo>
                    <a:pt x="703" y="1029"/>
                    <a:pt x="649" y="596"/>
                    <a:pt x="649" y="488"/>
                  </a:cubicBezTo>
                  <a:cubicBezTo>
                    <a:pt x="595" y="380"/>
                    <a:pt x="487" y="271"/>
                    <a:pt x="379" y="163"/>
                  </a:cubicBezTo>
                  <a:cubicBezTo>
                    <a:pt x="325" y="55"/>
                    <a:pt x="217" y="1"/>
                    <a:pt x="1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3742350" y="5206325"/>
              <a:ext cx="82525" cy="119075"/>
            </a:xfrm>
            <a:custGeom>
              <a:avLst/>
              <a:gdLst/>
              <a:ahLst/>
              <a:cxnLst/>
              <a:rect l="l" t="t" r="r" b="b"/>
              <a:pathLst>
                <a:path w="3301" h="4763" extrusionOk="0">
                  <a:moveTo>
                    <a:pt x="758" y="1"/>
                  </a:moveTo>
                  <a:cubicBezTo>
                    <a:pt x="650" y="1"/>
                    <a:pt x="650" y="1"/>
                    <a:pt x="595" y="55"/>
                  </a:cubicBezTo>
                  <a:cubicBezTo>
                    <a:pt x="595" y="55"/>
                    <a:pt x="595" y="109"/>
                    <a:pt x="595" y="217"/>
                  </a:cubicBezTo>
                  <a:cubicBezTo>
                    <a:pt x="595" y="488"/>
                    <a:pt x="487" y="975"/>
                    <a:pt x="325" y="1732"/>
                  </a:cubicBezTo>
                  <a:cubicBezTo>
                    <a:pt x="108" y="2490"/>
                    <a:pt x="0" y="3085"/>
                    <a:pt x="0" y="3410"/>
                  </a:cubicBezTo>
                  <a:cubicBezTo>
                    <a:pt x="0" y="3788"/>
                    <a:pt x="108" y="4113"/>
                    <a:pt x="325" y="4383"/>
                  </a:cubicBezTo>
                  <a:cubicBezTo>
                    <a:pt x="541" y="4654"/>
                    <a:pt x="812" y="4762"/>
                    <a:pt x="1082" y="4762"/>
                  </a:cubicBezTo>
                  <a:cubicBezTo>
                    <a:pt x="1461" y="4762"/>
                    <a:pt x="1840" y="4600"/>
                    <a:pt x="2164" y="4221"/>
                  </a:cubicBezTo>
                  <a:cubicBezTo>
                    <a:pt x="2489" y="3897"/>
                    <a:pt x="2760" y="3410"/>
                    <a:pt x="2976" y="2760"/>
                  </a:cubicBezTo>
                  <a:cubicBezTo>
                    <a:pt x="3192" y="2165"/>
                    <a:pt x="3301" y="1516"/>
                    <a:pt x="3301" y="813"/>
                  </a:cubicBezTo>
                  <a:cubicBezTo>
                    <a:pt x="3301" y="596"/>
                    <a:pt x="3247" y="380"/>
                    <a:pt x="3084" y="217"/>
                  </a:cubicBezTo>
                  <a:cubicBezTo>
                    <a:pt x="2976" y="55"/>
                    <a:pt x="2814" y="1"/>
                    <a:pt x="2706" y="1"/>
                  </a:cubicBezTo>
                  <a:cubicBezTo>
                    <a:pt x="2651" y="1"/>
                    <a:pt x="2597" y="55"/>
                    <a:pt x="2597" y="109"/>
                  </a:cubicBezTo>
                  <a:cubicBezTo>
                    <a:pt x="2597" y="163"/>
                    <a:pt x="2597" y="326"/>
                    <a:pt x="2651" y="488"/>
                  </a:cubicBezTo>
                  <a:cubicBezTo>
                    <a:pt x="2651" y="650"/>
                    <a:pt x="2651" y="867"/>
                    <a:pt x="2651" y="1029"/>
                  </a:cubicBezTo>
                  <a:cubicBezTo>
                    <a:pt x="2651" y="1462"/>
                    <a:pt x="2597" y="1841"/>
                    <a:pt x="2489" y="2273"/>
                  </a:cubicBezTo>
                  <a:cubicBezTo>
                    <a:pt x="2381" y="2652"/>
                    <a:pt x="2273" y="2977"/>
                    <a:pt x="2110" y="3301"/>
                  </a:cubicBezTo>
                  <a:cubicBezTo>
                    <a:pt x="1948" y="3572"/>
                    <a:pt x="1786" y="3788"/>
                    <a:pt x="1623" y="3951"/>
                  </a:cubicBezTo>
                  <a:cubicBezTo>
                    <a:pt x="1461" y="4113"/>
                    <a:pt x="1245" y="4221"/>
                    <a:pt x="1136" y="4221"/>
                  </a:cubicBezTo>
                  <a:cubicBezTo>
                    <a:pt x="974" y="4221"/>
                    <a:pt x="866" y="4113"/>
                    <a:pt x="758" y="3951"/>
                  </a:cubicBezTo>
                  <a:cubicBezTo>
                    <a:pt x="650" y="3788"/>
                    <a:pt x="595" y="3626"/>
                    <a:pt x="595" y="3355"/>
                  </a:cubicBezTo>
                  <a:cubicBezTo>
                    <a:pt x="595" y="3085"/>
                    <a:pt x="704" y="2598"/>
                    <a:pt x="866" y="1895"/>
                  </a:cubicBezTo>
                  <a:cubicBezTo>
                    <a:pt x="1082" y="1191"/>
                    <a:pt x="1136" y="758"/>
                    <a:pt x="1136" y="596"/>
                  </a:cubicBezTo>
                  <a:cubicBezTo>
                    <a:pt x="1136" y="434"/>
                    <a:pt x="1082" y="271"/>
                    <a:pt x="974" y="163"/>
                  </a:cubicBezTo>
                  <a:cubicBezTo>
                    <a:pt x="866" y="55"/>
                    <a:pt x="812" y="1"/>
                    <a:pt x="7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839725" y="5204975"/>
              <a:ext cx="73075" cy="120425"/>
            </a:xfrm>
            <a:custGeom>
              <a:avLst/>
              <a:gdLst/>
              <a:ahLst/>
              <a:cxnLst/>
              <a:rect l="l" t="t" r="r" b="b"/>
              <a:pathLst>
                <a:path w="2923" h="4817" extrusionOk="0">
                  <a:moveTo>
                    <a:pt x="1083" y="1"/>
                  </a:moveTo>
                  <a:cubicBezTo>
                    <a:pt x="1029" y="1"/>
                    <a:pt x="975" y="1"/>
                    <a:pt x="975" y="55"/>
                  </a:cubicBezTo>
                  <a:cubicBezTo>
                    <a:pt x="975" y="109"/>
                    <a:pt x="921" y="163"/>
                    <a:pt x="921" y="217"/>
                  </a:cubicBezTo>
                  <a:cubicBezTo>
                    <a:pt x="921" y="542"/>
                    <a:pt x="758" y="1191"/>
                    <a:pt x="488" y="2273"/>
                  </a:cubicBezTo>
                  <a:cubicBezTo>
                    <a:pt x="163" y="3355"/>
                    <a:pt x="1" y="4005"/>
                    <a:pt x="1" y="4167"/>
                  </a:cubicBezTo>
                  <a:cubicBezTo>
                    <a:pt x="1" y="4329"/>
                    <a:pt x="109" y="4492"/>
                    <a:pt x="271" y="4600"/>
                  </a:cubicBezTo>
                  <a:cubicBezTo>
                    <a:pt x="434" y="4708"/>
                    <a:pt x="596" y="4816"/>
                    <a:pt x="812" y="4816"/>
                  </a:cubicBezTo>
                  <a:cubicBezTo>
                    <a:pt x="1299" y="4816"/>
                    <a:pt x="1786" y="4708"/>
                    <a:pt x="2219" y="4546"/>
                  </a:cubicBezTo>
                  <a:cubicBezTo>
                    <a:pt x="2706" y="4383"/>
                    <a:pt x="2923" y="4221"/>
                    <a:pt x="2923" y="4005"/>
                  </a:cubicBezTo>
                  <a:cubicBezTo>
                    <a:pt x="2923" y="3951"/>
                    <a:pt x="2923" y="3951"/>
                    <a:pt x="2923" y="3951"/>
                  </a:cubicBezTo>
                  <a:cubicBezTo>
                    <a:pt x="2868" y="3896"/>
                    <a:pt x="2868" y="3896"/>
                    <a:pt x="2814" y="3896"/>
                  </a:cubicBezTo>
                  <a:cubicBezTo>
                    <a:pt x="2760" y="3896"/>
                    <a:pt x="2652" y="3951"/>
                    <a:pt x="2490" y="4005"/>
                  </a:cubicBezTo>
                  <a:cubicBezTo>
                    <a:pt x="1840" y="4167"/>
                    <a:pt x="1299" y="4221"/>
                    <a:pt x="812" y="4221"/>
                  </a:cubicBezTo>
                  <a:cubicBezTo>
                    <a:pt x="704" y="4221"/>
                    <a:pt x="596" y="4167"/>
                    <a:pt x="596" y="4059"/>
                  </a:cubicBezTo>
                  <a:cubicBezTo>
                    <a:pt x="596" y="3951"/>
                    <a:pt x="704" y="3572"/>
                    <a:pt x="921" y="2923"/>
                  </a:cubicBezTo>
                  <a:cubicBezTo>
                    <a:pt x="1299" y="1624"/>
                    <a:pt x="1516" y="867"/>
                    <a:pt x="1516" y="542"/>
                  </a:cubicBezTo>
                  <a:cubicBezTo>
                    <a:pt x="1516" y="434"/>
                    <a:pt x="1462" y="271"/>
                    <a:pt x="1353" y="163"/>
                  </a:cubicBezTo>
                  <a:cubicBezTo>
                    <a:pt x="1245" y="55"/>
                    <a:pt x="1137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929000" y="5203625"/>
              <a:ext cx="87950" cy="121775"/>
            </a:xfrm>
            <a:custGeom>
              <a:avLst/>
              <a:gdLst/>
              <a:ahLst/>
              <a:cxnLst/>
              <a:rect l="l" t="t" r="r" b="b"/>
              <a:pathLst>
                <a:path w="3518" h="4871" extrusionOk="0">
                  <a:moveTo>
                    <a:pt x="2111" y="596"/>
                  </a:moveTo>
                  <a:cubicBezTo>
                    <a:pt x="2327" y="596"/>
                    <a:pt x="2544" y="650"/>
                    <a:pt x="2652" y="758"/>
                  </a:cubicBezTo>
                  <a:cubicBezTo>
                    <a:pt x="2814" y="921"/>
                    <a:pt x="2922" y="1083"/>
                    <a:pt x="2922" y="1245"/>
                  </a:cubicBezTo>
                  <a:cubicBezTo>
                    <a:pt x="2922" y="1570"/>
                    <a:pt x="2760" y="1786"/>
                    <a:pt x="2381" y="2057"/>
                  </a:cubicBezTo>
                  <a:cubicBezTo>
                    <a:pt x="2057" y="2327"/>
                    <a:pt x="1624" y="2544"/>
                    <a:pt x="1083" y="2652"/>
                  </a:cubicBezTo>
                  <a:cubicBezTo>
                    <a:pt x="1299" y="1840"/>
                    <a:pt x="1408" y="1299"/>
                    <a:pt x="1408" y="1083"/>
                  </a:cubicBezTo>
                  <a:cubicBezTo>
                    <a:pt x="1408" y="975"/>
                    <a:pt x="1408" y="866"/>
                    <a:pt x="1353" y="758"/>
                  </a:cubicBezTo>
                  <a:cubicBezTo>
                    <a:pt x="1678" y="650"/>
                    <a:pt x="1894" y="596"/>
                    <a:pt x="2111" y="596"/>
                  </a:cubicBezTo>
                  <a:close/>
                  <a:moveTo>
                    <a:pt x="2003" y="1"/>
                  </a:moveTo>
                  <a:cubicBezTo>
                    <a:pt x="1732" y="1"/>
                    <a:pt x="1462" y="55"/>
                    <a:pt x="1137" y="163"/>
                  </a:cubicBezTo>
                  <a:cubicBezTo>
                    <a:pt x="812" y="271"/>
                    <a:pt x="650" y="379"/>
                    <a:pt x="650" y="488"/>
                  </a:cubicBezTo>
                  <a:cubicBezTo>
                    <a:pt x="650" y="596"/>
                    <a:pt x="704" y="704"/>
                    <a:pt x="812" y="758"/>
                  </a:cubicBezTo>
                  <a:cubicBezTo>
                    <a:pt x="812" y="1299"/>
                    <a:pt x="596" y="2273"/>
                    <a:pt x="217" y="3626"/>
                  </a:cubicBezTo>
                  <a:cubicBezTo>
                    <a:pt x="55" y="4059"/>
                    <a:pt x="1" y="4329"/>
                    <a:pt x="1" y="4437"/>
                  </a:cubicBezTo>
                  <a:cubicBezTo>
                    <a:pt x="1" y="4491"/>
                    <a:pt x="55" y="4600"/>
                    <a:pt x="109" y="4708"/>
                  </a:cubicBezTo>
                  <a:cubicBezTo>
                    <a:pt x="217" y="4816"/>
                    <a:pt x="271" y="4870"/>
                    <a:pt x="380" y="4870"/>
                  </a:cubicBezTo>
                  <a:cubicBezTo>
                    <a:pt x="434" y="4870"/>
                    <a:pt x="596" y="4329"/>
                    <a:pt x="921" y="3193"/>
                  </a:cubicBezTo>
                  <a:cubicBezTo>
                    <a:pt x="1732" y="3031"/>
                    <a:pt x="2327" y="2814"/>
                    <a:pt x="2814" y="2490"/>
                  </a:cubicBezTo>
                  <a:cubicBezTo>
                    <a:pt x="3247" y="2111"/>
                    <a:pt x="3518" y="1732"/>
                    <a:pt x="3518" y="1245"/>
                  </a:cubicBezTo>
                  <a:cubicBezTo>
                    <a:pt x="3518" y="866"/>
                    <a:pt x="3355" y="596"/>
                    <a:pt x="3085" y="379"/>
                  </a:cubicBezTo>
                  <a:cubicBezTo>
                    <a:pt x="2814" y="163"/>
                    <a:pt x="2436" y="1"/>
                    <a:pt x="20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4023700" y="5207700"/>
              <a:ext cx="92000" cy="117700"/>
            </a:xfrm>
            <a:custGeom>
              <a:avLst/>
              <a:gdLst/>
              <a:ahLst/>
              <a:cxnLst/>
              <a:rect l="l" t="t" r="r" b="b"/>
              <a:pathLst>
                <a:path w="3680" h="4708" extrusionOk="0">
                  <a:moveTo>
                    <a:pt x="2327" y="0"/>
                  </a:moveTo>
                  <a:cubicBezTo>
                    <a:pt x="1407" y="0"/>
                    <a:pt x="920" y="108"/>
                    <a:pt x="866" y="271"/>
                  </a:cubicBezTo>
                  <a:cubicBezTo>
                    <a:pt x="866" y="325"/>
                    <a:pt x="812" y="379"/>
                    <a:pt x="812" y="433"/>
                  </a:cubicBezTo>
                  <a:cubicBezTo>
                    <a:pt x="812" y="758"/>
                    <a:pt x="758" y="1190"/>
                    <a:pt x="649" y="1677"/>
                  </a:cubicBezTo>
                  <a:cubicBezTo>
                    <a:pt x="487" y="2164"/>
                    <a:pt x="379" y="2651"/>
                    <a:pt x="217" y="3138"/>
                  </a:cubicBezTo>
                  <a:cubicBezTo>
                    <a:pt x="108" y="3571"/>
                    <a:pt x="0" y="3896"/>
                    <a:pt x="0" y="4058"/>
                  </a:cubicBezTo>
                  <a:cubicBezTo>
                    <a:pt x="0" y="4220"/>
                    <a:pt x="108" y="4383"/>
                    <a:pt x="271" y="4491"/>
                  </a:cubicBezTo>
                  <a:cubicBezTo>
                    <a:pt x="433" y="4653"/>
                    <a:pt x="595" y="4707"/>
                    <a:pt x="812" y="4707"/>
                  </a:cubicBezTo>
                  <a:cubicBezTo>
                    <a:pt x="1245" y="4707"/>
                    <a:pt x="1732" y="4599"/>
                    <a:pt x="2218" y="4437"/>
                  </a:cubicBezTo>
                  <a:cubicBezTo>
                    <a:pt x="2760" y="4274"/>
                    <a:pt x="2976" y="4112"/>
                    <a:pt x="2976" y="3950"/>
                  </a:cubicBezTo>
                  <a:cubicBezTo>
                    <a:pt x="2976" y="3842"/>
                    <a:pt x="2976" y="3787"/>
                    <a:pt x="2868" y="3787"/>
                  </a:cubicBezTo>
                  <a:cubicBezTo>
                    <a:pt x="2868" y="3787"/>
                    <a:pt x="2760" y="3842"/>
                    <a:pt x="2543" y="3896"/>
                  </a:cubicBezTo>
                  <a:cubicBezTo>
                    <a:pt x="1894" y="4058"/>
                    <a:pt x="1353" y="4112"/>
                    <a:pt x="812" y="4112"/>
                  </a:cubicBezTo>
                  <a:cubicBezTo>
                    <a:pt x="758" y="4112"/>
                    <a:pt x="704" y="4112"/>
                    <a:pt x="704" y="4058"/>
                  </a:cubicBezTo>
                  <a:cubicBezTo>
                    <a:pt x="649" y="4058"/>
                    <a:pt x="649" y="4004"/>
                    <a:pt x="649" y="3950"/>
                  </a:cubicBezTo>
                  <a:cubicBezTo>
                    <a:pt x="649" y="3787"/>
                    <a:pt x="758" y="3300"/>
                    <a:pt x="1028" y="2543"/>
                  </a:cubicBezTo>
                  <a:cubicBezTo>
                    <a:pt x="1515" y="2543"/>
                    <a:pt x="1948" y="2489"/>
                    <a:pt x="2273" y="2435"/>
                  </a:cubicBezTo>
                  <a:cubicBezTo>
                    <a:pt x="2651" y="2381"/>
                    <a:pt x="2868" y="2218"/>
                    <a:pt x="2868" y="2110"/>
                  </a:cubicBezTo>
                  <a:cubicBezTo>
                    <a:pt x="2868" y="2002"/>
                    <a:pt x="2760" y="2002"/>
                    <a:pt x="2651" y="2002"/>
                  </a:cubicBezTo>
                  <a:lnTo>
                    <a:pt x="2056" y="2002"/>
                  </a:lnTo>
                  <a:cubicBezTo>
                    <a:pt x="1786" y="2056"/>
                    <a:pt x="1569" y="2056"/>
                    <a:pt x="1407" y="2056"/>
                  </a:cubicBezTo>
                  <a:lnTo>
                    <a:pt x="1136" y="2056"/>
                  </a:lnTo>
                  <a:cubicBezTo>
                    <a:pt x="1299" y="1407"/>
                    <a:pt x="1407" y="974"/>
                    <a:pt x="1407" y="649"/>
                  </a:cubicBezTo>
                  <a:cubicBezTo>
                    <a:pt x="1840" y="595"/>
                    <a:pt x="2056" y="541"/>
                    <a:pt x="2164" y="541"/>
                  </a:cubicBezTo>
                  <a:cubicBezTo>
                    <a:pt x="2273" y="487"/>
                    <a:pt x="2489" y="487"/>
                    <a:pt x="2760" y="487"/>
                  </a:cubicBezTo>
                  <a:cubicBezTo>
                    <a:pt x="3030" y="433"/>
                    <a:pt x="3246" y="433"/>
                    <a:pt x="3409" y="379"/>
                  </a:cubicBezTo>
                  <a:cubicBezTo>
                    <a:pt x="3571" y="325"/>
                    <a:pt x="3679" y="271"/>
                    <a:pt x="3679" y="216"/>
                  </a:cubicBezTo>
                  <a:cubicBezTo>
                    <a:pt x="3679" y="54"/>
                    <a:pt x="3246" y="0"/>
                    <a:pt x="2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4112975" y="5206325"/>
              <a:ext cx="85225" cy="117725"/>
            </a:xfrm>
            <a:custGeom>
              <a:avLst/>
              <a:gdLst/>
              <a:ahLst/>
              <a:cxnLst/>
              <a:rect l="l" t="t" r="r" b="b"/>
              <a:pathLst>
                <a:path w="3409" h="4709" extrusionOk="0">
                  <a:moveTo>
                    <a:pt x="2976" y="1"/>
                  </a:moveTo>
                  <a:cubicBezTo>
                    <a:pt x="2705" y="1"/>
                    <a:pt x="2381" y="55"/>
                    <a:pt x="2002" y="217"/>
                  </a:cubicBezTo>
                  <a:cubicBezTo>
                    <a:pt x="1623" y="380"/>
                    <a:pt x="1353" y="596"/>
                    <a:pt x="1190" y="758"/>
                  </a:cubicBezTo>
                  <a:cubicBezTo>
                    <a:pt x="1136" y="813"/>
                    <a:pt x="1082" y="921"/>
                    <a:pt x="1028" y="1029"/>
                  </a:cubicBezTo>
                  <a:cubicBezTo>
                    <a:pt x="1028" y="1191"/>
                    <a:pt x="974" y="1299"/>
                    <a:pt x="974" y="1408"/>
                  </a:cubicBezTo>
                  <a:cubicBezTo>
                    <a:pt x="974" y="1516"/>
                    <a:pt x="1082" y="1678"/>
                    <a:pt x="1245" y="1841"/>
                  </a:cubicBezTo>
                  <a:cubicBezTo>
                    <a:pt x="1407" y="2057"/>
                    <a:pt x="1569" y="2219"/>
                    <a:pt x="1731" y="2436"/>
                  </a:cubicBezTo>
                  <a:cubicBezTo>
                    <a:pt x="1948" y="2598"/>
                    <a:pt x="2110" y="2760"/>
                    <a:pt x="2273" y="2977"/>
                  </a:cubicBezTo>
                  <a:cubicBezTo>
                    <a:pt x="2435" y="3139"/>
                    <a:pt x="2543" y="3301"/>
                    <a:pt x="2543" y="3410"/>
                  </a:cubicBezTo>
                  <a:cubicBezTo>
                    <a:pt x="2543" y="3626"/>
                    <a:pt x="2435" y="3788"/>
                    <a:pt x="2164" y="3951"/>
                  </a:cubicBezTo>
                  <a:cubicBezTo>
                    <a:pt x="1948" y="4113"/>
                    <a:pt x="1623" y="4167"/>
                    <a:pt x="1353" y="4167"/>
                  </a:cubicBezTo>
                  <a:cubicBezTo>
                    <a:pt x="1190" y="4167"/>
                    <a:pt x="1028" y="4167"/>
                    <a:pt x="866" y="4113"/>
                  </a:cubicBezTo>
                  <a:cubicBezTo>
                    <a:pt x="758" y="4005"/>
                    <a:pt x="649" y="3951"/>
                    <a:pt x="541" y="3897"/>
                  </a:cubicBezTo>
                  <a:cubicBezTo>
                    <a:pt x="379" y="3680"/>
                    <a:pt x="217" y="3572"/>
                    <a:pt x="162" y="3572"/>
                  </a:cubicBezTo>
                  <a:cubicBezTo>
                    <a:pt x="54" y="3572"/>
                    <a:pt x="0" y="3626"/>
                    <a:pt x="0" y="3734"/>
                  </a:cubicBezTo>
                  <a:cubicBezTo>
                    <a:pt x="0" y="3951"/>
                    <a:pt x="162" y="4167"/>
                    <a:pt x="433" y="4383"/>
                  </a:cubicBezTo>
                  <a:cubicBezTo>
                    <a:pt x="703" y="4600"/>
                    <a:pt x="1082" y="4708"/>
                    <a:pt x="1515" y="4708"/>
                  </a:cubicBezTo>
                  <a:cubicBezTo>
                    <a:pt x="1948" y="4708"/>
                    <a:pt x="2327" y="4600"/>
                    <a:pt x="2651" y="4329"/>
                  </a:cubicBezTo>
                  <a:cubicBezTo>
                    <a:pt x="2976" y="4113"/>
                    <a:pt x="3138" y="3788"/>
                    <a:pt x="3138" y="3410"/>
                  </a:cubicBezTo>
                  <a:cubicBezTo>
                    <a:pt x="3138" y="3247"/>
                    <a:pt x="3084" y="3031"/>
                    <a:pt x="2922" y="2760"/>
                  </a:cubicBezTo>
                  <a:cubicBezTo>
                    <a:pt x="2759" y="2544"/>
                    <a:pt x="2543" y="2327"/>
                    <a:pt x="2327" y="2165"/>
                  </a:cubicBezTo>
                  <a:cubicBezTo>
                    <a:pt x="1840" y="1732"/>
                    <a:pt x="1569" y="1408"/>
                    <a:pt x="1569" y="1354"/>
                  </a:cubicBezTo>
                  <a:cubicBezTo>
                    <a:pt x="1569" y="1137"/>
                    <a:pt x="1840" y="975"/>
                    <a:pt x="2327" y="758"/>
                  </a:cubicBezTo>
                  <a:cubicBezTo>
                    <a:pt x="2489" y="704"/>
                    <a:pt x="2651" y="650"/>
                    <a:pt x="2868" y="596"/>
                  </a:cubicBezTo>
                  <a:cubicBezTo>
                    <a:pt x="3030" y="542"/>
                    <a:pt x="3192" y="542"/>
                    <a:pt x="3301" y="488"/>
                  </a:cubicBezTo>
                  <a:cubicBezTo>
                    <a:pt x="3355" y="488"/>
                    <a:pt x="3409" y="434"/>
                    <a:pt x="3409" y="380"/>
                  </a:cubicBezTo>
                  <a:cubicBezTo>
                    <a:pt x="3409" y="271"/>
                    <a:pt x="3355" y="217"/>
                    <a:pt x="3301" y="109"/>
                  </a:cubicBezTo>
                  <a:cubicBezTo>
                    <a:pt x="3192" y="55"/>
                    <a:pt x="3084" y="1"/>
                    <a:pt x="29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4282050" y="5206325"/>
              <a:ext cx="87950" cy="119075"/>
            </a:xfrm>
            <a:custGeom>
              <a:avLst/>
              <a:gdLst/>
              <a:ahLst/>
              <a:cxnLst/>
              <a:rect l="l" t="t" r="r" b="b"/>
              <a:pathLst>
                <a:path w="3518" h="4763" extrusionOk="0">
                  <a:moveTo>
                    <a:pt x="108" y="1"/>
                  </a:moveTo>
                  <a:cubicBezTo>
                    <a:pt x="54" y="1"/>
                    <a:pt x="0" y="55"/>
                    <a:pt x="0" y="217"/>
                  </a:cubicBezTo>
                  <a:cubicBezTo>
                    <a:pt x="0" y="488"/>
                    <a:pt x="108" y="1137"/>
                    <a:pt x="271" y="2219"/>
                  </a:cubicBezTo>
                  <a:cubicBezTo>
                    <a:pt x="487" y="3355"/>
                    <a:pt x="650" y="4059"/>
                    <a:pt x="812" y="4329"/>
                  </a:cubicBezTo>
                  <a:cubicBezTo>
                    <a:pt x="812" y="4438"/>
                    <a:pt x="920" y="4546"/>
                    <a:pt x="974" y="4654"/>
                  </a:cubicBezTo>
                  <a:cubicBezTo>
                    <a:pt x="1028" y="4708"/>
                    <a:pt x="1136" y="4762"/>
                    <a:pt x="1191" y="4762"/>
                  </a:cubicBezTo>
                  <a:cubicBezTo>
                    <a:pt x="1245" y="4762"/>
                    <a:pt x="1407" y="4654"/>
                    <a:pt x="1515" y="4329"/>
                  </a:cubicBezTo>
                  <a:cubicBezTo>
                    <a:pt x="1623" y="4221"/>
                    <a:pt x="1678" y="4059"/>
                    <a:pt x="1732" y="3897"/>
                  </a:cubicBezTo>
                  <a:cubicBezTo>
                    <a:pt x="1840" y="3734"/>
                    <a:pt x="1948" y="3518"/>
                    <a:pt x="2056" y="3247"/>
                  </a:cubicBezTo>
                  <a:cubicBezTo>
                    <a:pt x="2164" y="2923"/>
                    <a:pt x="2327" y="2652"/>
                    <a:pt x="2435" y="2382"/>
                  </a:cubicBezTo>
                  <a:cubicBezTo>
                    <a:pt x="2597" y="2111"/>
                    <a:pt x="2760" y="1786"/>
                    <a:pt x="2976" y="1408"/>
                  </a:cubicBezTo>
                  <a:cubicBezTo>
                    <a:pt x="3192" y="1029"/>
                    <a:pt x="3301" y="813"/>
                    <a:pt x="3409" y="650"/>
                  </a:cubicBezTo>
                  <a:cubicBezTo>
                    <a:pt x="3517" y="488"/>
                    <a:pt x="3517" y="326"/>
                    <a:pt x="3517" y="271"/>
                  </a:cubicBezTo>
                  <a:cubicBezTo>
                    <a:pt x="3517" y="217"/>
                    <a:pt x="3517" y="109"/>
                    <a:pt x="3409" y="55"/>
                  </a:cubicBezTo>
                  <a:cubicBezTo>
                    <a:pt x="3355" y="55"/>
                    <a:pt x="3301" y="1"/>
                    <a:pt x="3192" y="1"/>
                  </a:cubicBezTo>
                  <a:cubicBezTo>
                    <a:pt x="3084" y="1"/>
                    <a:pt x="2760" y="434"/>
                    <a:pt x="2327" y="1299"/>
                  </a:cubicBezTo>
                  <a:cubicBezTo>
                    <a:pt x="1840" y="2219"/>
                    <a:pt x="1461" y="3031"/>
                    <a:pt x="1191" y="3842"/>
                  </a:cubicBezTo>
                  <a:cubicBezTo>
                    <a:pt x="1082" y="3355"/>
                    <a:pt x="920" y="2706"/>
                    <a:pt x="812" y="1841"/>
                  </a:cubicBezTo>
                  <a:cubicBezTo>
                    <a:pt x="704" y="1029"/>
                    <a:pt x="650" y="596"/>
                    <a:pt x="650" y="488"/>
                  </a:cubicBezTo>
                  <a:cubicBezTo>
                    <a:pt x="595" y="380"/>
                    <a:pt x="487" y="271"/>
                    <a:pt x="379" y="163"/>
                  </a:cubicBezTo>
                  <a:cubicBezTo>
                    <a:pt x="325" y="55"/>
                    <a:pt x="217" y="1"/>
                    <a:pt x="1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4374025" y="5206325"/>
              <a:ext cx="82525" cy="119075"/>
            </a:xfrm>
            <a:custGeom>
              <a:avLst/>
              <a:gdLst/>
              <a:ahLst/>
              <a:cxnLst/>
              <a:rect l="l" t="t" r="r" b="b"/>
              <a:pathLst>
                <a:path w="3301" h="4763" extrusionOk="0">
                  <a:moveTo>
                    <a:pt x="758" y="1"/>
                  </a:moveTo>
                  <a:cubicBezTo>
                    <a:pt x="650" y="1"/>
                    <a:pt x="650" y="1"/>
                    <a:pt x="596" y="55"/>
                  </a:cubicBezTo>
                  <a:cubicBezTo>
                    <a:pt x="596" y="55"/>
                    <a:pt x="596" y="109"/>
                    <a:pt x="596" y="217"/>
                  </a:cubicBezTo>
                  <a:cubicBezTo>
                    <a:pt x="596" y="488"/>
                    <a:pt x="487" y="975"/>
                    <a:pt x="325" y="1732"/>
                  </a:cubicBezTo>
                  <a:cubicBezTo>
                    <a:pt x="109" y="2490"/>
                    <a:pt x="0" y="3085"/>
                    <a:pt x="0" y="3410"/>
                  </a:cubicBezTo>
                  <a:cubicBezTo>
                    <a:pt x="0" y="3788"/>
                    <a:pt x="109" y="4113"/>
                    <a:pt x="325" y="4383"/>
                  </a:cubicBezTo>
                  <a:cubicBezTo>
                    <a:pt x="541" y="4654"/>
                    <a:pt x="812" y="4762"/>
                    <a:pt x="1083" y="4762"/>
                  </a:cubicBezTo>
                  <a:cubicBezTo>
                    <a:pt x="1461" y="4762"/>
                    <a:pt x="1840" y="4600"/>
                    <a:pt x="2165" y="4221"/>
                  </a:cubicBezTo>
                  <a:cubicBezTo>
                    <a:pt x="2489" y="3897"/>
                    <a:pt x="2760" y="3410"/>
                    <a:pt x="2976" y="2760"/>
                  </a:cubicBezTo>
                  <a:cubicBezTo>
                    <a:pt x="3193" y="2165"/>
                    <a:pt x="3301" y="1516"/>
                    <a:pt x="3301" y="813"/>
                  </a:cubicBezTo>
                  <a:cubicBezTo>
                    <a:pt x="3301" y="596"/>
                    <a:pt x="3247" y="380"/>
                    <a:pt x="3084" y="217"/>
                  </a:cubicBezTo>
                  <a:cubicBezTo>
                    <a:pt x="2976" y="55"/>
                    <a:pt x="2814" y="1"/>
                    <a:pt x="2706" y="1"/>
                  </a:cubicBezTo>
                  <a:cubicBezTo>
                    <a:pt x="2652" y="1"/>
                    <a:pt x="2597" y="55"/>
                    <a:pt x="2597" y="109"/>
                  </a:cubicBezTo>
                  <a:cubicBezTo>
                    <a:pt x="2597" y="163"/>
                    <a:pt x="2597" y="326"/>
                    <a:pt x="2652" y="488"/>
                  </a:cubicBezTo>
                  <a:cubicBezTo>
                    <a:pt x="2652" y="650"/>
                    <a:pt x="2652" y="867"/>
                    <a:pt x="2652" y="1029"/>
                  </a:cubicBezTo>
                  <a:cubicBezTo>
                    <a:pt x="2652" y="1462"/>
                    <a:pt x="2597" y="1841"/>
                    <a:pt x="2489" y="2273"/>
                  </a:cubicBezTo>
                  <a:cubicBezTo>
                    <a:pt x="2381" y="2652"/>
                    <a:pt x="2273" y="2977"/>
                    <a:pt x="2111" y="3301"/>
                  </a:cubicBezTo>
                  <a:cubicBezTo>
                    <a:pt x="1948" y="3572"/>
                    <a:pt x="1786" y="3788"/>
                    <a:pt x="1624" y="3951"/>
                  </a:cubicBezTo>
                  <a:cubicBezTo>
                    <a:pt x="1461" y="4113"/>
                    <a:pt x="1245" y="4221"/>
                    <a:pt x="1137" y="4221"/>
                  </a:cubicBezTo>
                  <a:cubicBezTo>
                    <a:pt x="974" y="4221"/>
                    <a:pt x="866" y="4113"/>
                    <a:pt x="758" y="3951"/>
                  </a:cubicBezTo>
                  <a:cubicBezTo>
                    <a:pt x="650" y="3788"/>
                    <a:pt x="596" y="3626"/>
                    <a:pt x="596" y="3355"/>
                  </a:cubicBezTo>
                  <a:cubicBezTo>
                    <a:pt x="596" y="3085"/>
                    <a:pt x="704" y="2598"/>
                    <a:pt x="866" y="1895"/>
                  </a:cubicBezTo>
                  <a:cubicBezTo>
                    <a:pt x="1083" y="1191"/>
                    <a:pt x="1137" y="758"/>
                    <a:pt x="1137" y="596"/>
                  </a:cubicBezTo>
                  <a:cubicBezTo>
                    <a:pt x="1137" y="434"/>
                    <a:pt x="1083" y="271"/>
                    <a:pt x="974" y="163"/>
                  </a:cubicBezTo>
                  <a:cubicBezTo>
                    <a:pt x="866" y="55"/>
                    <a:pt x="812" y="1"/>
                    <a:pt x="7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4471400" y="5204975"/>
              <a:ext cx="73075" cy="120425"/>
            </a:xfrm>
            <a:custGeom>
              <a:avLst/>
              <a:gdLst/>
              <a:ahLst/>
              <a:cxnLst/>
              <a:rect l="l" t="t" r="r" b="b"/>
              <a:pathLst>
                <a:path w="2923" h="4817" extrusionOk="0">
                  <a:moveTo>
                    <a:pt x="1083" y="1"/>
                  </a:moveTo>
                  <a:cubicBezTo>
                    <a:pt x="1029" y="1"/>
                    <a:pt x="975" y="1"/>
                    <a:pt x="975" y="55"/>
                  </a:cubicBezTo>
                  <a:cubicBezTo>
                    <a:pt x="975" y="109"/>
                    <a:pt x="921" y="163"/>
                    <a:pt x="921" y="217"/>
                  </a:cubicBezTo>
                  <a:cubicBezTo>
                    <a:pt x="921" y="542"/>
                    <a:pt x="758" y="1191"/>
                    <a:pt x="488" y="2273"/>
                  </a:cubicBezTo>
                  <a:cubicBezTo>
                    <a:pt x="163" y="3355"/>
                    <a:pt x="1" y="4005"/>
                    <a:pt x="1" y="4167"/>
                  </a:cubicBezTo>
                  <a:cubicBezTo>
                    <a:pt x="1" y="4329"/>
                    <a:pt x="109" y="4492"/>
                    <a:pt x="272" y="4600"/>
                  </a:cubicBezTo>
                  <a:cubicBezTo>
                    <a:pt x="434" y="4708"/>
                    <a:pt x="596" y="4816"/>
                    <a:pt x="813" y="4816"/>
                  </a:cubicBezTo>
                  <a:cubicBezTo>
                    <a:pt x="1300" y="4816"/>
                    <a:pt x="1786" y="4708"/>
                    <a:pt x="2219" y="4546"/>
                  </a:cubicBezTo>
                  <a:cubicBezTo>
                    <a:pt x="2706" y="4383"/>
                    <a:pt x="2923" y="4221"/>
                    <a:pt x="2923" y="4005"/>
                  </a:cubicBezTo>
                  <a:cubicBezTo>
                    <a:pt x="2923" y="3951"/>
                    <a:pt x="2923" y="3951"/>
                    <a:pt x="2923" y="3951"/>
                  </a:cubicBezTo>
                  <a:cubicBezTo>
                    <a:pt x="2869" y="3896"/>
                    <a:pt x="2869" y="3896"/>
                    <a:pt x="2814" y="3896"/>
                  </a:cubicBezTo>
                  <a:cubicBezTo>
                    <a:pt x="2760" y="3896"/>
                    <a:pt x="2652" y="3951"/>
                    <a:pt x="2490" y="4005"/>
                  </a:cubicBezTo>
                  <a:cubicBezTo>
                    <a:pt x="1841" y="4167"/>
                    <a:pt x="1300" y="4221"/>
                    <a:pt x="813" y="4221"/>
                  </a:cubicBezTo>
                  <a:cubicBezTo>
                    <a:pt x="704" y="4221"/>
                    <a:pt x="596" y="4167"/>
                    <a:pt x="596" y="4059"/>
                  </a:cubicBezTo>
                  <a:cubicBezTo>
                    <a:pt x="596" y="3951"/>
                    <a:pt x="704" y="3572"/>
                    <a:pt x="921" y="2923"/>
                  </a:cubicBezTo>
                  <a:cubicBezTo>
                    <a:pt x="1300" y="1624"/>
                    <a:pt x="1516" y="867"/>
                    <a:pt x="1516" y="542"/>
                  </a:cubicBezTo>
                  <a:cubicBezTo>
                    <a:pt x="1516" y="434"/>
                    <a:pt x="1462" y="271"/>
                    <a:pt x="1354" y="163"/>
                  </a:cubicBezTo>
                  <a:cubicBezTo>
                    <a:pt x="1245" y="55"/>
                    <a:pt x="1137" y="1"/>
                    <a:pt x="10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4560675" y="5203625"/>
              <a:ext cx="87950" cy="121775"/>
            </a:xfrm>
            <a:custGeom>
              <a:avLst/>
              <a:gdLst/>
              <a:ahLst/>
              <a:cxnLst/>
              <a:rect l="l" t="t" r="r" b="b"/>
              <a:pathLst>
                <a:path w="3518" h="4871" extrusionOk="0">
                  <a:moveTo>
                    <a:pt x="2111" y="596"/>
                  </a:moveTo>
                  <a:cubicBezTo>
                    <a:pt x="2327" y="596"/>
                    <a:pt x="2544" y="650"/>
                    <a:pt x="2652" y="758"/>
                  </a:cubicBezTo>
                  <a:cubicBezTo>
                    <a:pt x="2814" y="921"/>
                    <a:pt x="2923" y="1083"/>
                    <a:pt x="2923" y="1245"/>
                  </a:cubicBezTo>
                  <a:cubicBezTo>
                    <a:pt x="2923" y="1570"/>
                    <a:pt x="2760" y="1786"/>
                    <a:pt x="2382" y="2057"/>
                  </a:cubicBezTo>
                  <a:cubicBezTo>
                    <a:pt x="2057" y="2327"/>
                    <a:pt x="1624" y="2544"/>
                    <a:pt x="1083" y="2652"/>
                  </a:cubicBezTo>
                  <a:cubicBezTo>
                    <a:pt x="1299" y="1840"/>
                    <a:pt x="1408" y="1299"/>
                    <a:pt x="1408" y="1083"/>
                  </a:cubicBezTo>
                  <a:cubicBezTo>
                    <a:pt x="1408" y="975"/>
                    <a:pt x="1408" y="866"/>
                    <a:pt x="1354" y="758"/>
                  </a:cubicBezTo>
                  <a:cubicBezTo>
                    <a:pt x="1678" y="650"/>
                    <a:pt x="1895" y="596"/>
                    <a:pt x="2111" y="596"/>
                  </a:cubicBezTo>
                  <a:close/>
                  <a:moveTo>
                    <a:pt x="2003" y="1"/>
                  </a:moveTo>
                  <a:cubicBezTo>
                    <a:pt x="1732" y="1"/>
                    <a:pt x="1462" y="55"/>
                    <a:pt x="1137" y="163"/>
                  </a:cubicBezTo>
                  <a:cubicBezTo>
                    <a:pt x="813" y="271"/>
                    <a:pt x="650" y="379"/>
                    <a:pt x="650" y="488"/>
                  </a:cubicBezTo>
                  <a:cubicBezTo>
                    <a:pt x="650" y="596"/>
                    <a:pt x="704" y="704"/>
                    <a:pt x="813" y="758"/>
                  </a:cubicBezTo>
                  <a:cubicBezTo>
                    <a:pt x="813" y="1299"/>
                    <a:pt x="596" y="2273"/>
                    <a:pt x="217" y="3626"/>
                  </a:cubicBezTo>
                  <a:cubicBezTo>
                    <a:pt x="55" y="4059"/>
                    <a:pt x="1" y="4329"/>
                    <a:pt x="1" y="4437"/>
                  </a:cubicBezTo>
                  <a:cubicBezTo>
                    <a:pt x="1" y="4491"/>
                    <a:pt x="55" y="4600"/>
                    <a:pt x="109" y="4708"/>
                  </a:cubicBezTo>
                  <a:cubicBezTo>
                    <a:pt x="217" y="4816"/>
                    <a:pt x="271" y="4870"/>
                    <a:pt x="380" y="4870"/>
                  </a:cubicBezTo>
                  <a:cubicBezTo>
                    <a:pt x="434" y="4870"/>
                    <a:pt x="596" y="4329"/>
                    <a:pt x="921" y="3193"/>
                  </a:cubicBezTo>
                  <a:cubicBezTo>
                    <a:pt x="1732" y="3031"/>
                    <a:pt x="2327" y="2814"/>
                    <a:pt x="2814" y="2490"/>
                  </a:cubicBezTo>
                  <a:cubicBezTo>
                    <a:pt x="3247" y="2111"/>
                    <a:pt x="3518" y="1732"/>
                    <a:pt x="3518" y="1245"/>
                  </a:cubicBezTo>
                  <a:cubicBezTo>
                    <a:pt x="3518" y="866"/>
                    <a:pt x="3355" y="596"/>
                    <a:pt x="3085" y="379"/>
                  </a:cubicBezTo>
                  <a:cubicBezTo>
                    <a:pt x="2814" y="163"/>
                    <a:pt x="2436" y="1"/>
                    <a:pt x="20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4655375" y="5207700"/>
              <a:ext cx="92000" cy="117700"/>
            </a:xfrm>
            <a:custGeom>
              <a:avLst/>
              <a:gdLst/>
              <a:ahLst/>
              <a:cxnLst/>
              <a:rect l="l" t="t" r="r" b="b"/>
              <a:pathLst>
                <a:path w="3680" h="4708" extrusionOk="0">
                  <a:moveTo>
                    <a:pt x="2327" y="0"/>
                  </a:moveTo>
                  <a:cubicBezTo>
                    <a:pt x="1407" y="0"/>
                    <a:pt x="920" y="108"/>
                    <a:pt x="866" y="271"/>
                  </a:cubicBezTo>
                  <a:cubicBezTo>
                    <a:pt x="866" y="325"/>
                    <a:pt x="812" y="379"/>
                    <a:pt x="812" y="433"/>
                  </a:cubicBezTo>
                  <a:cubicBezTo>
                    <a:pt x="812" y="758"/>
                    <a:pt x="758" y="1190"/>
                    <a:pt x="650" y="1677"/>
                  </a:cubicBezTo>
                  <a:cubicBezTo>
                    <a:pt x="487" y="2164"/>
                    <a:pt x="379" y="2651"/>
                    <a:pt x="217" y="3138"/>
                  </a:cubicBezTo>
                  <a:cubicBezTo>
                    <a:pt x="109" y="3571"/>
                    <a:pt x="0" y="3896"/>
                    <a:pt x="0" y="4058"/>
                  </a:cubicBezTo>
                  <a:cubicBezTo>
                    <a:pt x="0" y="4220"/>
                    <a:pt x="109" y="4383"/>
                    <a:pt x="271" y="4491"/>
                  </a:cubicBezTo>
                  <a:cubicBezTo>
                    <a:pt x="433" y="4653"/>
                    <a:pt x="595" y="4707"/>
                    <a:pt x="812" y="4707"/>
                  </a:cubicBezTo>
                  <a:cubicBezTo>
                    <a:pt x="1245" y="4707"/>
                    <a:pt x="1732" y="4599"/>
                    <a:pt x="2219" y="4437"/>
                  </a:cubicBezTo>
                  <a:cubicBezTo>
                    <a:pt x="2760" y="4274"/>
                    <a:pt x="2976" y="4112"/>
                    <a:pt x="2976" y="3950"/>
                  </a:cubicBezTo>
                  <a:cubicBezTo>
                    <a:pt x="2976" y="3842"/>
                    <a:pt x="2976" y="3787"/>
                    <a:pt x="2868" y="3787"/>
                  </a:cubicBezTo>
                  <a:cubicBezTo>
                    <a:pt x="2868" y="3787"/>
                    <a:pt x="2760" y="3842"/>
                    <a:pt x="2543" y="3896"/>
                  </a:cubicBezTo>
                  <a:cubicBezTo>
                    <a:pt x="1894" y="4058"/>
                    <a:pt x="1353" y="4112"/>
                    <a:pt x="812" y="4112"/>
                  </a:cubicBezTo>
                  <a:cubicBezTo>
                    <a:pt x="758" y="4112"/>
                    <a:pt x="704" y="4112"/>
                    <a:pt x="704" y="4058"/>
                  </a:cubicBezTo>
                  <a:cubicBezTo>
                    <a:pt x="650" y="4058"/>
                    <a:pt x="650" y="4004"/>
                    <a:pt x="650" y="3950"/>
                  </a:cubicBezTo>
                  <a:cubicBezTo>
                    <a:pt x="650" y="3787"/>
                    <a:pt x="758" y="3300"/>
                    <a:pt x="1028" y="2543"/>
                  </a:cubicBezTo>
                  <a:cubicBezTo>
                    <a:pt x="1515" y="2543"/>
                    <a:pt x="1948" y="2489"/>
                    <a:pt x="2273" y="2435"/>
                  </a:cubicBezTo>
                  <a:cubicBezTo>
                    <a:pt x="2651" y="2381"/>
                    <a:pt x="2868" y="2218"/>
                    <a:pt x="2868" y="2110"/>
                  </a:cubicBezTo>
                  <a:cubicBezTo>
                    <a:pt x="2868" y="2002"/>
                    <a:pt x="2760" y="2002"/>
                    <a:pt x="2651" y="2002"/>
                  </a:cubicBezTo>
                  <a:lnTo>
                    <a:pt x="2056" y="2002"/>
                  </a:lnTo>
                  <a:cubicBezTo>
                    <a:pt x="1786" y="2056"/>
                    <a:pt x="1569" y="2056"/>
                    <a:pt x="1407" y="2056"/>
                  </a:cubicBezTo>
                  <a:lnTo>
                    <a:pt x="1137" y="2056"/>
                  </a:lnTo>
                  <a:cubicBezTo>
                    <a:pt x="1299" y="1407"/>
                    <a:pt x="1407" y="974"/>
                    <a:pt x="1407" y="649"/>
                  </a:cubicBezTo>
                  <a:cubicBezTo>
                    <a:pt x="1840" y="595"/>
                    <a:pt x="2056" y="541"/>
                    <a:pt x="2165" y="541"/>
                  </a:cubicBezTo>
                  <a:cubicBezTo>
                    <a:pt x="2273" y="487"/>
                    <a:pt x="2489" y="487"/>
                    <a:pt x="2760" y="487"/>
                  </a:cubicBezTo>
                  <a:cubicBezTo>
                    <a:pt x="3030" y="433"/>
                    <a:pt x="3247" y="433"/>
                    <a:pt x="3409" y="379"/>
                  </a:cubicBezTo>
                  <a:cubicBezTo>
                    <a:pt x="3571" y="325"/>
                    <a:pt x="3679" y="271"/>
                    <a:pt x="3679" y="216"/>
                  </a:cubicBezTo>
                  <a:cubicBezTo>
                    <a:pt x="3679" y="54"/>
                    <a:pt x="3247" y="0"/>
                    <a:pt x="23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4744650" y="5206325"/>
              <a:ext cx="85225" cy="117725"/>
            </a:xfrm>
            <a:custGeom>
              <a:avLst/>
              <a:gdLst/>
              <a:ahLst/>
              <a:cxnLst/>
              <a:rect l="l" t="t" r="r" b="b"/>
              <a:pathLst>
                <a:path w="3409" h="4709" extrusionOk="0">
                  <a:moveTo>
                    <a:pt x="2976" y="1"/>
                  </a:moveTo>
                  <a:cubicBezTo>
                    <a:pt x="2706" y="1"/>
                    <a:pt x="2381" y="55"/>
                    <a:pt x="2002" y="217"/>
                  </a:cubicBezTo>
                  <a:cubicBezTo>
                    <a:pt x="1623" y="380"/>
                    <a:pt x="1353" y="596"/>
                    <a:pt x="1191" y="758"/>
                  </a:cubicBezTo>
                  <a:cubicBezTo>
                    <a:pt x="1136" y="813"/>
                    <a:pt x="1082" y="921"/>
                    <a:pt x="1028" y="1029"/>
                  </a:cubicBezTo>
                  <a:cubicBezTo>
                    <a:pt x="1028" y="1191"/>
                    <a:pt x="974" y="1299"/>
                    <a:pt x="974" y="1408"/>
                  </a:cubicBezTo>
                  <a:cubicBezTo>
                    <a:pt x="974" y="1516"/>
                    <a:pt x="1082" y="1678"/>
                    <a:pt x="1245" y="1841"/>
                  </a:cubicBezTo>
                  <a:cubicBezTo>
                    <a:pt x="1407" y="2057"/>
                    <a:pt x="1569" y="2219"/>
                    <a:pt x="1732" y="2436"/>
                  </a:cubicBezTo>
                  <a:cubicBezTo>
                    <a:pt x="1948" y="2598"/>
                    <a:pt x="2110" y="2760"/>
                    <a:pt x="2273" y="2977"/>
                  </a:cubicBezTo>
                  <a:cubicBezTo>
                    <a:pt x="2435" y="3139"/>
                    <a:pt x="2543" y="3301"/>
                    <a:pt x="2543" y="3410"/>
                  </a:cubicBezTo>
                  <a:cubicBezTo>
                    <a:pt x="2543" y="3626"/>
                    <a:pt x="2435" y="3788"/>
                    <a:pt x="2164" y="3951"/>
                  </a:cubicBezTo>
                  <a:cubicBezTo>
                    <a:pt x="1948" y="4113"/>
                    <a:pt x="1623" y="4167"/>
                    <a:pt x="1353" y="4167"/>
                  </a:cubicBezTo>
                  <a:cubicBezTo>
                    <a:pt x="1191" y="4167"/>
                    <a:pt x="1028" y="4167"/>
                    <a:pt x="866" y="4113"/>
                  </a:cubicBezTo>
                  <a:cubicBezTo>
                    <a:pt x="758" y="4005"/>
                    <a:pt x="650" y="3951"/>
                    <a:pt x="541" y="3897"/>
                  </a:cubicBezTo>
                  <a:cubicBezTo>
                    <a:pt x="379" y="3680"/>
                    <a:pt x="217" y="3572"/>
                    <a:pt x="163" y="3572"/>
                  </a:cubicBezTo>
                  <a:cubicBezTo>
                    <a:pt x="54" y="3572"/>
                    <a:pt x="0" y="3626"/>
                    <a:pt x="0" y="3734"/>
                  </a:cubicBezTo>
                  <a:cubicBezTo>
                    <a:pt x="0" y="3951"/>
                    <a:pt x="163" y="4167"/>
                    <a:pt x="433" y="4383"/>
                  </a:cubicBezTo>
                  <a:cubicBezTo>
                    <a:pt x="704" y="4600"/>
                    <a:pt x="1082" y="4708"/>
                    <a:pt x="1515" y="4708"/>
                  </a:cubicBezTo>
                  <a:cubicBezTo>
                    <a:pt x="1948" y="4708"/>
                    <a:pt x="2327" y="4600"/>
                    <a:pt x="2651" y="4329"/>
                  </a:cubicBezTo>
                  <a:cubicBezTo>
                    <a:pt x="2976" y="4113"/>
                    <a:pt x="3138" y="3788"/>
                    <a:pt x="3138" y="3410"/>
                  </a:cubicBezTo>
                  <a:cubicBezTo>
                    <a:pt x="3138" y="3247"/>
                    <a:pt x="3084" y="3031"/>
                    <a:pt x="2922" y="2760"/>
                  </a:cubicBezTo>
                  <a:cubicBezTo>
                    <a:pt x="2760" y="2544"/>
                    <a:pt x="2543" y="2327"/>
                    <a:pt x="2327" y="2165"/>
                  </a:cubicBezTo>
                  <a:cubicBezTo>
                    <a:pt x="1840" y="1732"/>
                    <a:pt x="1569" y="1408"/>
                    <a:pt x="1569" y="1354"/>
                  </a:cubicBezTo>
                  <a:cubicBezTo>
                    <a:pt x="1569" y="1137"/>
                    <a:pt x="1840" y="975"/>
                    <a:pt x="2327" y="758"/>
                  </a:cubicBezTo>
                  <a:cubicBezTo>
                    <a:pt x="2489" y="704"/>
                    <a:pt x="2651" y="650"/>
                    <a:pt x="2868" y="596"/>
                  </a:cubicBezTo>
                  <a:cubicBezTo>
                    <a:pt x="3030" y="542"/>
                    <a:pt x="3192" y="542"/>
                    <a:pt x="3301" y="488"/>
                  </a:cubicBezTo>
                  <a:cubicBezTo>
                    <a:pt x="3355" y="488"/>
                    <a:pt x="3409" y="434"/>
                    <a:pt x="3409" y="380"/>
                  </a:cubicBezTo>
                  <a:cubicBezTo>
                    <a:pt x="3409" y="271"/>
                    <a:pt x="3355" y="217"/>
                    <a:pt x="3301" y="109"/>
                  </a:cubicBezTo>
                  <a:cubicBezTo>
                    <a:pt x="3192" y="55"/>
                    <a:pt x="3084" y="1"/>
                    <a:pt x="29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23" name="Google Shape;1223;p17"/>
          <p:cNvCxnSpPr/>
          <p:nvPr/>
        </p:nvCxnSpPr>
        <p:spPr>
          <a:xfrm>
            <a:off x="563045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Defining a Species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9" name="Google Shape;122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As we move down the hierarchy, each group becomes </a:t>
            </a:r>
            <a:r>
              <a:rPr lang="en" b="1">
                <a:solidFill>
                  <a:srgbClr val="CCCCCC"/>
                </a:solidFill>
              </a:rPr>
              <a:t>more closely related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lowest taxa are the ones that includes different </a:t>
            </a:r>
            <a:r>
              <a:rPr lang="en" b="1">
                <a:solidFill>
                  <a:srgbClr val="CCCCCC"/>
                </a:solidFill>
              </a:rPr>
              <a:t>species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There is only ever a </a:t>
            </a:r>
            <a:r>
              <a:rPr lang="en" b="1">
                <a:solidFill>
                  <a:srgbClr val="CCCCCC"/>
                </a:solidFill>
              </a:rPr>
              <a:t>single type </a:t>
            </a:r>
            <a:r>
              <a:rPr lang="en">
                <a:solidFill>
                  <a:srgbClr val="CCCCCC"/>
                </a:solidFill>
              </a:rPr>
              <a:t>of organism per species.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</a:t>
            </a:r>
            <a:r>
              <a:rPr lang="en" b="1">
                <a:solidFill>
                  <a:srgbClr val="CCCCCC"/>
                </a:solidFill>
              </a:rPr>
              <a:t>species </a:t>
            </a:r>
            <a:r>
              <a:rPr lang="en">
                <a:solidFill>
                  <a:srgbClr val="CCCCCC"/>
                </a:solidFill>
              </a:rPr>
              <a:t>is a group of </a:t>
            </a:r>
            <a:r>
              <a:rPr lang="en" b="1">
                <a:solidFill>
                  <a:srgbClr val="CCCCCC"/>
                </a:solidFill>
              </a:rPr>
              <a:t>similar organisms </a:t>
            </a:r>
            <a:r>
              <a:rPr lang="en">
                <a:solidFill>
                  <a:srgbClr val="CCCCCC"/>
                </a:solidFill>
              </a:rPr>
              <a:t>that can reproduce to </a:t>
            </a:r>
            <a:r>
              <a:rPr lang="en" b="1">
                <a:solidFill>
                  <a:srgbClr val="CCCCCC"/>
                </a:solidFill>
              </a:rPr>
              <a:t>yield fertile offspring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the </a:t>
            </a:r>
            <a:r>
              <a:rPr lang="en" b="1">
                <a:solidFill>
                  <a:srgbClr val="CCCCCC"/>
                </a:solidFill>
              </a:rPr>
              <a:t>biological species concept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closely related organisms from </a:t>
            </a:r>
            <a:r>
              <a:rPr lang="en" b="1">
                <a:solidFill>
                  <a:srgbClr val="CCCCCC"/>
                </a:solidFill>
              </a:rPr>
              <a:t>different species</a:t>
            </a:r>
            <a:r>
              <a:rPr lang="en">
                <a:solidFill>
                  <a:srgbClr val="CCCCCC"/>
                </a:solidFill>
              </a:rPr>
              <a:t> may be able to </a:t>
            </a:r>
            <a:r>
              <a:rPr lang="en" b="1">
                <a:solidFill>
                  <a:srgbClr val="CCCCCC"/>
                </a:solidFill>
              </a:rPr>
              <a:t>interbreed</a:t>
            </a:r>
            <a:r>
              <a:rPr lang="en">
                <a:solidFill>
                  <a:srgbClr val="CCCCCC"/>
                </a:solidFill>
              </a:rPr>
              <a:t>, but the offspring they produce will be </a:t>
            </a:r>
            <a:r>
              <a:rPr lang="en" b="1">
                <a:solidFill>
                  <a:srgbClr val="CCCCCC"/>
                </a:solidFill>
              </a:rPr>
              <a:t>sterile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male lion may mate with a female tiger to produce a </a:t>
            </a:r>
            <a:r>
              <a:rPr lang="en" b="1">
                <a:solidFill>
                  <a:srgbClr val="CCCCCC"/>
                </a:solidFill>
              </a:rPr>
              <a:t>liger</a:t>
            </a:r>
            <a:r>
              <a:rPr lang="en">
                <a:solidFill>
                  <a:srgbClr val="CCCCCC"/>
                </a:solidFill>
              </a:rPr>
              <a:t>, but this individual will be infertile.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As such the lion and the tiger are considered to be from </a:t>
            </a:r>
            <a:r>
              <a:rPr lang="en" b="1">
                <a:solidFill>
                  <a:srgbClr val="CCCCCC"/>
                </a:solidFill>
              </a:rPr>
              <a:t>different species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230" name="Google Shape;123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" name="Google Shape;1235;p19"/>
          <p:cNvPicPr preferRelativeResize="0"/>
          <p:nvPr/>
        </p:nvPicPr>
        <p:blipFill rotWithShape="1">
          <a:blip r:embed="rId3">
            <a:alphaModFix/>
          </a:blip>
          <a:srcRect l="14900" r="9576"/>
          <a:stretch/>
        </p:blipFill>
        <p:spPr>
          <a:xfrm>
            <a:off x="0" y="0"/>
            <a:ext cx="5583002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237" name="Google Shape;1237;p19"/>
          <p:cNvSpPr txBox="1"/>
          <p:nvPr/>
        </p:nvSpPr>
        <p:spPr>
          <a:xfrm>
            <a:off x="6021125" y="1378800"/>
            <a:ext cx="26400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Often weighing over 500 kg, the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liger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is considered to be the largest big cat in the world.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Ligers are produced when a male lion mates with a female tiger.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Because ligers are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sterile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and unable to produce their own offspring, they are not considered to be a separate species.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38" name="Google Shape;1238;p19"/>
          <p:cNvCxnSpPr/>
          <p:nvPr/>
        </p:nvCxnSpPr>
        <p:spPr>
          <a:xfrm>
            <a:off x="55830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Binomial Naming System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4" name="Google Shape;124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scientific standard for naming organisms is called the </a:t>
            </a:r>
            <a:r>
              <a:rPr lang="en" sz="1700" b="1">
                <a:solidFill>
                  <a:srgbClr val="CCCCCC"/>
                </a:solidFill>
              </a:rPr>
              <a:t>binomial system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formation of this system is credited to the Swedish botanist </a:t>
            </a:r>
            <a:r>
              <a:rPr lang="en" sz="1300" b="1">
                <a:solidFill>
                  <a:srgbClr val="CCCCCC"/>
                </a:solidFill>
              </a:rPr>
              <a:t>Carl Linnaeus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binomial system is in </a:t>
            </a:r>
            <a:r>
              <a:rPr lang="en" sz="1700" b="1">
                <a:solidFill>
                  <a:srgbClr val="CCCCCC"/>
                </a:solidFill>
              </a:rPr>
              <a:t>Latin</a:t>
            </a:r>
            <a:r>
              <a:rPr lang="en" sz="1700">
                <a:solidFill>
                  <a:srgbClr val="CCCCCC"/>
                </a:solidFill>
              </a:rPr>
              <a:t> and includes </a:t>
            </a:r>
            <a:r>
              <a:rPr lang="en" sz="1700" b="1">
                <a:solidFill>
                  <a:srgbClr val="CCCCCC"/>
                </a:solidFill>
              </a:rPr>
              <a:t>2 parts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capitalised </a:t>
            </a:r>
            <a:r>
              <a:rPr lang="en" sz="1300" b="1">
                <a:solidFill>
                  <a:srgbClr val="CCCCCC"/>
                </a:solidFill>
              </a:rPr>
              <a:t>genus </a:t>
            </a:r>
            <a:r>
              <a:rPr lang="en" sz="1300">
                <a:solidFill>
                  <a:srgbClr val="CCCCCC"/>
                </a:solidFill>
              </a:rPr>
              <a:t>name.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lowercase </a:t>
            </a:r>
            <a:r>
              <a:rPr lang="en" sz="1300" b="1">
                <a:solidFill>
                  <a:srgbClr val="CCCCCC"/>
                </a:solidFill>
              </a:rPr>
              <a:t>species </a:t>
            </a:r>
            <a:r>
              <a:rPr lang="en" sz="1300">
                <a:solidFill>
                  <a:srgbClr val="CCCCCC"/>
                </a:solidFill>
              </a:rPr>
              <a:t>name.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Both names are </a:t>
            </a:r>
            <a:r>
              <a:rPr lang="en" sz="1300" b="1" i="1">
                <a:solidFill>
                  <a:srgbClr val="CCCCCC"/>
                </a:solidFill>
              </a:rPr>
              <a:t>italicized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For example, the binomial nomenclature for a human is </a:t>
            </a:r>
            <a:r>
              <a:rPr lang="en" sz="1700" b="1" i="1">
                <a:solidFill>
                  <a:srgbClr val="CCCCCC"/>
                </a:solidFill>
              </a:rPr>
              <a:t>Homo sapiens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i="1">
                <a:solidFill>
                  <a:srgbClr val="CCCCCC"/>
                </a:solidFill>
              </a:rPr>
              <a:t>Homo </a:t>
            </a:r>
            <a:r>
              <a:rPr lang="en" sz="1300">
                <a:solidFill>
                  <a:srgbClr val="CCCCCC"/>
                </a:solidFill>
              </a:rPr>
              <a:t>is the genus name and </a:t>
            </a:r>
            <a:r>
              <a:rPr lang="en" sz="1300" i="1">
                <a:solidFill>
                  <a:srgbClr val="CCCCCC"/>
                </a:solidFill>
              </a:rPr>
              <a:t>sapiens </a:t>
            </a:r>
            <a:r>
              <a:rPr lang="en" sz="1300">
                <a:solidFill>
                  <a:srgbClr val="CCCCCC"/>
                </a:solidFill>
              </a:rPr>
              <a:t>is the species name.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binomial system was adopted to allow scientists to name organisms in a </a:t>
            </a:r>
            <a:r>
              <a:rPr lang="en" sz="1700" b="1">
                <a:solidFill>
                  <a:srgbClr val="CCCCCC"/>
                </a:solidFill>
              </a:rPr>
              <a:t>standardised way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For example, the fish </a:t>
            </a:r>
            <a:r>
              <a:rPr lang="en" sz="1300" i="1">
                <a:solidFill>
                  <a:srgbClr val="CCCCCC"/>
                </a:solidFill>
              </a:rPr>
              <a:t>Mugil cephalus </a:t>
            </a:r>
            <a:r>
              <a:rPr lang="en" sz="1300">
                <a:solidFill>
                  <a:srgbClr val="CCCCCC"/>
                </a:solidFill>
              </a:rPr>
              <a:t>has a number of common names, including the black mullet, the bully mullet and the common mullet.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Using a single name in </a:t>
            </a:r>
            <a:r>
              <a:rPr lang="en" sz="1300" b="1">
                <a:solidFill>
                  <a:srgbClr val="CCCCCC"/>
                </a:solidFill>
              </a:rPr>
              <a:t>scientific literature</a:t>
            </a:r>
            <a:r>
              <a:rPr lang="en" sz="1300">
                <a:solidFill>
                  <a:srgbClr val="CCCCCC"/>
                </a:solidFill>
              </a:rPr>
              <a:t> helps to </a:t>
            </a:r>
            <a:r>
              <a:rPr lang="en" sz="1300" b="1">
                <a:solidFill>
                  <a:srgbClr val="CCCCCC"/>
                </a:solidFill>
              </a:rPr>
              <a:t>avoid confusion</a:t>
            </a:r>
            <a:r>
              <a:rPr lang="en" sz="1300">
                <a:solidFill>
                  <a:srgbClr val="CCCCCC"/>
                </a:solidFill>
              </a:rPr>
              <a:t>. 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245" name="Google Shape;124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21"/>
          <p:cNvPicPr preferRelativeResize="0"/>
          <p:nvPr/>
        </p:nvPicPr>
        <p:blipFill rotWithShape="1">
          <a:blip r:embed="rId3">
            <a:alphaModFix/>
          </a:blip>
          <a:srcRect l="4199" t="10881" r="2898" b="1790"/>
          <a:stretch/>
        </p:blipFill>
        <p:spPr>
          <a:xfrm>
            <a:off x="0" y="0"/>
            <a:ext cx="453969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252" name="Google Shape;1252;p21"/>
          <p:cNvSpPr txBox="1"/>
          <p:nvPr/>
        </p:nvSpPr>
        <p:spPr>
          <a:xfrm>
            <a:off x="5248300" y="1401900"/>
            <a:ext cx="3168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Carl Linnaeus is considered the father of modern taxonomy.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Linnaeus popularised the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binomial naming system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for organisms.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binomial system is in Latin and includes a capitalised genus name and a lowercase species name. Both names are then italicized.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53" name="Google Shape;1253;p21"/>
          <p:cNvCxnSpPr/>
          <p:nvPr/>
        </p:nvCxnSpPr>
        <p:spPr>
          <a:xfrm>
            <a:off x="4539700" y="0"/>
            <a:ext cx="57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1100</Words>
  <Application>Microsoft Office PowerPoint</Application>
  <PresentationFormat>On-screen Show (16:9)</PresentationFormat>
  <Paragraphs>114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Cambria</vt:lpstr>
      <vt:lpstr>gg sans</vt:lpstr>
      <vt:lpstr>Times New Roman</vt:lpstr>
      <vt:lpstr>Simple Dark</vt:lpstr>
      <vt:lpstr>AQA A Level Biology 33 - Classifying Organisms</vt:lpstr>
      <vt:lpstr>Phylogeny  </vt:lpstr>
      <vt:lpstr>PowerPoint Presentation</vt:lpstr>
      <vt:lpstr>Taxonomy  </vt:lpstr>
      <vt:lpstr>PowerPoint Presentation</vt:lpstr>
      <vt:lpstr>Defining a Species  </vt:lpstr>
      <vt:lpstr>PowerPoint Presentation</vt:lpstr>
      <vt:lpstr>The Binomial Naming System  </vt:lpstr>
      <vt:lpstr>PowerPoint Presentation</vt:lpstr>
      <vt:lpstr>PowerPoint Presentation</vt:lpstr>
      <vt:lpstr>Classifying Using Courtship Behaviour  </vt:lpstr>
      <vt:lpstr>PowerPoint Presentation</vt:lpstr>
      <vt:lpstr>Classifying Organisms Using DNA or Amino Acids  </vt:lpstr>
      <vt:lpstr>PowerPoint Presentation</vt:lpstr>
      <vt:lpstr>Classifying Organisms Using Immunology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2025-07-25T10:46:55Z</dcterms:modified>
</cp:coreProperties>
</file>