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b53834c1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b53834c1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bb0017afee_2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bb0017afee_2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4f527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4f527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ab44f4f5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ab44f4f5d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b0017af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b0017af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b53834c1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b53834c1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b0017afee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b0017afee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b0017afee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b0017afee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b0017afee_2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b0017afee_2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b0017afee_2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bb0017afee_2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12A05FF-55D1-1757-C690-75351D73AC80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F8F73-C8A8-FBA6-5FF5-E0E72F78C272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3A3B-3DB0-46B7-AD56-327BBD7F5B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D6B59-4FD0-F40F-53A0-0EEFD99828B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6881E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31 - Genetic Diversity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Gene Flow, Bottlenecks and the Founder Effect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81" name="Google Shape;381;p22"/>
          <p:cNvSpPr txBox="1"/>
          <p:nvPr/>
        </p:nvSpPr>
        <p:spPr>
          <a:xfrm>
            <a:off x="4813650" y="2156100"/>
            <a:ext cx="3045300" cy="831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founder effect leads to new populations, each with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reduced genetic diversity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2628733" y="903664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2838428" y="1114294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2404324" y="1177931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2628101" y="1207203"/>
            <a:ext cx="80578" cy="79602"/>
          </a:xfrm>
          <a:custGeom>
            <a:avLst/>
            <a:gdLst/>
            <a:ahLst/>
            <a:cxnLst/>
            <a:rect l="l" t="t" r="r" b="b"/>
            <a:pathLst>
              <a:path w="4331" h="4297" extrusionOk="0">
                <a:moveTo>
                  <a:pt x="34" y="0"/>
                </a:moveTo>
                <a:cubicBezTo>
                  <a:pt x="34" y="1444"/>
                  <a:pt x="0" y="2853"/>
                  <a:pt x="34" y="4297"/>
                </a:cubicBezTo>
                <a:cubicBezTo>
                  <a:pt x="974" y="4297"/>
                  <a:pt x="1929" y="4281"/>
                  <a:pt x="2888" y="4281"/>
                </a:cubicBezTo>
                <a:cubicBezTo>
                  <a:pt x="3368" y="4281"/>
                  <a:pt x="3849" y="4285"/>
                  <a:pt x="4331" y="4297"/>
                </a:cubicBezTo>
                <a:cubicBezTo>
                  <a:pt x="4228" y="2922"/>
                  <a:pt x="4159" y="1547"/>
                  <a:pt x="4090" y="207"/>
                </a:cubicBezTo>
                <a:cubicBezTo>
                  <a:pt x="2750" y="104"/>
                  <a:pt x="1375" y="35"/>
                  <a:pt x="34" y="0"/>
                </a:cubicBez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>
            <a:off x="3177274" y="1202741"/>
            <a:ext cx="79946" cy="79620"/>
          </a:xfrm>
          <a:custGeom>
            <a:avLst/>
            <a:gdLst/>
            <a:ahLst/>
            <a:cxnLst/>
            <a:rect l="l" t="t" r="r" b="b"/>
            <a:pathLst>
              <a:path w="4297" h="4298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2036721" y="1186207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2649827" y="1383469"/>
            <a:ext cx="79946" cy="79620"/>
          </a:xfrm>
          <a:custGeom>
            <a:avLst/>
            <a:gdLst/>
            <a:ahLst/>
            <a:cxnLst/>
            <a:rect l="l" t="t" r="r" b="b"/>
            <a:pathLst>
              <a:path w="4297" h="4298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1996430" y="1467472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3039176" y="1529202"/>
            <a:ext cx="79964" cy="79602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2791757" y="1515834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851301" y="1606207"/>
            <a:ext cx="79964" cy="79602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0"/>
                </a:moveTo>
                <a:lnTo>
                  <a:pt x="1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/>
          <p:nvPr/>
        </p:nvSpPr>
        <p:spPr>
          <a:xfrm>
            <a:off x="2411355" y="1680027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6"/>
                </a:lnTo>
                <a:cubicBezTo>
                  <a:pt x="963" y="4296"/>
                  <a:pt x="1910" y="4281"/>
                  <a:pt x="2862" y="4281"/>
                </a:cubicBezTo>
                <a:cubicBezTo>
                  <a:pt x="3338" y="4281"/>
                  <a:pt x="3816" y="4285"/>
                  <a:pt x="4297" y="4296"/>
                </a:cubicBez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/>
          <p:nvPr/>
        </p:nvSpPr>
        <p:spPr>
          <a:xfrm>
            <a:off x="2112150" y="1644386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2622334" y="1800932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3379937" y="1841017"/>
            <a:ext cx="79964" cy="79602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2"/>
          <p:cNvSpPr/>
          <p:nvPr/>
        </p:nvSpPr>
        <p:spPr>
          <a:xfrm>
            <a:off x="2936254" y="1940926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1"/>
                </a:moveTo>
                <a:lnTo>
                  <a:pt x="0" y="4297"/>
                </a:lnTo>
                <a:lnTo>
                  <a:pt x="4296" y="4297"/>
                </a:lnTo>
                <a:lnTo>
                  <a:pt x="4296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3153612" y="1947925"/>
            <a:ext cx="79964" cy="79602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2381946" y="1961293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"/>
          <p:cNvSpPr/>
          <p:nvPr/>
        </p:nvSpPr>
        <p:spPr>
          <a:xfrm>
            <a:off x="2058447" y="2042278"/>
            <a:ext cx="79946" cy="79435"/>
          </a:xfrm>
          <a:custGeom>
            <a:avLst/>
            <a:gdLst/>
            <a:ahLst/>
            <a:cxnLst/>
            <a:rect l="l" t="t" r="r" b="b"/>
            <a:pathLst>
              <a:path w="4297" h="4288" extrusionOk="0">
                <a:moveTo>
                  <a:pt x="2136" y="0"/>
                </a:moveTo>
                <a:cubicBezTo>
                  <a:pt x="1418" y="0"/>
                  <a:pt x="705" y="9"/>
                  <a:pt x="1" y="26"/>
                </a:cubicBezTo>
                <a:lnTo>
                  <a:pt x="1" y="4288"/>
                </a:lnTo>
                <a:lnTo>
                  <a:pt x="4297" y="4288"/>
                </a:lnTo>
                <a:lnTo>
                  <a:pt x="4297" y="26"/>
                </a:lnTo>
                <a:cubicBezTo>
                  <a:pt x="3575" y="9"/>
                  <a:pt x="2853" y="0"/>
                  <a:pt x="2136" y="0"/>
                </a:cubicBez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2"/>
          <p:cNvSpPr/>
          <p:nvPr/>
        </p:nvSpPr>
        <p:spPr>
          <a:xfrm>
            <a:off x="2755967" y="2124208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2"/>
          <p:cNvSpPr/>
          <p:nvPr/>
        </p:nvSpPr>
        <p:spPr>
          <a:xfrm>
            <a:off x="2236185" y="2156017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1"/>
                </a:moveTo>
                <a:lnTo>
                  <a:pt x="0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2"/>
          <p:cNvSpPr/>
          <p:nvPr/>
        </p:nvSpPr>
        <p:spPr>
          <a:xfrm>
            <a:off x="3190071" y="2206934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"/>
          <p:cNvSpPr/>
          <p:nvPr/>
        </p:nvSpPr>
        <p:spPr>
          <a:xfrm>
            <a:off x="2663890" y="2297289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2"/>
          <p:cNvSpPr/>
          <p:nvPr/>
        </p:nvSpPr>
        <p:spPr>
          <a:xfrm>
            <a:off x="2280940" y="2380663"/>
            <a:ext cx="79946" cy="79602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2809428" y="949027"/>
            <a:ext cx="119128" cy="79620"/>
          </a:xfrm>
          <a:custGeom>
            <a:avLst/>
            <a:gdLst/>
            <a:ahLst/>
            <a:cxnLst/>
            <a:rect l="l" t="t" r="r" b="b"/>
            <a:pathLst>
              <a:path w="6403" h="4298" extrusionOk="0">
                <a:moveTo>
                  <a:pt x="3193" y="0"/>
                </a:moveTo>
                <a:cubicBezTo>
                  <a:pt x="2965" y="0"/>
                  <a:pt x="2728" y="40"/>
                  <a:pt x="2488" y="128"/>
                </a:cubicBezTo>
                <a:cubicBezTo>
                  <a:pt x="0" y="996"/>
                  <a:pt x="1261" y="4298"/>
                  <a:pt x="3199" y="4298"/>
                </a:cubicBezTo>
                <a:cubicBezTo>
                  <a:pt x="3563" y="4298"/>
                  <a:pt x="3952" y="4181"/>
                  <a:pt x="4344" y="3908"/>
                </a:cubicBezTo>
                <a:cubicBezTo>
                  <a:pt x="6402" y="2833"/>
                  <a:pt x="5110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2388159" y="992315"/>
            <a:ext cx="119165" cy="79658"/>
          </a:xfrm>
          <a:custGeom>
            <a:avLst/>
            <a:gdLst/>
            <a:ahLst/>
            <a:cxnLst/>
            <a:rect l="l" t="t" r="r" b="b"/>
            <a:pathLst>
              <a:path w="6405" h="4300" extrusionOk="0">
                <a:moveTo>
                  <a:pt x="3184" y="1"/>
                </a:moveTo>
                <a:cubicBezTo>
                  <a:pt x="2958" y="1"/>
                  <a:pt x="2724" y="40"/>
                  <a:pt x="2485" y="127"/>
                </a:cubicBezTo>
                <a:cubicBezTo>
                  <a:pt x="0" y="1023"/>
                  <a:pt x="1256" y="4299"/>
                  <a:pt x="3210" y="4299"/>
                </a:cubicBezTo>
                <a:cubicBezTo>
                  <a:pt x="3580" y="4299"/>
                  <a:pt x="3976" y="4181"/>
                  <a:pt x="4375" y="3908"/>
                </a:cubicBezTo>
                <a:cubicBezTo>
                  <a:pt x="6405" y="2862"/>
                  <a:pt x="5105" y="1"/>
                  <a:pt x="318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"/>
          <p:cNvSpPr/>
          <p:nvPr/>
        </p:nvSpPr>
        <p:spPr>
          <a:xfrm>
            <a:off x="3023011" y="1038141"/>
            <a:ext cx="119742" cy="79639"/>
          </a:xfrm>
          <a:custGeom>
            <a:avLst/>
            <a:gdLst/>
            <a:ahLst/>
            <a:cxnLst/>
            <a:rect l="l" t="t" r="r" b="b"/>
            <a:pathLst>
              <a:path w="6436" h="4299" extrusionOk="0">
                <a:moveTo>
                  <a:pt x="3194" y="0"/>
                </a:moveTo>
                <a:cubicBezTo>
                  <a:pt x="2965" y="0"/>
                  <a:pt x="2728" y="40"/>
                  <a:pt x="2485" y="127"/>
                </a:cubicBezTo>
                <a:cubicBezTo>
                  <a:pt x="0" y="1022"/>
                  <a:pt x="1281" y="4299"/>
                  <a:pt x="3222" y="4299"/>
                </a:cubicBezTo>
                <a:cubicBezTo>
                  <a:pt x="3590" y="4299"/>
                  <a:pt x="3981" y="4181"/>
                  <a:pt x="4376" y="3907"/>
                </a:cubicBezTo>
                <a:cubicBezTo>
                  <a:pt x="6436" y="2862"/>
                  <a:pt x="5139" y="0"/>
                  <a:pt x="319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2"/>
          <p:cNvSpPr/>
          <p:nvPr/>
        </p:nvSpPr>
        <p:spPr>
          <a:xfrm>
            <a:off x="2597947" y="1035586"/>
            <a:ext cx="119667" cy="79861"/>
          </a:xfrm>
          <a:custGeom>
            <a:avLst/>
            <a:gdLst/>
            <a:ahLst/>
            <a:cxnLst/>
            <a:rect l="l" t="t" r="r" b="b"/>
            <a:pathLst>
              <a:path w="6432" h="4311" extrusionOk="0">
                <a:moveTo>
                  <a:pt x="3189" y="1"/>
                </a:moveTo>
                <a:cubicBezTo>
                  <a:pt x="2961" y="1"/>
                  <a:pt x="2723" y="40"/>
                  <a:pt x="2480" y="127"/>
                </a:cubicBezTo>
                <a:cubicBezTo>
                  <a:pt x="0" y="1021"/>
                  <a:pt x="1271" y="4311"/>
                  <a:pt x="3206" y="4311"/>
                </a:cubicBezTo>
                <a:cubicBezTo>
                  <a:pt x="3577" y="4311"/>
                  <a:pt x="3972" y="4190"/>
                  <a:pt x="4371" y="3908"/>
                </a:cubicBezTo>
                <a:cubicBezTo>
                  <a:pt x="6431" y="2862"/>
                  <a:pt x="5135" y="1"/>
                  <a:pt x="3189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2173330" y="1068672"/>
            <a:ext cx="119184" cy="79658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5" y="41"/>
                  <a:pt x="2486" y="127"/>
                </a:cubicBezTo>
                <a:cubicBezTo>
                  <a:pt x="1" y="1023"/>
                  <a:pt x="1257" y="4299"/>
                  <a:pt x="3211" y="4299"/>
                </a:cubicBezTo>
                <a:cubicBezTo>
                  <a:pt x="3581" y="4299"/>
                  <a:pt x="3976" y="4182"/>
                  <a:pt x="4376" y="3908"/>
                </a:cubicBezTo>
                <a:cubicBezTo>
                  <a:pt x="6406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>
            <a:off x="2969885" y="1271026"/>
            <a:ext cx="119128" cy="79620"/>
          </a:xfrm>
          <a:custGeom>
            <a:avLst/>
            <a:gdLst/>
            <a:ahLst/>
            <a:cxnLst/>
            <a:rect l="l" t="t" r="r" b="b"/>
            <a:pathLst>
              <a:path w="6403" h="4298" extrusionOk="0">
                <a:moveTo>
                  <a:pt x="3193" y="0"/>
                </a:moveTo>
                <a:cubicBezTo>
                  <a:pt x="2966" y="0"/>
                  <a:pt x="2729" y="40"/>
                  <a:pt x="2488" y="128"/>
                </a:cubicBezTo>
                <a:cubicBezTo>
                  <a:pt x="1" y="996"/>
                  <a:pt x="1262" y="4298"/>
                  <a:pt x="3199" y="4298"/>
                </a:cubicBezTo>
                <a:cubicBezTo>
                  <a:pt x="3564" y="4298"/>
                  <a:pt x="3952" y="4181"/>
                  <a:pt x="4344" y="3909"/>
                </a:cubicBezTo>
                <a:cubicBezTo>
                  <a:pt x="6403" y="2833"/>
                  <a:pt x="5111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2140089" y="1274229"/>
            <a:ext cx="119109" cy="79639"/>
          </a:xfrm>
          <a:custGeom>
            <a:avLst/>
            <a:gdLst/>
            <a:ahLst/>
            <a:cxnLst/>
            <a:rect l="l" t="t" r="r" b="b"/>
            <a:pathLst>
              <a:path w="6402" h="4299" extrusionOk="0">
                <a:moveTo>
                  <a:pt x="3185" y="0"/>
                </a:moveTo>
                <a:cubicBezTo>
                  <a:pt x="2959" y="0"/>
                  <a:pt x="2724" y="40"/>
                  <a:pt x="2486" y="127"/>
                </a:cubicBezTo>
                <a:cubicBezTo>
                  <a:pt x="1" y="1022"/>
                  <a:pt x="1257" y="4299"/>
                  <a:pt x="3190" y="4299"/>
                </a:cubicBezTo>
                <a:cubicBezTo>
                  <a:pt x="3557" y="4299"/>
                  <a:pt x="3947" y="4181"/>
                  <a:pt x="4342" y="3907"/>
                </a:cubicBezTo>
                <a:cubicBezTo>
                  <a:pt x="6402" y="2862"/>
                  <a:pt x="5105" y="0"/>
                  <a:pt x="318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/>
          <p:nvPr/>
        </p:nvSpPr>
        <p:spPr>
          <a:xfrm>
            <a:off x="1953404" y="1311130"/>
            <a:ext cx="119184" cy="79658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4" y="40"/>
                  <a:pt x="2486" y="127"/>
                </a:cubicBezTo>
                <a:cubicBezTo>
                  <a:pt x="1" y="1023"/>
                  <a:pt x="1281" y="4299"/>
                  <a:pt x="3222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06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2"/>
          <p:cNvSpPr/>
          <p:nvPr/>
        </p:nvSpPr>
        <p:spPr>
          <a:xfrm>
            <a:off x="2787739" y="1314314"/>
            <a:ext cx="119742" cy="79658"/>
          </a:xfrm>
          <a:custGeom>
            <a:avLst/>
            <a:gdLst/>
            <a:ahLst/>
            <a:cxnLst/>
            <a:rect l="l" t="t" r="r" b="b"/>
            <a:pathLst>
              <a:path w="6436" h="4300" extrusionOk="0">
                <a:moveTo>
                  <a:pt x="3194" y="1"/>
                </a:moveTo>
                <a:cubicBezTo>
                  <a:pt x="2965" y="1"/>
                  <a:pt x="2728" y="40"/>
                  <a:pt x="2485" y="127"/>
                </a:cubicBezTo>
                <a:cubicBezTo>
                  <a:pt x="0" y="1023"/>
                  <a:pt x="1280" y="4299"/>
                  <a:pt x="3222" y="4299"/>
                </a:cubicBezTo>
                <a:cubicBezTo>
                  <a:pt x="3590" y="4299"/>
                  <a:pt x="3981" y="4181"/>
                  <a:pt x="4375" y="3908"/>
                </a:cubicBezTo>
                <a:cubicBezTo>
                  <a:pt x="6436" y="2862"/>
                  <a:pt x="5139" y="1"/>
                  <a:pt x="319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2"/>
          <p:cNvSpPr/>
          <p:nvPr/>
        </p:nvSpPr>
        <p:spPr>
          <a:xfrm>
            <a:off x="2290278" y="1337847"/>
            <a:ext cx="119202" cy="79620"/>
          </a:xfrm>
          <a:custGeom>
            <a:avLst/>
            <a:gdLst/>
            <a:ahLst/>
            <a:cxnLst/>
            <a:rect l="l" t="t" r="r" b="b"/>
            <a:pathLst>
              <a:path w="6407" h="4298" extrusionOk="0">
                <a:moveTo>
                  <a:pt x="3193" y="0"/>
                </a:moveTo>
                <a:cubicBezTo>
                  <a:pt x="2966" y="0"/>
                  <a:pt x="2729" y="40"/>
                  <a:pt x="2488" y="128"/>
                </a:cubicBezTo>
                <a:cubicBezTo>
                  <a:pt x="1" y="995"/>
                  <a:pt x="1262" y="4298"/>
                  <a:pt x="3220" y="4298"/>
                </a:cubicBezTo>
                <a:cubicBezTo>
                  <a:pt x="3588" y="4298"/>
                  <a:pt x="3981" y="4181"/>
                  <a:pt x="4379" y="3908"/>
                </a:cubicBezTo>
                <a:cubicBezTo>
                  <a:pt x="6406" y="2833"/>
                  <a:pt x="5111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2"/>
          <p:cNvSpPr/>
          <p:nvPr/>
        </p:nvSpPr>
        <p:spPr>
          <a:xfrm>
            <a:off x="2471364" y="1360750"/>
            <a:ext cx="119035" cy="79250"/>
          </a:xfrm>
          <a:custGeom>
            <a:avLst/>
            <a:gdLst/>
            <a:ahLst/>
            <a:cxnLst/>
            <a:rect l="l" t="t" r="r" b="b"/>
            <a:pathLst>
              <a:path w="6398" h="4278" extrusionOk="0">
                <a:moveTo>
                  <a:pt x="3185" y="1"/>
                </a:moveTo>
                <a:cubicBezTo>
                  <a:pt x="2958" y="1"/>
                  <a:pt x="2721" y="40"/>
                  <a:pt x="2480" y="128"/>
                </a:cubicBezTo>
                <a:cubicBezTo>
                  <a:pt x="0" y="993"/>
                  <a:pt x="1246" y="4277"/>
                  <a:pt x="3193" y="4277"/>
                </a:cubicBezTo>
                <a:cubicBezTo>
                  <a:pt x="3567" y="4277"/>
                  <a:pt x="3966" y="4157"/>
                  <a:pt x="4370" y="3874"/>
                </a:cubicBezTo>
                <a:cubicBezTo>
                  <a:pt x="6398" y="2830"/>
                  <a:pt x="5103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"/>
          <p:cNvSpPr/>
          <p:nvPr/>
        </p:nvSpPr>
        <p:spPr>
          <a:xfrm>
            <a:off x="3182928" y="1414685"/>
            <a:ext cx="118923" cy="79398"/>
          </a:xfrm>
          <a:custGeom>
            <a:avLst/>
            <a:gdLst/>
            <a:ahLst/>
            <a:cxnLst/>
            <a:rect l="l" t="t" r="r" b="b"/>
            <a:pathLst>
              <a:path w="6392" h="4286" extrusionOk="0">
                <a:moveTo>
                  <a:pt x="3205" y="0"/>
                </a:moveTo>
                <a:cubicBezTo>
                  <a:pt x="2971" y="0"/>
                  <a:pt x="2728" y="43"/>
                  <a:pt x="2481" y="136"/>
                </a:cubicBezTo>
                <a:cubicBezTo>
                  <a:pt x="1" y="1002"/>
                  <a:pt x="1247" y="4286"/>
                  <a:pt x="3194" y="4286"/>
                </a:cubicBezTo>
                <a:cubicBezTo>
                  <a:pt x="3567" y="4286"/>
                  <a:pt x="3967" y="4165"/>
                  <a:pt x="4371" y="3883"/>
                </a:cubicBezTo>
                <a:cubicBezTo>
                  <a:pt x="6392" y="2842"/>
                  <a:pt x="5112" y="0"/>
                  <a:pt x="320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"/>
          <p:cNvSpPr/>
          <p:nvPr/>
        </p:nvSpPr>
        <p:spPr>
          <a:xfrm>
            <a:off x="3406054" y="1455567"/>
            <a:ext cx="119630" cy="79250"/>
          </a:xfrm>
          <a:custGeom>
            <a:avLst/>
            <a:gdLst/>
            <a:ahLst/>
            <a:cxnLst/>
            <a:rect l="l" t="t" r="r" b="b"/>
            <a:pathLst>
              <a:path w="6430" h="4278" extrusionOk="0">
                <a:moveTo>
                  <a:pt x="3196" y="1"/>
                </a:moveTo>
                <a:cubicBezTo>
                  <a:pt x="2965" y="1"/>
                  <a:pt x="2725" y="41"/>
                  <a:pt x="2481" y="128"/>
                </a:cubicBezTo>
                <a:cubicBezTo>
                  <a:pt x="1" y="993"/>
                  <a:pt x="1271" y="4278"/>
                  <a:pt x="3206" y="4278"/>
                </a:cubicBezTo>
                <a:cubicBezTo>
                  <a:pt x="3577" y="4278"/>
                  <a:pt x="3973" y="4157"/>
                  <a:pt x="4371" y="3874"/>
                </a:cubicBezTo>
                <a:cubicBezTo>
                  <a:pt x="6429" y="2830"/>
                  <a:pt x="5138" y="1"/>
                  <a:pt x="319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2"/>
          <p:cNvSpPr/>
          <p:nvPr/>
        </p:nvSpPr>
        <p:spPr>
          <a:xfrm>
            <a:off x="2220746" y="1504577"/>
            <a:ext cx="119053" cy="79250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94" y="0"/>
                </a:moveTo>
                <a:cubicBezTo>
                  <a:pt x="2964" y="0"/>
                  <a:pt x="2725" y="40"/>
                  <a:pt x="2480" y="128"/>
                </a:cubicBezTo>
                <a:cubicBezTo>
                  <a:pt x="0" y="993"/>
                  <a:pt x="1270" y="4277"/>
                  <a:pt x="3205" y="4277"/>
                </a:cubicBezTo>
                <a:cubicBezTo>
                  <a:pt x="3576" y="4277"/>
                  <a:pt x="3972" y="4156"/>
                  <a:pt x="4370" y="3874"/>
                </a:cubicBezTo>
                <a:cubicBezTo>
                  <a:pt x="6398" y="2829"/>
                  <a:pt x="5131" y="0"/>
                  <a:pt x="319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2"/>
          <p:cNvSpPr/>
          <p:nvPr/>
        </p:nvSpPr>
        <p:spPr>
          <a:xfrm>
            <a:off x="2567255" y="1582859"/>
            <a:ext cx="119091" cy="79861"/>
          </a:xfrm>
          <a:custGeom>
            <a:avLst/>
            <a:gdLst/>
            <a:ahLst/>
            <a:cxnLst/>
            <a:rect l="l" t="t" r="r" b="b"/>
            <a:pathLst>
              <a:path w="6401" h="4311" extrusionOk="0">
                <a:moveTo>
                  <a:pt x="3180" y="1"/>
                </a:moveTo>
                <a:cubicBezTo>
                  <a:pt x="2954" y="1"/>
                  <a:pt x="2719" y="40"/>
                  <a:pt x="2481" y="127"/>
                </a:cubicBezTo>
                <a:cubicBezTo>
                  <a:pt x="0" y="1021"/>
                  <a:pt x="1271" y="4311"/>
                  <a:pt x="3206" y="4311"/>
                </a:cubicBezTo>
                <a:cubicBezTo>
                  <a:pt x="3577" y="4311"/>
                  <a:pt x="3973" y="4190"/>
                  <a:pt x="4371" y="3908"/>
                </a:cubicBezTo>
                <a:cubicBezTo>
                  <a:pt x="6401" y="2862"/>
                  <a:pt x="5101" y="1"/>
                  <a:pt x="318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2"/>
          <p:cNvSpPr/>
          <p:nvPr/>
        </p:nvSpPr>
        <p:spPr>
          <a:xfrm>
            <a:off x="3269872" y="1643293"/>
            <a:ext cx="119630" cy="79250"/>
          </a:xfrm>
          <a:custGeom>
            <a:avLst/>
            <a:gdLst/>
            <a:ahLst/>
            <a:cxnLst/>
            <a:rect l="l" t="t" r="r" b="b"/>
            <a:pathLst>
              <a:path w="6430" h="4278" extrusionOk="0">
                <a:moveTo>
                  <a:pt x="3196" y="1"/>
                </a:moveTo>
                <a:cubicBezTo>
                  <a:pt x="2965" y="1"/>
                  <a:pt x="2725" y="41"/>
                  <a:pt x="2481" y="128"/>
                </a:cubicBezTo>
                <a:cubicBezTo>
                  <a:pt x="1" y="993"/>
                  <a:pt x="1271" y="4278"/>
                  <a:pt x="3206" y="4278"/>
                </a:cubicBezTo>
                <a:cubicBezTo>
                  <a:pt x="3577" y="4278"/>
                  <a:pt x="3973" y="4157"/>
                  <a:pt x="4371" y="3874"/>
                </a:cubicBezTo>
                <a:cubicBezTo>
                  <a:pt x="6430" y="2830"/>
                  <a:pt x="5138" y="1"/>
                  <a:pt x="319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2"/>
          <p:cNvSpPr/>
          <p:nvPr/>
        </p:nvSpPr>
        <p:spPr>
          <a:xfrm>
            <a:off x="2810842" y="1700561"/>
            <a:ext cx="119053" cy="79250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86" y="1"/>
                </a:moveTo>
                <a:cubicBezTo>
                  <a:pt x="2958" y="1"/>
                  <a:pt x="2721" y="41"/>
                  <a:pt x="2480" y="128"/>
                </a:cubicBezTo>
                <a:cubicBezTo>
                  <a:pt x="1" y="993"/>
                  <a:pt x="1246" y="4278"/>
                  <a:pt x="3194" y="4278"/>
                </a:cubicBezTo>
                <a:cubicBezTo>
                  <a:pt x="3567" y="4278"/>
                  <a:pt x="3967" y="4157"/>
                  <a:pt x="4371" y="3875"/>
                </a:cubicBezTo>
                <a:cubicBezTo>
                  <a:pt x="6398" y="2830"/>
                  <a:pt x="5103" y="1"/>
                  <a:pt x="318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3023644" y="1747682"/>
            <a:ext cx="119184" cy="79639"/>
          </a:xfrm>
          <a:custGeom>
            <a:avLst/>
            <a:gdLst/>
            <a:ahLst/>
            <a:cxnLst/>
            <a:rect l="l" t="t" r="r" b="b"/>
            <a:pathLst>
              <a:path w="6406" h="4299" extrusionOk="0">
                <a:moveTo>
                  <a:pt x="3185" y="0"/>
                </a:moveTo>
                <a:cubicBezTo>
                  <a:pt x="2959" y="0"/>
                  <a:pt x="2724" y="40"/>
                  <a:pt x="2486" y="127"/>
                </a:cubicBezTo>
                <a:cubicBezTo>
                  <a:pt x="1" y="1022"/>
                  <a:pt x="1281" y="4299"/>
                  <a:pt x="3222" y="4299"/>
                </a:cubicBezTo>
                <a:cubicBezTo>
                  <a:pt x="3590" y="4299"/>
                  <a:pt x="3982" y="4181"/>
                  <a:pt x="4376" y="3907"/>
                </a:cubicBezTo>
                <a:cubicBezTo>
                  <a:pt x="6406" y="2862"/>
                  <a:pt x="5106" y="0"/>
                  <a:pt x="318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2"/>
          <p:cNvSpPr/>
          <p:nvPr/>
        </p:nvSpPr>
        <p:spPr>
          <a:xfrm>
            <a:off x="1991854" y="1810671"/>
            <a:ext cx="119091" cy="79880"/>
          </a:xfrm>
          <a:custGeom>
            <a:avLst/>
            <a:gdLst/>
            <a:ahLst/>
            <a:cxnLst/>
            <a:rect l="l" t="t" r="r" b="b"/>
            <a:pathLst>
              <a:path w="6401" h="4312" extrusionOk="0">
                <a:moveTo>
                  <a:pt x="3180" y="1"/>
                </a:moveTo>
                <a:cubicBezTo>
                  <a:pt x="2954" y="1"/>
                  <a:pt x="2720" y="41"/>
                  <a:pt x="2481" y="127"/>
                </a:cubicBezTo>
                <a:cubicBezTo>
                  <a:pt x="1" y="1021"/>
                  <a:pt x="1271" y="4311"/>
                  <a:pt x="3206" y="4311"/>
                </a:cubicBezTo>
                <a:cubicBezTo>
                  <a:pt x="3577" y="4311"/>
                  <a:pt x="3973" y="4190"/>
                  <a:pt x="4371" y="3908"/>
                </a:cubicBezTo>
                <a:cubicBezTo>
                  <a:pt x="6401" y="2862"/>
                  <a:pt x="5101" y="1"/>
                  <a:pt x="318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2"/>
          <p:cNvSpPr/>
          <p:nvPr/>
        </p:nvSpPr>
        <p:spPr>
          <a:xfrm>
            <a:off x="2189904" y="1885121"/>
            <a:ext cx="119779" cy="79620"/>
          </a:xfrm>
          <a:custGeom>
            <a:avLst/>
            <a:gdLst/>
            <a:ahLst/>
            <a:cxnLst/>
            <a:rect l="l" t="t" r="r" b="b"/>
            <a:pathLst>
              <a:path w="6438" h="4298" extrusionOk="0">
                <a:moveTo>
                  <a:pt x="3203" y="0"/>
                </a:moveTo>
                <a:cubicBezTo>
                  <a:pt x="2973" y="0"/>
                  <a:pt x="2733" y="40"/>
                  <a:pt x="2488" y="128"/>
                </a:cubicBezTo>
                <a:cubicBezTo>
                  <a:pt x="1" y="995"/>
                  <a:pt x="1286" y="4297"/>
                  <a:pt x="3231" y="4297"/>
                </a:cubicBezTo>
                <a:cubicBezTo>
                  <a:pt x="3597" y="4297"/>
                  <a:pt x="3987" y="4180"/>
                  <a:pt x="4379" y="3908"/>
                </a:cubicBezTo>
                <a:cubicBezTo>
                  <a:pt x="6437" y="2833"/>
                  <a:pt x="5145" y="0"/>
                  <a:pt x="320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2736585" y="1906747"/>
            <a:ext cx="119723" cy="79676"/>
          </a:xfrm>
          <a:custGeom>
            <a:avLst/>
            <a:gdLst/>
            <a:ahLst/>
            <a:cxnLst/>
            <a:rect l="l" t="t" r="r" b="b"/>
            <a:pathLst>
              <a:path w="6435" h="4301" extrusionOk="0">
                <a:moveTo>
                  <a:pt x="3200" y="1"/>
                </a:moveTo>
                <a:cubicBezTo>
                  <a:pt x="2970" y="1"/>
                  <a:pt x="2730" y="41"/>
                  <a:pt x="2486" y="128"/>
                </a:cubicBezTo>
                <a:cubicBezTo>
                  <a:pt x="1" y="1024"/>
                  <a:pt x="1281" y="4300"/>
                  <a:pt x="3222" y="4300"/>
                </a:cubicBezTo>
                <a:cubicBezTo>
                  <a:pt x="3590" y="4300"/>
                  <a:pt x="3982" y="4183"/>
                  <a:pt x="4376" y="3909"/>
                </a:cubicBezTo>
                <a:cubicBezTo>
                  <a:pt x="6434" y="2834"/>
                  <a:pt x="5142" y="1"/>
                  <a:pt x="320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1888187" y="1944944"/>
            <a:ext cx="119760" cy="79658"/>
          </a:xfrm>
          <a:custGeom>
            <a:avLst/>
            <a:gdLst/>
            <a:ahLst/>
            <a:cxnLst/>
            <a:rect l="l" t="t" r="r" b="b"/>
            <a:pathLst>
              <a:path w="6437" h="4300" extrusionOk="0">
                <a:moveTo>
                  <a:pt x="3195" y="1"/>
                </a:moveTo>
                <a:cubicBezTo>
                  <a:pt x="2966" y="1"/>
                  <a:pt x="2728" y="41"/>
                  <a:pt x="2486" y="127"/>
                </a:cubicBezTo>
                <a:cubicBezTo>
                  <a:pt x="1" y="1023"/>
                  <a:pt x="1281" y="4299"/>
                  <a:pt x="3223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37" y="2862"/>
                  <a:pt x="5140" y="1"/>
                  <a:pt x="319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2572370" y="1991232"/>
            <a:ext cx="118867" cy="79398"/>
          </a:xfrm>
          <a:custGeom>
            <a:avLst/>
            <a:gdLst/>
            <a:ahLst/>
            <a:cxnLst/>
            <a:rect l="l" t="t" r="r" b="b"/>
            <a:pathLst>
              <a:path w="6389" h="4286" extrusionOk="0">
                <a:moveTo>
                  <a:pt x="3204" y="0"/>
                </a:moveTo>
                <a:cubicBezTo>
                  <a:pt x="2971" y="0"/>
                  <a:pt x="2728" y="43"/>
                  <a:pt x="2481" y="136"/>
                </a:cubicBezTo>
                <a:cubicBezTo>
                  <a:pt x="1" y="1001"/>
                  <a:pt x="1246" y="4286"/>
                  <a:pt x="3173" y="4286"/>
                </a:cubicBezTo>
                <a:cubicBezTo>
                  <a:pt x="3543" y="4286"/>
                  <a:pt x="3938" y="4165"/>
                  <a:pt x="4336" y="3883"/>
                </a:cubicBezTo>
                <a:cubicBezTo>
                  <a:pt x="6388" y="2842"/>
                  <a:pt x="5111" y="0"/>
                  <a:pt x="320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"/>
          <p:cNvSpPr/>
          <p:nvPr/>
        </p:nvSpPr>
        <p:spPr>
          <a:xfrm>
            <a:off x="3330625" y="2065033"/>
            <a:ext cx="118923" cy="79417"/>
          </a:xfrm>
          <a:custGeom>
            <a:avLst/>
            <a:gdLst/>
            <a:ahLst/>
            <a:cxnLst/>
            <a:rect l="l" t="t" r="r" b="b"/>
            <a:pathLst>
              <a:path w="6392" h="4287" extrusionOk="0">
                <a:moveTo>
                  <a:pt x="3204" y="1"/>
                </a:moveTo>
                <a:cubicBezTo>
                  <a:pt x="2970" y="1"/>
                  <a:pt x="2727" y="43"/>
                  <a:pt x="2480" y="137"/>
                </a:cubicBezTo>
                <a:cubicBezTo>
                  <a:pt x="0" y="1002"/>
                  <a:pt x="1246" y="4287"/>
                  <a:pt x="3193" y="4287"/>
                </a:cubicBezTo>
                <a:cubicBezTo>
                  <a:pt x="3567" y="4287"/>
                  <a:pt x="3966" y="4166"/>
                  <a:pt x="4370" y="3884"/>
                </a:cubicBezTo>
                <a:cubicBezTo>
                  <a:pt x="6391" y="2842"/>
                  <a:pt x="5111" y="1"/>
                  <a:pt x="320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2"/>
          <p:cNvSpPr/>
          <p:nvPr/>
        </p:nvSpPr>
        <p:spPr>
          <a:xfrm>
            <a:off x="2454734" y="2149833"/>
            <a:ext cx="119053" cy="79250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94" y="1"/>
                </a:moveTo>
                <a:cubicBezTo>
                  <a:pt x="2964" y="1"/>
                  <a:pt x="2725" y="41"/>
                  <a:pt x="2480" y="128"/>
                </a:cubicBezTo>
                <a:cubicBezTo>
                  <a:pt x="1" y="993"/>
                  <a:pt x="1271" y="4278"/>
                  <a:pt x="3205" y="4278"/>
                </a:cubicBezTo>
                <a:cubicBezTo>
                  <a:pt x="3577" y="4278"/>
                  <a:pt x="3972" y="4157"/>
                  <a:pt x="4371" y="3875"/>
                </a:cubicBezTo>
                <a:cubicBezTo>
                  <a:pt x="6398" y="2830"/>
                  <a:pt x="5131" y="1"/>
                  <a:pt x="319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2987798" y="2167015"/>
            <a:ext cx="119184" cy="79639"/>
          </a:xfrm>
          <a:custGeom>
            <a:avLst/>
            <a:gdLst/>
            <a:ahLst/>
            <a:cxnLst/>
            <a:rect l="l" t="t" r="r" b="b"/>
            <a:pathLst>
              <a:path w="6406" h="4299" extrusionOk="0">
                <a:moveTo>
                  <a:pt x="3193" y="1"/>
                </a:moveTo>
                <a:cubicBezTo>
                  <a:pt x="2965" y="1"/>
                  <a:pt x="2729" y="41"/>
                  <a:pt x="2488" y="128"/>
                </a:cubicBezTo>
                <a:cubicBezTo>
                  <a:pt x="0" y="996"/>
                  <a:pt x="1262" y="4298"/>
                  <a:pt x="3219" y="4298"/>
                </a:cubicBezTo>
                <a:cubicBezTo>
                  <a:pt x="3588" y="4298"/>
                  <a:pt x="3981" y="4181"/>
                  <a:pt x="4378" y="3909"/>
                </a:cubicBezTo>
                <a:cubicBezTo>
                  <a:pt x="6406" y="2834"/>
                  <a:pt x="5111" y="1"/>
                  <a:pt x="3193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2"/>
          <p:cNvSpPr/>
          <p:nvPr/>
        </p:nvSpPr>
        <p:spPr>
          <a:xfrm>
            <a:off x="2445694" y="2327395"/>
            <a:ext cx="119723" cy="79658"/>
          </a:xfrm>
          <a:custGeom>
            <a:avLst/>
            <a:gdLst/>
            <a:ahLst/>
            <a:cxnLst/>
            <a:rect l="l" t="t" r="r" b="b"/>
            <a:pathLst>
              <a:path w="6435" h="4300" extrusionOk="0">
                <a:moveTo>
                  <a:pt x="3200" y="0"/>
                </a:moveTo>
                <a:cubicBezTo>
                  <a:pt x="2969" y="0"/>
                  <a:pt x="2730" y="40"/>
                  <a:pt x="2485" y="128"/>
                </a:cubicBezTo>
                <a:cubicBezTo>
                  <a:pt x="0" y="1023"/>
                  <a:pt x="1281" y="4300"/>
                  <a:pt x="3222" y="4300"/>
                </a:cubicBezTo>
                <a:cubicBezTo>
                  <a:pt x="3590" y="4300"/>
                  <a:pt x="3981" y="4182"/>
                  <a:pt x="4376" y="3908"/>
                </a:cubicBezTo>
                <a:cubicBezTo>
                  <a:pt x="6434" y="2833"/>
                  <a:pt x="5142" y="0"/>
                  <a:pt x="3200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2"/>
          <p:cNvSpPr/>
          <p:nvPr/>
        </p:nvSpPr>
        <p:spPr>
          <a:xfrm>
            <a:off x="2904091" y="2361129"/>
            <a:ext cx="119184" cy="79658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4" y="40"/>
                  <a:pt x="2485" y="127"/>
                </a:cubicBezTo>
                <a:cubicBezTo>
                  <a:pt x="0" y="1023"/>
                  <a:pt x="1281" y="4299"/>
                  <a:pt x="3222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05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2"/>
          <p:cNvSpPr/>
          <p:nvPr/>
        </p:nvSpPr>
        <p:spPr>
          <a:xfrm>
            <a:off x="2668763" y="2490292"/>
            <a:ext cx="119202" cy="79639"/>
          </a:xfrm>
          <a:custGeom>
            <a:avLst/>
            <a:gdLst/>
            <a:ahLst/>
            <a:cxnLst/>
            <a:rect l="l" t="t" r="r" b="b"/>
            <a:pathLst>
              <a:path w="6407" h="4299" extrusionOk="0">
                <a:moveTo>
                  <a:pt x="3193" y="1"/>
                </a:moveTo>
                <a:cubicBezTo>
                  <a:pt x="2966" y="1"/>
                  <a:pt x="2729" y="41"/>
                  <a:pt x="2488" y="128"/>
                </a:cubicBezTo>
                <a:cubicBezTo>
                  <a:pt x="1" y="996"/>
                  <a:pt x="1262" y="4298"/>
                  <a:pt x="3220" y="4298"/>
                </a:cubicBezTo>
                <a:cubicBezTo>
                  <a:pt x="3588" y="4298"/>
                  <a:pt x="3981" y="4181"/>
                  <a:pt x="4379" y="3909"/>
                </a:cubicBezTo>
                <a:cubicBezTo>
                  <a:pt x="6406" y="2834"/>
                  <a:pt x="5111" y="1"/>
                  <a:pt x="3193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2"/>
          <p:cNvSpPr/>
          <p:nvPr/>
        </p:nvSpPr>
        <p:spPr>
          <a:xfrm>
            <a:off x="1799514" y="861653"/>
            <a:ext cx="1759159" cy="1750946"/>
          </a:xfrm>
          <a:custGeom>
            <a:avLst/>
            <a:gdLst/>
            <a:ahLst/>
            <a:cxnLst/>
            <a:rect l="l" t="t" r="r" b="b"/>
            <a:pathLst>
              <a:path w="94553" h="94518" fill="none" extrusionOk="0">
                <a:moveTo>
                  <a:pt x="94552" y="47259"/>
                </a:moveTo>
                <a:cubicBezTo>
                  <a:pt x="94552" y="73346"/>
                  <a:pt x="73380" y="94517"/>
                  <a:pt x="47294" y="94517"/>
                </a:cubicBezTo>
                <a:cubicBezTo>
                  <a:pt x="21173" y="94517"/>
                  <a:pt x="1" y="73346"/>
                  <a:pt x="1" y="47259"/>
                </a:cubicBezTo>
                <a:cubicBezTo>
                  <a:pt x="1" y="21138"/>
                  <a:pt x="21173" y="1"/>
                  <a:pt x="47294" y="1"/>
                </a:cubicBezTo>
                <a:cubicBezTo>
                  <a:pt x="73380" y="1"/>
                  <a:pt x="94552" y="21138"/>
                  <a:pt x="94552" y="47259"/>
                </a:cubicBezTo>
                <a:close/>
              </a:path>
            </a:pathLst>
          </a:custGeom>
          <a:noFill/>
          <a:ln w="21475" cap="flat" cmpd="sng">
            <a:solidFill>
              <a:srgbClr val="FFFFFF"/>
            </a:solidFill>
            <a:prstDash val="solid"/>
            <a:miter lim="343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1797106" y="501538"/>
            <a:ext cx="1731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ORIGINAL POPULATION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437" name="Google Shape;437;p22"/>
          <p:cNvGrpSpPr/>
          <p:nvPr/>
        </p:nvGrpSpPr>
        <p:grpSpPr>
          <a:xfrm>
            <a:off x="1408308" y="3686767"/>
            <a:ext cx="959049" cy="955202"/>
            <a:chOff x="4911883" y="1111206"/>
            <a:chExt cx="1065255" cy="1061335"/>
          </a:xfrm>
        </p:grpSpPr>
        <p:sp>
          <p:nvSpPr>
            <p:cNvPr id="438" name="Google Shape;438;p22"/>
            <p:cNvSpPr/>
            <p:nvPr/>
          </p:nvSpPr>
          <p:spPr>
            <a:xfrm>
              <a:off x="5320236" y="1360812"/>
              <a:ext cx="88787" cy="88400"/>
            </a:xfrm>
            <a:custGeom>
              <a:avLst/>
              <a:gdLst/>
              <a:ahLst/>
              <a:cxnLst/>
              <a:rect l="l" t="t" r="r" b="b"/>
              <a:pathLst>
                <a:path w="4297" h="4297" extrusionOk="0">
                  <a:moveTo>
                    <a:pt x="0" y="0"/>
                  </a:moveTo>
                  <a:cubicBezTo>
                    <a:pt x="0" y="1410"/>
                    <a:pt x="0" y="2853"/>
                    <a:pt x="0" y="4297"/>
                  </a:cubicBezTo>
                  <a:lnTo>
                    <a:pt x="4296" y="4297"/>
                  </a:lnTo>
                  <a:cubicBezTo>
                    <a:pt x="4296" y="2853"/>
                    <a:pt x="4296" y="1410"/>
                    <a:pt x="4296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667490" y="1492332"/>
              <a:ext cx="88807" cy="88400"/>
            </a:xfrm>
            <a:custGeom>
              <a:avLst/>
              <a:gdLst/>
              <a:ahLst/>
              <a:cxnLst/>
              <a:rect l="l" t="t" r="r" b="b"/>
              <a:pathLst>
                <a:path w="4298" h="4297" extrusionOk="0">
                  <a:moveTo>
                    <a:pt x="35" y="0"/>
                  </a:moveTo>
                  <a:cubicBezTo>
                    <a:pt x="1" y="1444"/>
                    <a:pt x="1" y="2853"/>
                    <a:pt x="35" y="4296"/>
                  </a:cubicBezTo>
                  <a:lnTo>
                    <a:pt x="4297" y="4296"/>
                  </a:lnTo>
                  <a:cubicBezTo>
                    <a:pt x="4297" y="2853"/>
                    <a:pt x="4297" y="1444"/>
                    <a:pt x="4297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5420366" y="1589187"/>
              <a:ext cx="88787" cy="88400"/>
            </a:xfrm>
            <a:custGeom>
              <a:avLst/>
              <a:gdLst/>
              <a:ahLst/>
              <a:cxnLst/>
              <a:rect l="l" t="t" r="r" b="b"/>
              <a:pathLst>
                <a:path w="4297" h="4297" extrusionOk="0">
                  <a:moveTo>
                    <a:pt x="35" y="1"/>
                  </a:moveTo>
                  <a:cubicBezTo>
                    <a:pt x="0" y="1410"/>
                    <a:pt x="0" y="2853"/>
                    <a:pt x="35" y="4297"/>
                  </a:cubicBezTo>
                  <a:lnTo>
                    <a:pt x="4296" y="4297"/>
                  </a:lnTo>
                  <a:cubicBezTo>
                    <a:pt x="4296" y="2853"/>
                    <a:pt x="4296" y="1410"/>
                    <a:pt x="4296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5132744" y="1640804"/>
              <a:ext cx="88787" cy="88729"/>
            </a:xfrm>
            <a:custGeom>
              <a:avLst/>
              <a:gdLst/>
              <a:ahLst/>
              <a:cxnLst/>
              <a:rect l="l" t="t" r="r" b="b"/>
              <a:pathLst>
                <a:path w="4297" h="4313" extrusionOk="0">
                  <a:moveTo>
                    <a:pt x="0" y="1"/>
                  </a:moveTo>
                  <a:cubicBezTo>
                    <a:pt x="0" y="1444"/>
                    <a:pt x="0" y="2888"/>
                    <a:pt x="0" y="4297"/>
                  </a:cubicBezTo>
                  <a:cubicBezTo>
                    <a:pt x="482" y="4308"/>
                    <a:pt x="955" y="4312"/>
                    <a:pt x="1427" y="4312"/>
                  </a:cubicBezTo>
                  <a:cubicBezTo>
                    <a:pt x="2372" y="4312"/>
                    <a:pt x="3311" y="4297"/>
                    <a:pt x="4297" y="4297"/>
                  </a:cubicBezTo>
                  <a:cubicBezTo>
                    <a:pt x="4297" y="2888"/>
                    <a:pt x="4297" y="1444"/>
                    <a:pt x="4297" y="35"/>
                  </a:cubicBezTo>
                  <a:cubicBezTo>
                    <a:pt x="2887" y="1"/>
                    <a:pt x="1410" y="1"/>
                    <a:pt x="0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5479296" y="1834556"/>
              <a:ext cx="88807" cy="88400"/>
            </a:xfrm>
            <a:custGeom>
              <a:avLst/>
              <a:gdLst/>
              <a:ahLst/>
              <a:cxnLst/>
              <a:rect l="l" t="t" r="r" b="b"/>
              <a:pathLst>
                <a:path w="4298" h="4297" extrusionOk="0">
                  <a:moveTo>
                    <a:pt x="1" y="0"/>
                  </a:moveTo>
                  <a:cubicBezTo>
                    <a:pt x="1" y="1444"/>
                    <a:pt x="1" y="2887"/>
                    <a:pt x="1" y="4296"/>
                  </a:cubicBezTo>
                  <a:lnTo>
                    <a:pt x="4297" y="4296"/>
                  </a:lnTo>
                  <a:cubicBezTo>
                    <a:pt x="4297" y="2887"/>
                    <a:pt x="4297" y="1444"/>
                    <a:pt x="4297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4911883" y="1111206"/>
              <a:ext cx="1065255" cy="1061335"/>
            </a:xfrm>
            <a:custGeom>
              <a:avLst/>
              <a:gdLst/>
              <a:ahLst/>
              <a:cxnLst/>
              <a:rect l="l" t="t" r="r" b="b"/>
              <a:pathLst>
                <a:path w="51555" h="51590" fill="none" extrusionOk="0">
                  <a:moveTo>
                    <a:pt x="51555" y="25778"/>
                  </a:moveTo>
                  <a:cubicBezTo>
                    <a:pt x="51555" y="40042"/>
                    <a:pt x="40007" y="51590"/>
                    <a:pt x="25778" y="51590"/>
                  </a:cubicBezTo>
                  <a:cubicBezTo>
                    <a:pt x="11549" y="51590"/>
                    <a:pt x="0" y="40042"/>
                    <a:pt x="0" y="25778"/>
                  </a:cubicBezTo>
                  <a:cubicBezTo>
                    <a:pt x="0" y="11549"/>
                    <a:pt x="11549" y="1"/>
                    <a:pt x="25778" y="1"/>
                  </a:cubicBezTo>
                  <a:cubicBezTo>
                    <a:pt x="40007" y="1"/>
                    <a:pt x="51555" y="11549"/>
                    <a:pt x="51555" y="25778"/>
                  </a:cubicBezTo>
                  <a:close/>
                </a:path>
              </a:pathLst>
            </a:custGeom>
            <a:noFill/>
            <a:ln w="21475" cap="flat" cmpd="sng">
              <a:solidFill>
                <a:srgbClr val="FFFFFF"/>
              </a:solidFill>
              <a:prstDash val="solid"/>
              <a:miter lim="34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22"/>
          <p:cNvSpPr txBox="1"/>
          <p:nvPr/>
        </p:nvSpPr>
        <p:spPr>
          <a:xfrm>
            <a:off x="1134225" y="3354223"/>
            <a:ext cx="1479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NEW POPULATION A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445" name="Google Shape;445;p22"/>
          <p:cNvGrpSpPr/>
          <p:nvPr/>
        </p:nvGrpSpPr>
        <p:grpSpPr>
          <a:xfrm>
            <a:off x="2979693" y="3687088"/>
            <a:ext cx="959049" cy="954554"/>
            <a:chOff x="4911883" y="3688488"/>
            <a:chExt cx="1065255" cy="1060615"/>
          </a:xfrm>
        </p:grpSpPr>
        <p:sp>
          <p:nvSpPr>
            <p:cNvPr id="446" name="Google Shape;446;p22"/>
            <p:cNvSpPr/>
            <p:nvPr/>
          </p:nvSpPr>
          <p:spPr>
            <a:xfrm>
              <a:off x="5321434" y="3883844"/>
              <a:ext cx="132240" cy="88462"/>
            </a:xfrm>
            <a:custGeom>
              <a:avLst/>
              <a:gdLst/>
              <a:ahLst/>
              <a:cxnLst/>
              <a:rect l="l" t="t" r="r" b="b"/>
              <a:pathLst>
                <a:path w="6400" h="4300" extrusionOk="0">
                  <a:moveTo>
                    <a:pt x="3190" y="0"/>
                  </a:moveTo>
                  <a:cubicBezTo>
                    <a:pt x="2963" y="0"/>
                    <a:pt x="2726" y="40"/>
                    <a:pt x="2485" y="128"/>
                  </a:cubicBezTo>
                  <a:cubicBezTo>
                    <a:pt x="0" y="1024"/>
                    <a:pt x="1256" y="4300"/>
                    <a:pt x="3190" y="4300"/>
                  </a:cubicBezTo>
                  <a:cubicBezTo>
                    <a:pt x="3556" y="4300"/>
                    <a:pt x="3947" y="4182"/>
                    <a:pt x="4341" y="3908"/>
                  </a:cubicBezTo>
                  <a:cubicBezTo>
                    <a:pt x="6400" y="2833"/>
                    <a:pt x="5108" y="0"/>
                    <a:pt x="3190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740428" y="4125653"/>
              <a:ext cx="132963" cy="88482"/>
            </a:xfrm>
            <a:custGeom>
              <a:avLst/>
              <a:gdLst/>
              <a:ahLst/>
              <a:cxnLst/>
              <a:rect l="l" t="t" r="r" b="b"/>
              <a:pathLst>
                <a:path w="6435" h="4301" extrusionOk="0">
                  <a:moveTo>
                    <a:pt x="3200" y="1"/>
                  </a:moveTo>
                  <a:cubicBezTo>
                    <a:pt x="2970" y="1"/>
                    <a:pt x="2730" y="41"/>
                    <a:pt x="2486" y="128"/>
                  </a:cubicBezTo>
                  <a:cubicBezTo>
                    <a:pt x="1" y="1024"/>
                    <a:pt x="1281" y="4300"/>
                    <a:pt x="3222" y="4300"/>
                  </a:cubicBezTo>
                  <a:cubicBezTo>
                    <a:pt x="3590" y="4300"/>
                    <a:pt x="3982" y="4183"/>
                    <a:pt x="4376" y="3909"/>
                  </a:cubicBezTo>
                  <a:cubicBezTo>
                    <a:pt x="6434" y="2834"/>
                    <a:pt x="5142" y="1"/>
                    <a:pt x="320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013873" y="4175850"/>
              <a:ext cx="133005" cy="88441"/>
            </a:xfrm>
            <a:custGeom>
              <a:avLst/>
              <a:gdLst/>
              <a:ahLst/>
              <a:cxnLst/>
              <a:rect l="l" t="t" r="r" b="b"/>
              <a:pathLst>
                <a:path w="6437" h="4299" extrusionOk="0">
                  <a:moveTo>
                    <a:pt x="3203" y="1"/>
                  </a:moveTo>
                  <a:cubicBezTo>
                    <a:pt x="2972" y="1"/>
                    <a:pt x="2733" y="41"/>
                    <a:pt x="2488" y="128"/>
                  </a:cubicBezTo>
                  <a:cubicBezTo>
                    <a:pt x="1" y="996"/>
                    <a:pt x="1286" y="4298"/>
                    <a:pt x="3231" y="4298"/>
                  </a:cubicBezTo>
                  <a:cubicBezTo>
                    <a:pt x="3597" y="4298"/>
                    <a:pt x="3987" y="4181"/>
                    <a:pt x="4379" y="3909"/>
                  </a:cubicBezTo>
                  <a:cubicBezTo>
                    <a:pt x="6437" y="2834"/>
                    <a:pt x="5145" y="1"/>
                    <a:pt x="320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5339906" y="4257173"/>
              <a:ext cx="132943" cy="88482"/>
            </a:xfrm>
            <a:custGeom>
              <a:avLst/>
              <a:gdLst/>
              <a:ahLst/>
              <a:cxnLst/>
              <a:rect l="l" t="t" r="r" b="b"/>
              <a:pathLst>
                <a:path w="6434" h="4301" extrusionOk="0">
                  <a:moveTo>
                    <a:pt x="3200" y="1"/>
                  </a:moveTo>
                  <a:cubicBezTo>
                    <a:pt x="2969" y="1"/>
                    <a:pt x="2729" y="40"/>
                    <a:pt x="2485" y="128"/>
                  </a:cubicBezTo>
                  <a:cubicBezTo>
                    <a:pt x="0" y="1024"/>
                    <a:pt x="1280" y="4300"/>
                    <a:pt x="3222" y="4300"/>
                  </a:cubicBezTo>
                  <a:cubicBezTo>
                    <a:pt x="3590" y="4300"/>
                    <a:pt x="3981" y="4182"/>
                    <a:pt x="4375" y="3909"/>
                  </a:cubicBezTo>
                  <a:cubicBezTo>
                    <a:pt x="6434" y="2833"/>
                    <a:pt x="5142" y="1"/>
                    <a:pt x="320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494648" y="4465758"/>
              <a:ext cx="132385" cy="88421"/>
            </a:xfrm>
            <a:custGeom>
              <a:avLst/>
              <a:gdLst/>
              <a:ahLst/>
              <a:cxnLst/>
              <a:rect l="l" t="t" r="r" b="b"/>
              <a:pathLst>
                <a:path w="6407" h="4298" extrusionOk="0">
                  <a:moveTo>
                    <a:pt x="3193" y="1"/>
                  </a:moveTo>
                  <a:cubicBezTo>
                    <a:pt x="2966" y="1"/>
                    <a:pt x="2729" y="40"/>
                    <a:pt x="2489" y="128"/>
                  </a:cubicBezTo>
                  <a:cubicBezTo>
                    <a:pt x="1" y="996"/>
                    <a:pt x="1287" y="4298"/>
                    <a:pt x="3231" y="4298"/>
                  </a:cubicBezTo>
                  <a:cubicBezTo>
                    <a:pt x="3598" y="4298"/>
                    <a:pt x="3987" y="4181"/>
                    <a:pt x="4379" y="3909"/>
                  </a:cubicBezTo>
                  <a:cubicBezTo>
                    <a:pt x="6407" y="2833"/>
                    <a:pt x="5111" y="1"/>
                    <a:pt x="319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911883" y="3688488"/>
              <a:ext cx="1065255" cy="1060615"/>
            </a:xfrm>
            <a:custGeom>
              <a:avLst/>
              <a:gdLst/>
              <a:ahLst/>
              <a:cxnLst/>
              <a:rect l="l" t="t" r="r" b="b"/>
              <a:pathLst>
                <a:path w="51555" h="51555" fill="none" extrusionOk="0">
                  <a:moveTo>
                    <a:pt x="51555" y="25778"/>
                  </a:moveTo>
                  <a:cubicBezTo>
                    <a:pt x="51555" y="40007"/>
                    <a:pt x="40007" y="51555"/>
                    <a:pt x="25778" y="51555"/>
                  </a:cubicBezTo>
                  <a:cubicBezTo>
                    <a:pt x="11549" y="51555"/>
                    <a:pt x="0" y="40007"/>
                    <a:pt x="0" y="25778"/>
                  </a:cubicBezTo>
                  <a:cubicBezTo>
                    <a:pt x="0" y="11548"/>
                    <a:pt x="11549" y="0"/>
                    <a:pt x="25778" y="0"/>
                  </a:cubicBezTo>
                  <a:cubicBezTo>
                    <a:pt x="40007" y="0"/>
                    <a:pt x="51555" y="11548"/>
                    <a:pt x="51555" y="25778"/>
                  </a:cubicBezTo>
                  <a:close/>
                </a:path>
              </a:pathLst>
            </a:custGeom>
            <a:noFill/>
            <a:ln w="21475" cap="flat" cmpd="sng">
              <a:solidFill>
                <a:srgbClr val="FFFFFF"/>
              </a:solidFill>
              <a:prstDash val="solid"/>
              <a:miter lim="34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/>
          <p:nvPr/>
        </p:nvSpPr>
        <p:spPr>
          <a:xfrm>
            <a:off x="2718832" y="3354223"/>
            <a:ext cx="1479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NEW POPULATION B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453" name="Google Shape;453;p22"/>
          <p:cNvCxnSpPr/>
          <p:nvPr/>
        </p:nvCxnSpPr>
        <p:spPr>
          <a:xfrm>
            <a:off x="2678929" y="2775073"/>
            <a:ext cx="0" cy="58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23"/>
          <p:cNvPicPr preferRelativeResize="0"/>
          <p:nvPr/>
        </p:nvPicPr>
        <p:blipFill rotWithShape="1">
          <a:blip r:embed="rId3">
            <a:alphaModFix/>
          </a:blip>
          <a:srcRect l="9364" r="18599"/>
          <a:stretch/>
        </p:blipFill>
        <p:spPr>
          <a:xfrm>
            <a:off x="0" y="0"/>
            <a:ext cx="498245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60" name="Google Shape;460;p23"/>
          <p:cNvSpPr txBox="1"/>
          <p:nvPr/>
        </p:nvSpPr>
        <p:spPr>
          <a:xfrm>
            <a:off x="5598175" y="1478850"/>
            <a:ext cx="29199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The Amish population in the American East are possibly the most famous case study of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founder effect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entire population is descended from a small group of 17th century Swiss settlers. They have remained genetically isolated for much of their history and as such show very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little genetic variation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61" name="Google Shape;461;p23"/>
          <p:cNvCxnSpPr/>
          <p:nvPr/>
        </p:nvCxnSpPr>
        <p:spPr>
          <a:xfrm>
            <a:off x="4982450" y="0"/>
            <a:ext cx="5700" cy="514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Diversity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3.4.4 - Genetic diversity and adaptation.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Genetic diversity can be defined as the number of </a:t>
            </a:r>
            <a:r>
              <a:rPr lang="en" b="1">
                <a:solidFill>
                  <a:srgbClr val="CCCCCC"/>
                </a:solidFill>
              </a:rPr>
              <a:t>different alleles </a:t>
            </a:r>
            <a:r>
              <a:rPr lang="en">
                <a:solidFill>
                  <a:srgbClr val="CCCCCC"/>
                </a:solidFill>
              </a:rPr>
              <a:t>in a species or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 allele is an </a:t>
            </a:r>
            <a:r>
              <a:rPr lang="en" b="1">
                <a:solidFill>
                  <a:srgbClr val="CCCCCC"/>
                </a:solidFill>
              </a:rPr>
              <a:t>alternative </a:t>
            </a:r>
            <a:r>
              <a:rPr lang="en">
                <a:solidFill>
                  <a:srgbClr val="CCCCCC"/>
                </a:solidFill>
              </a:rPr>
              <a:t>version of a </a:t>
            </a:r>
            <a:r>
              <a:rPr lang="en" b="1">
                <a:solidFill>
                  <a:srgbClr val="CCCCCC"/>
                </a:solidFill>
              </a:rPr>
              <a:t>gene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Populations with a </a:t>
            </a:r>
            <a:r>
              <a:rPr lang="en" b="1">
                <a:solidFill>
                  <a:srgbClr val="CCCCCC"/>
                </a:solidFill>
              </a:rPr>
              <a:t>high </a:t>
            </a:r>
            <a:r>
              <a:rPr lang="en">
                <a:solidFill>
                  <a:srgbClr val="CCCCCC"/>
                </a:solidFill>
              </a:rPr>
              <a:t>genetic diversity will have lots of </a:t>
            </a:r>
            <a:r>
              <a:rPr lang="en" b="1">
                <a:solidFill>
                  <a:srgbClr val="CCCCCC"/>
                </a:solidFill>
              </a:rPr>
              <a:t>different alleles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will lead to lots of </a:t>
            </a:r>
            <a:r>
              <a:rPr lang="en" b="1">
                <a:solidFill>
                  <a:srgbClr val="CCCCCC"/>
                </a:solidFill>
              </a:rPr>
              <a:t>different displayed characteristics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phenotypes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For example the beak lengths of various species of Galápagos finch.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Genetic diversity is important in maintaining the </a:t>
            </a:r>
            <a:r>
              <a:rPr lang="en" b="1">
                <a:solidFill>
                  <a:srgbClr val="CCCCCC"/>
                </a:solidFill>
              </a:rPr>
              <a:t>ecological fitness </a:t>
            </a:r>
            <a:r>
              <a:rPr lang="en">
                <a:solidFill>
                  <a:srgbClr val="CCCCCC"/>
                </a:solidFill>
              </a:rPr>
              <a:t>of a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a population has </a:t>
            </a:r>
            <a:r>
              <a:rPr lang="en" b="1">
                <a:solidFill>
                  <a:srgbClr val="CCCCCC"/>
                </a:solidFill>
              </a:rPr>
              <a:t>low </a:t>
            </a:r>
            <a:r>
              <a:rPr lang="en">
                <a:solidFill>
                  <a:srgbClr val="CCCCCC"/>
                </a:solidFill>
              </a:rPr>
              <a:t>genetic diversity, it may not be able to adapt to a </a:t>
            </a:r>
            <a:r>
              <a:rPr lang="en" b="1">
                <a:solidFill>
                  <a:srgbClr val="CCCCCC"/>
                </a:solidFill>
              </a:rPr>
              <a:t>change </a:t>
            </a:r>
            <a:r>
              <a:rPr lang="en">
                <a:solidFill>
                  <a:srgbClr val="CCCCCC"/>
                </a:solidFill>
              </a:rPr>
              <a:t>in the </a:t>
            </a:r>
            <a:r>
              <a:rPr lang="en" b="1">
                <a:solidFill>
                  <a:srgbClr val="CCCCCC"/>
                </a:solidFill>
              </a:rPr>
              <a:t>environment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■"/>
            </a:pPr>
            <a:r>
              <a:rPr lang="en">
                <a:solidFill>
                  <a:srgbClr val="CCCCCC"/>
                </a:solidFill>
              </a:rPr>
              <a:t>For example, a change in </a:t>
            </a:r>
            <a:r>
              <a:rPr lang="en" b="1">
                <a:solidFill>
                  <a:srgbClr val="CCCCCC"/>
                </a:solidFill>
              </a:rPr>
              <a:t>food source </a:t>
            </a:r>
            <a:r>
              <a:rPr lang="en">
                <a:solidFill>
                  <a:srgbClr val="CCCCCC"/>
                </a:solidFill>
              </a:rPr>
              <a:t>could lead to the extinction of the entire species.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8300" y="-8300"/>
            <a:ext cx="4737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74" y="958463"/>
            <a:ext cx="4276023" cy="32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223375" y="2147800"/>
            <a:ext cx="3332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Genetic diversity can be observed through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many phenotypes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in a population of Galápagos finches.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4729600" y="-8300"/>
            <a:ext cx="5700" cy="5143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Increasing Genetic Diversity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Genetic diversity may be </a:t>
            </a:r>
            <a:r>
              <a:rPr lang="en" b="1">
                <a:solidFill>
                  <a:srgbClr val="CCCCCC"/>
                </a:solidFill>
              </a:rPr>
              <a:t>increased </a:t>
            </a:r>
            <a:r>
              <a:rPr lang="en">
                <a:solidFill>
                  <a:srgbClr val="CCCCCC"/>
                </a:solidFill>
              </a:rPr>
              <a:t>in a population.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Mutations </a:t>
            </a:r>
            <a:r>
              <a:rPr lang="en">
                <a:solidFill>
                  <a:srgbClr val="CCCCCC"/>
                </a:solidFill>
              </a:rPr>
              <a:t>may occur in the DNA of individuals.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mutations occur in genes, </a:t>
            </a:r>
            <a:r>
              <a:rPr lang="en" b="1">
                <a:solidFill>
                  <a:srgbClr val="CCCCCC"/>
                </a:solidFill>
              </a:rPr>
              <a:t>new alleles </a:t>
            </a:r>
            <a:r>
              <a:rPr lang="en">
                <a:solidFill>
                  <a:srgbClr val="CCCCCC"/>
                </a:solidFill>
              </a:rPr>
              <a:t>may be created.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Some mutations may be </a:t>
            </a:r>
            <a:r>
              <a:rPr lang="en" b="1">
                <a:solidFill>
                  <a:srgbClr val="CCCCCC"/>
                </a:solidFill>
              </a:rPr>
              <a:t>advantageous </a:t>
            </a:r>
            <a:r>
              <a:rPr lang="en">
                <a:solidFill>
                  <a:srgbClr val="CCCCCC"/>
                </a:solidFill>
              </a:rPr>
              <a:t>and increase the individual’s likelihood of survival.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Other mutations may be </a:t>
            </a:r>
            <a:r>
              <a:rPr lang="en" b="1">
                <a:solidFill>
                  <a:srgbClr val="CCCCCC"/>
                </a:solidFill>
              </a:rPr>
              <a:t>deleterious </a:t>
            </a:r>
            <a:r>
              <a:rPr lang="en">
                <a:solidFill>
                  <a:srgbClr val="CCCCCC"/>
                </a:solidFill>
              </a:rPr>
              <a:t>and reduce the individual’s likelihood of survival.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New alleles may be brought into a population through </a:t>
            </a:r>
            <a:r>
              <a:rPr lang="en" b="1">
                <a:solidFill>
                  <a:srgbClr val="CCCCCC"/>
                </a:solidFill>
              </a:rPr>
              <a:t>migration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 new population of the </a:t>
            </a:r>
            <a:r>
              <a:rPr lang="en" b="1">
                <a:solidFill>
                  <a:srgbClr val="CCCCCC"/>
                </a:solidFill>
              </a:rPr>
              <a:t>same species </a:t>
            </a:r>
            <a:r>
              <a:rPr lang="en">
                <a:solidFill>
                  <a:srgbClr val="CCCCCC"/>
                </a:solidFill>
              </a:rPr>
              <a:t>may enter an area and </a:t>
            </a:r>
            <a:r>
              <a:rPr lang="en" b="1">
                <a:solidFill>
                  <a:srgbClr val="CCCCCC"/>
                </a:solidFill>
              </a:rPr>
              <a:t>interbreed </a:t>
            </a:r>
            <a:r>
              <a:rPr lang="en">
                <a:solidFill>
                  <a:srgbClr val="CCCCCC"/>
                </a:solidFill>
              </a:rPr>
              <a:t>with the original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will bring new and </a:t>
            </a:r>
            <a:r>
              <a:rPr lang="en" b="1">
                <a:solidFill>
                  <a:srgbClr val="CCCCCC"/>
                </a:solidFill>
              </a:rPr>
              <a:t>different </a:t>
            </a:r>
            <a:r>
              <a:rPr lang="en">
                <a:solidFill>
                  <a:srgbClr val="CCCCCC"/>
                </a:solidFill>
              </a:rPr>
              <a:t>alleles into the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referred to as </a:t>
            </a:r>
            <a:r>
              <a:rPr lang="en" b="1">
                <a:solidFill>
                  <a:srgbClr val="CCCCCC"/>
                </a:solidFill>
              </a:rPr>
              <a:t>gene flow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42450" y="2048400"/>
            <a:ext cx="466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Gene flow can introduce </a:t>
            </a:r>
            <a:r>
              <a:rPr lang="en" b="1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new alleles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into populations.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is one way in which the genetic diversity of a population can be increased.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6" name="Google Shape;86;p17"/>
          <p:cNvGrpSpPr/>
          <p:nvPr/>
        </p:nvGrpSpPr>
        <p:grpSpPr>
          <a:xfrm>
            <a:off x="1321247" y="696016"/>
            <a:ext cx="1913460" cy="1453303"/>
            <a:chOff x="777225" y="1791791"/>
            <a:chExt cx="2733514" cy="2076147"/>
          </a:xfrm>
        </p:grpSpPr>
        <p:sp>
          <p:nvSpPr>
            <p:cNvPr id="87" name="Google Shape;87;p17"/>
            <p:cNvSpPr/>
            <p:nvPr/>
          </p:nvSpPr>
          <p:spPr>
            <a:xfrm>
              <a:off x="1327424" y="2896267"/>
              <a:ext cx="294760" cy="222910"/>
            </a:xfrm>
            <a:custGeom>
              <a:avLst/>
              <a:gdLst/>
              <a:ahLst/>
              <a:cxnLst/>
              <a:rect l="l" t="t" r="r" b="b"/>
              <a:pathLst>
                <a:path w="10622" h="8097" extrusionOk="0">
                  <a:moveTo>
                    <a:pt x="2785" y="0"/>
                  </a:moveTo>
                  <a:cubicBezTo>
                    <a:pt x="2004" y="0"/>
                    <a:pt x="1363" y="237"/>
                    <a:pt x="980" y="732"/>
                  </a:cubicBezTo>
                  <a:cubicBezTo>
                    <a:pt x="0" y="2014"/>
                    <a:pt x="1137" y="4542"/>
                    <a:pt x="3532" y="6369"/>
                  </a:cubicBezTo>
                  <a:cubicBezTo>
                    <a:pt x="4993" y="7496"/>
                    <a:pt x="6586" y="8096"/>
                    <a:pt x="7826" y="8096"/>
                  </a:cubicBezTo>
                  <a:cubicBezTo>
                    <a:pt x="8608" y="8096"/>
                    <a:pt x="9250" y="7857"/>
                    <a:pt x="9629" y="7361"/>
                  </a:cubicBezTo>
                  <a:cubicBezTo>
                    <a:pt x="10621" y="6079"/>
                    <a:pt x="9472" y="3551"/>
                    <a:pt x="7089" y="1724"/>
                  </a:cubicBezTo>
                  <a:cubicBezTo>
                    <a:pt x="5625" y="602"/>
                    <a:pt x="4029" y="0"/>
                    <a:pt x="2785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1327424" y="2896267"/>
              <a:ext cx="294760" cy="222910"/>
            </a:xfrm>
            <a:custGeom>
              <a:avLst/>
              <a:gdLst/>
              <a:ahLst/>
              <a:cxnLst/>
              <a:rect l="l" t="t" r="r" b="b"/>
              <a:pathLst>
                <a:path w="10622" h="8097" extrusionOk="0">
                  <a:moveTo>
                    <a:pt x="2785" y="0"/>
                  </a:moveTo>
                  <a:cubicBezTo>
                    <a:pt x="2004" y="0"/>
                    <a:pt x="1363" y="237"/>
                    <a:pt x="980" y="732"/>
                  </a:cubicBezTo>
                  <a:cubicBezTo>
                    <a:pt x="0" y="2014"/>
                    <a:pt x="1137" y="4542"/>
                    <a:pt x="3532" y="6369"/>
                  </a:cubicBezTo>
                  <a:cubicBezTo>
                    <a:pt x="4993" y="7496"/>
                    <a:pt x="6586" y="8096"/>
                    <a:pt x="7826" y="8096"/>
                  </a:cubicBezTo>
                  <a:cubicBezTo>
                    <a:pt x="8608" y="8096"/>
                    <a:pt x="9250" y="7857"/>
                    <a:pt x="9629" y="7361"/>
                  </a:cubicBezTo>
                  <a:cubicBezTo>
                    <a:pt x="10621" y="6079"/>
                    <a:pt x="9472" y="3551"/>
                    <a:pt x="7089" y="1724"/>
                  </a:cubicBezTo>
                  <a:cubicBezTo>
                    <a:pt x="5625" y="602"/>
                    <a:pt x="4029" y="0"/>
                    <a:pt x="2785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1095129" y="2825570"/>
              <a:ext cx="313547" cy="167713"/>
            </a:xfrm>
            <a:custGeom>
              <a:avLst/>
              <a:gdLst/>
              <a:ahLst/>
              <a:cxnLst/>
              <a:rect l="l" t="t" r="r" b="b"/>
              <a:pathLst>
                <a:path w="11299" h="6092" extrusionOk="0">
                  <a:moveTo>
                    <a:pt x="4407" y="1"/>
                  </a:moveTo>
                  <a:cubicBezTo>
                    <a:pt x="2239" y="1"/>
                    <a:pt x="530" y="788"/>
                    <a:pt x="291" y="2054"/>
                  </a:cubicBezTo>
                  <a:cubicBezTo>
                    <a:pt x="0" y="3639"/>
                    <a:pt x="2153" y="5369"/>
                    <a:pt x="5117" y="5925"/>
                  </a:cubicBezTo>
                  <a:cubicBezTo>
                    <a:pt x="5730" y="6038"/>
                    <a:pt x="6330" y="6091"/>
                    <a:pt x="6897" y="6091"/>
                  </a:cubicBezTo>
                  <a:cubicBezTo>
                    <a:pt x="9072" y="6091"/>
                    <a:pt x="10778" y="5304"/>
                    <a:pt x="11008" y="4038"/>
                  </a:cubicBezTo>
                  <a:cubicBezTo>
                    <a:pt x="11299" y="2453"/>
                    <a:pt x="9145" y="723"/>
                    <a:pt x="6182" y="167"/>
                  </a:cubicBezTo>
                  <a:cubicBezTo>
                    <a:pt x="5571" y="54"/>
                    <a:pt x="4973" y="1"/>
                    <a:pt x="4407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1095129" y="2825570"/>
              <a:ext cx="313547" cy="167713"/>
            </a:xfrm>
            <a:custGeom>
              <a:avLst/>
              <a:gdLst/>
              <a:ahLst/>
              <a:cxnLst/>
              <a:rect l="l" t="t" r="r" b="b"/>
              <a:pathLst>
                <a:path w="11299" h="6092" extrusionOk="0">
                  <a:moveTo>
                    <a:pt x="4407" y="1"/>
                  </a:moveTo>
                  <a:cubicBezTo>
                    <a:pt x="2239" y="1"/>
                    <a:pt x="530" y="788"/>
                    <a:pt x="291" y="2054"/>
                  </a:cubicBezTo>
                  <a:cubicBezTo>
                    <a:pt x="0" y="3639"/>
                    <a:pt x="2153" y="5369"/>
                    <a:pt x="5117" y="5925"/>
                  </a:cubicBezTo>
                  <a:cubicBezTo>
                    <a:pt x="5730" y="6038"/>
                    <a:pt x="6330" y="6091"/>
                    <a:pt x="6897" y="6091"/>
                  </a:cubicBezTo>
                  <a:cubicBezTo>
                    <a:pt x="9072" y="6091"/>
                    <a:pt x="10778" y="5304"/>
                    <a:pt x="11008" y="4038"/>
                  </a:cubicBezTo>
                  <a:cubicBezTo>
                    <a:pt x="11299" y="2453"/>
                    <a:pt x="9145" y="723"/>
                    <a:pt x="6182" y="167"/>
                  </a:cubicBezTo>
                  <a:cubicBezTo>
                    <a:pt x="5571" y="54"/>
                    <a:pt x="4973" y="1"/>
                    <a:pt x="4407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196167" y="2575350"/>
              <a:ext cx="270590" cy="313126"/>
            </a:xfrm>
            <a:custGeom>
              <a:avLst/>
              <a:gdLst/>
              <a:ahLst/>
              <a:cxnLst/>
              <a:rect l="l" t="t" r="r" b="b"/>
              <a:pathLst>
                <a:path w="9751" h="11374" extrusionOk="0">
                  <a:moveTo>
                    <a:pt x="3760" y="1"/>
                  </a:moveTo>
                  <a:cubicBezTo>
                    <a:pt x="3418" y="1"/>
                    <a:pt x="3081" y="60"/>
                    <a:pt x="2758" y="183"/>
                  </a:cubicBezTo>
                  <a:cubicBezTo>
                    <a:pt x="714" y="970"/>
                    <a:pt x="0" y="4066"/>
                    <a:pt x="1174" y="7103"/>
                  </a:cubicBezTo>
                  <a:cubicBezTo>
                    <a:pt x="2153" y="9672"/>
                    <a:pt x="4163" y="11374"/>
                    <a:pt x="5995" y="11374"/>
                  </a:cubicBezTo>
                  <a:cubicBezTo>
                    <a:pt x="6336" y="11374"/>
                    <a:pt x="6671" y="11315"/>
                    <a:pt x="6992" y="11191"/>
                  </a:cubicBezTo>
                  <a:cubicBezTo>
                    <a:pt x="9037" y="10405"/>
                    <a:pt x="9750" y="7308"/>
                    <a:pt x="8589" y="4260"/>
                  </a:cubicBezTo>
                  <a:cubicBezTo>
                    <a:pt x="7600" y="1701"/>
                    <a:pt x="5597" y="1"/>
                    <a:pt x="3760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196167" y="2575350"/>
              <a:ext cx="270590" cy="313126"/>
            </a:xfrm>
            <a:custGeom>
              <a:avLst/>
              <a:gdLst/>
              <a:ahLst/>
              <a:cxnLst/>
              <a:rect l="l" t="t" r="r" b="b"/>
              <a:pathLst>
                <a:path w="9751" h="11374" extrusionOk="0">
                  <a:moveTo>
                    <a:pt x="3760" y="1"/>
                  </a:moveTo>
                  <a:cubicBezTo>
                    <a:pt x="3418" y="1"/>
                    <a:pt x="3081" y="60"/>
                    <a:pt x="2758" y="183"/>
                  </a:cubicBezTo>
                  <a:cubicBezTo>
                    <a:pt x="714" y="970"/>
                    <a:pt x="0" y="4066"/>
                    <a:pt x="1174" y="7103"/>
                  </a:cubicBezTo>
                  <a:cubicBezTo>
                    <a:pt x="2153" y="9672"/>
                    <a:pt x="4163" y="11374"/>
                    <a:pt x="5995" y="11374"/>
                  </a:cubicBezTo>
                  <a:cubicBezTo>
                    <a:pt x="6336" y="11374"/>
                    <a:pt x="6671" y="11315"/>
                    <a:pt x="6992" y="11191"/>
                  </a:cubicBezTo>
                  <a:cubicBezTo>
                    <a:pt x="9037" y="10405"/>
                    <a:pt x="9750" y="7308"/>
                    <a:pt x="8589" y="4260"/>
                  </a:cubicBezTo>
                  <a:cubicBezTo>
                    <a:pt x="7600" y="1701"/>
                    <a:pt x="5597" y="1"/>
                    <a:pt x="376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379789" y="2712918"/>
              <a:ext cx="349123" cy="234831"/>
            </a:xfrm>
            <a:custGeom>
              <a:avLst/>
              <a:gdLst/>
              <a:ahLst/>
              <a:cxnLst/>
              <a:rect l="l" t="t" r="r" b="b"/>
              <a:pathLst>
                <a:path w="12581" h="8530" extrusionOk="0">
                  <a:moveTo>
                    <a:pt x="7774" y="1"/>
                  </a:moveTo>
                  <a:cubicBezTo>
                    <a:pt x="6855" y="1"/>
                    <a:pt x="5862" y="180"/>
                    <a:pt x="4875" y="557"/>
                  </a:cubicBezTo>
                  <a:cubicBezTo>
                    <a:pt x="1827" y="1731"/>
                    <a:pt x="0" y="4332"/>
                    <a:pt x="787" y="6376"/>
                  </a:cubicBezTo>
                  <a:cubicBezTo>
                    <a:pt x="1317" y="7756"/>
                    <a:pt x="2901" y="8529"/>
                    <a:pt x="4811" y="8529"/>
                  </a:cubicBezTo>
                  <a:cubicBezTo>
                    <a:pt x="5731" y="8529"/>
                    <a:pt x="6727" y="8350"/>
                    <a:pt x="7718" y="7973"/>
                  </a:cubicBezTo>
                  <a:cubicBezTo>
                    <a:pt x="10754" y="6799"/>
                    <a:pt x="12581" y="4198"/>
                    <a:pt x="11795" y="2154"/>
                  </a:cubicBezTo>
                  <a:cubicBezTo>
                    <a:pt x="11264" y="774"/>
                    <a:pt x="9680" y="1"/>
                    <a:pt x="7774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1379789" y="2712918"/>
              <a:ext cx="349123" cy="234831"/>
            </a:xfrm>
            <a:custGeom>
              <a:avLst/>
              <a:gdLst/>
              <a:ahLst/>
              <a:cxnLst/>
              <a:rect l="l" t="t" r="r" b="b"/>
              <a:pathLst>
                <a:path w="12581" h="8530" extrusionOk="0">
                  <a:moveTo>
                    <a:pt x="7774" y="1"/>
                  </a:moveTo>
                  <a:cubicBezTo>
                    <a:pt x="6855" y="1"/>
                    <a:pt x="5862" y="180"/>
                    <a:pt x="4875" y="557"/>
                  </a:cubicBezTo>
                  <a:cubicBezTo>
                    <a:pt x="1827" y="1731"/>
                    <a:pt x="0" y="4332"/>
                    <a:pt x="787" y="6376"/>
                  </a:cubicBezTo>
                  <a:cubicBezTo>
                    <a:pt x="1317" y="7756"/>
                    <a:pt x="2901" y="8529"/>
                    <a:pt x="4811" y="8529"/>
                  </a:cubicBezTo>
                  <a:cubicBezTo>
                    <a:pt x="5731" y="8529"/>
                    <a:pt x="6727" y="8350"/>
                    <a:pt x="7718" y="7973"/>
                  </a:cubicBezTo>
                  <a:cubicBezTo>
                    <a:pt x="10754" y="6799"/>
                    <a:pt x="12581" y="4198"/>
                    <a:pt x="11795" y="2154"/>
                  </a:cubicBezTo>
                  <a:cubicBezTo>
                    <a:pt x="11264" y="774"/>
                    <a:pt x="9680" y="1"/>
                    <a:pt x="7774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328090" y="2665649"/>
              <a:ext cx="166861" cy="371325"/>
            </a:xfrm>
            <a:custGeom>
              <a:avLst/>
              <a:gdLst/>
              <a:ahLst/>
              <a:cxnLst/>
              <a:rect l="l" t="t" r="r" b="b"/>
              <a:pathLst>
                <a:path w="6013" h="13488" extrusionOk="0">
                  <a:moveTo>
                    <a:pt x="6012" y="0"/>
                  </a:moveTo>
                  <a:lnTo>
                    <a:pt x="6012" y="0"/>
                  </a:lnTo>
                  <a:cubicBezTo>
                    <a:pt x="6012" y="0"/>
                    <a:pt x="5819" y="170"/>
                    <a:pt x="5541" y="484"/>
                  </a:cubicBezTo>
                  <a:cubicBezTo>
                    <a:pt x="5262" y="799"/>
                    <a:pt x="4887" y="1270"/>
                    <a:pt x="4476" y="1839"/>
                  </a:cubicBezTo>
                  <a:cubicBezTo>
                    <a:pt x="4065" y="2420"/>
                    <a:pt x="3617" y="3097"/>
                    <a:pt x="3194" y="3859"/>
                  </a:cubicBezTo>
                  <a:cubicBezTo>
                    <a:pt x="2758" y="4609"/>
                    <a:pt x="2347" y="5444"/>
                    <a:pt x="1972" y="6278"/>
                  </a:cubicBezTo>
                  <a:cubicBezTo>
                    <a:pt x="1597" y="7125"/>
                    <a:pt x="1258" y="7984"/>
                    <a:pt x="980" y="8807"/>
                  </a:cubicBezTo>
                  <a:cubicBezTo>
                    <a:pt x="847" y="9218"/>
                    <a:pt x="726" y="9629"/>
                    <a:pt x="617" y="10016"/>
                  </a:cubicBezTo>
                  <a:cubicBezTo>
                    <a:pt x="508" y="10403"/>
                    <a:pt x="412" y="10766"/>
                    <a:pt x="339" y="11117"/>
                  </a:cubicBezTo>
                  <a:cubicBezTo>
                    <a:pt x="266" y="11456"/>
                    <a:pt x="206" y="11782"/>
                    <a:pt x="158" y="12061"/>
                  </a:cubicBezTo>
                  <a:cubicBezTo>
                    <a:pt x="109" y="12351"/>
                    <a:pt x="73" y="12605"/>
                    <a:pt x="49" y="12811"/>
                  </a:cubicBezTo>
                  <a:cubicBezTo>
                    <a:pt x="0" y="13234"/>
                    <a:pt x="0" y="13488"/>
                    <a:pt x="0" y="13488"/>
                  </a:cubicBezTo>
                  <a:cubicBezTo>
                    <a:pt x="0" y="13488"/>
                    <a:pt x="182" y="13319"/>
                    <a:pt x="472" y="13004"/>
                  </a:cubicBezTo>
                  <a:cubicBezTo>
                    <a:pt x="605" y="12847"/>
                    <a:pt x="775" y="12653"/>
                    <a:pt x="956" y="12423"/>
                  </a:cubicBezTo>
                  <a:cubicBezTo>
                    <a:pt x="1137" y="12194"/>
                    <a:pt x="1331" y="11940"/>
                    <a:pt x="1537" y="11649"/>
                  </a:cubicBezTo>
                  <a:cubicBezTo>
                    <a:pt x="1742" y="11359"/>
                    <a:pt x="1960" y="11044"/>
                    <a:pt x="2178" y="10706"/>
                  </a:cubicBezTo>
                  <a:cubicBezTo>
                    <a:pt x="2396" y="10367"/>
                    <a:pt x="2613" y="10004"/>
                    <a:pt x="2819" y="9629"/>
                  </a:cubicBezTo>
                  <a:cubicBezTo>
                    <a:pt x="3254" y="8879"/>
                    <a:pt x="3666" y="8044"/>
                    <a:pt x="4041" y="7210"/>
                  </a:cubicBezTo>
                  <a:cubicBezTo>
                    <a:pt x="4416" y="6363"/>
                    <a:pt x="4754" y="5504"/>
                    <a:pt x="5021" y="4669"/>
                  </a:cubicBezTo>
                  <a:cubicBezTo>
                    <a:pt x="5299" y="3847"/>
                    <a:pt x="5516" y="3061"/>
                    <a:pt x="5662" y="2371"/>
                  </a:cubicBezTo>
                  <a:cubicBezTo>
                    <a:pt x="5819" y="1682"/>
                    <a:pt x="5916" y="1089"/>
                    <a:pt x="5952" y="665"/>
                  </a:cubicBezTo>
                  <a:cubicBezTo>
                    <a:pt x="6000" y="254"/>
                    <a:pt x="6012" y="0"/>
                    <a:pt x="6012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245506" y="3019299"/>
              <a:ext cx="90659" cy="56657"/>
            </a:xfrm>
            <a:custGeom>
              <a:avLst/>
              <a:gdLst/>
              <a:ahLst/>
              <a:cxnLst/>
              <a:rect l="l" t="t" r="r" b="b"/>
              <a:pathLst>
                <a:path w="3267" h="2058" fill="none" extrusionOk="0">
                  <a:moveTo>
                    <a:pt x="3267" y="1"/>
                  </a:moveTo>
                  <a:cubicBezTo>
                    <a:pt x="2650" y="1368"/>
                    <a:pt x="1198" y="2057"/>
                    <a:pt x="1" y="1525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319016" y="3019299"/>
              <a:ext cx="46009" cy="94951"/>
            </a:xfrm>
            <a:custGeom>
              <a:avLst/>
              <a:gdLst/>
              <a:ahLst/>
              <a:cxnLst/>
              <a:rect l="l" t="t" r="r" b="b"/>
              <a:pathLst>
                <a:path w="1658" h="3449" fill="none" extrusionOk="0">
                  <a:moveTo>
                    <a:pt x="618" y="1"/>
                  </a:moveTo>
                  <a:cubicBezTo>
                    <a:pt x="1" y="1368"/>
                    <a:pt x="473" y="2916"/>
                    <a:pt x="1658" y="3448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2684593" y="3305501"/>
              <a:ext cx="290404" cy="227563"/>
            </a:xfrm>
            <a:custGeom>
              <a:avLst/>
              <a:gdLst/>
              <a:ahLst/>
              <a:cxnLst/>
              <a:rect l="l" t="t" r="r" b="b"/>
              <a:pathLst>
                <a:path w="10465" h="8266" extrusionOk="0">
                  <a:moveTo>
                    <a:pt x="2728" y="0"/>
                  </a:moveTo>
                  <a:cubicBezTo>
                    <a:pt x="2004" y="0"/>
                    <a:pt x="1404" y="218"/>
                    <a:pt x="1029" y="673"/>
                  </a:cubicBezTo>
                  <a:cubicBezTo>
                    <a:pt x="0" y="1919"/>
                    <a:pt x="1053" y="4484"/>
                    <a:pt x="3375" y="6395"/>
                  </a:cubicBezTo>
                  <a:cubicBezTo>
                    <a:pt x="4850" y="7608"/>
                    <a:pt x="6480" y="8266"/>
                    <a:pt x="7737" y="8266"/>
                  </a:cubicBezTo>
                  <a:cubicBezTo>
                    <a:pt x="8460" y="8266"/>
                    <a:pt x="9060" y="8048"/>
                    <a:pt x="9436" y="7593"/>
                  </a:cubicBezTo>
                  <a:cubicBezTo>
                    <a:pt x="10464" y="6347"/>
                    <a:pt x="9412" y="3782"/>
                    <a:pt x="7089" y="1871"/>
                  </a:cubicBezTo>
                  <a:cubicBezTo>
                    <a:pt x="5615" y="658"/>
                    <a:pt x="3985" y="0"/>
                    <a:pt x="2728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2684593" y="3305501"/>
              <a:ext cx="290404" cy="227563"/>
            </a:xfrm>
            <a:custGeom>
              <a:avLst/>
              <a:gdLst/>
              <a:ahLst/>
              <a:cxnLst/>
              <a:rect l="l" t="t" r="r" b="b"/>
              <a:pathLst>
                <a:path w="10465" h="8266" extrusionOk="0">
                  <a:moveTo>
                    <a:pt x="2728" y="0"/>
                  </a:moveTo>
                  <a:cubicBezTo>
                    <a:pt x="2004" y="0"/>
                    <a:pt x="1404" y="218"/>
                    <a:pt x="1029" y="673"/>
                  </a:cubicBezTo>
                  <a:cubicBezTo>
                    <a:pt x="0" y="1919"/>
                    <a:pt x="1053" y="4484"/>
                    <a:pt x="3375" y="6395"/>
                  </a:cubicBezTo>
                  <a:cubicBezTo>
                    <a:pt x="4850" y="7608"/>
                    <a:pt x="6480" y="8266"/>
                    <a:pt x="7737" y="8266"/>
                  </a:cubicBezTo>
                  <a:cubicBezTo>
                    <a:pt x="8460" y="8266"/>
                    <a:pt x="9060" y="8048"/>
                    <a:pt x="9436" y="7593"/>
                  </a:cubicBezTo>
                  <a:cubicBezTo>
                    <a:pt x="10464" y="6347"/>
                    <a:pt x="9412" y="3782"/>
                    <a:pt x="7089" y="1871"/>
                  </a:cubicBezTo>
                  <a:cubicBezTo>
                    <a:pt x="5615" y="658"/>
                    <a:pt x="3985" y="0"/>
                    <a:pt x="2728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891720" y="3440067"/>
              <a:ext cx="314546" cy="170218"/>
            </a:xfrm>
            <a:custGeom>
              <a:avLst/>
              <a:gdLst/>
              <a:ahLst/>
              <a:cxnLst/>
              <a:rect l="l" t="t" r="r" b="b"/>
              <a:pathLst>
                <a:path w="11335" h="6183" extrusionOk="0">
                  <a:moveTo>
                    <a:pt x="4220" y="1"/>
                  </a:moveTo>
                  <a:cubicBezTo>
                    <a:pt x="2197" y="1"/>
                    <a:pt x="616" y="719"/>
                    <a:pt x="351" y="1906"/>
                  </a:cubicBezTo>
                  <a:cubicBezTo>
                    <a:pt x="0" y="3491"/>
                    <a:pt x="2093" y="5293"/>
                    <a:pt x="5032" y="5947"/>
                  </a:cubicBezTo>
                  <a:cubicBezTo>
                    <a:pt x="5753" y="6107"/>
                    <a:pt x="6457" y="6183"/>
                    <a:pt x="7115" y="6183"/>
                  </a:cubicBezTo>
                  <a:cubicBezTo>
                    <a:pt x="9138" y="6183"/>
                    <a:pt x="10719" y="5464"/>
                    <a:pt x="10984" y="4277"/>
                  </a:cubicBezTo>
                  <a:cubicBezTo>
                    <a:pt x="11335" y="2693"/>
                    <a:pt x="9242" y="890"/>
                    <a:pt x="6303" y="237"/>
                  </a:cubicBezTo>
                  <a:cubicBezTo>
                    <a:pt x="5582" y="77"/>
                    <a:pt x="4878" y="1"/>
                    <a:pt x="4220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2891720" y="3440067"/>
              <a:ext cx="314546" cy="170218"/>
            </a:xfrm>
            <a:custGeom>
              <a:avLst/>
              <a:gdLst/>
              <a:ahLst/>
              <a:cxnLst/>
              <a:rect l="l" t="t" r="r" b="b"/>
              <a:pathLst>
                <a:path w="11335" h="6183" extrusionOk="0">
                  <a:moveTo>
                    <a:pt x="4220" y="1"/>
                  </a:moveTo>
                  <a:cubicBezTo>
                    <a:pt x="2197" y="1"/>
                    <a:pt x="616" y="719"/>
                    <a:pt x="351" y="1906"/>
                  </a:cubicBezTo>
                  <a:cubicBezTo>
                    <a:pt x="0" y="3491"/>
                    <a:pt x="2093" y="5293"/>
                    <a:pt x="5032" y="5947"/>
                  </a:cubicBezTo>
                  <a:cubicBezTo>
                    <a:pt x="5753" y="6107"/>
                    <a:pt x="6457" y="6183"/>
                    <a:pt x="7115" y="6183"/>
                  </a:cubicBezTo>
                  <a:cubicBezTo>
                    <a:pt x="9138" y="6183"/>
                    <a:pt x="10719" y="5464"/>
                    <a:pt x="10984" y="4277"/>
                  </a:cubicBezTo>
                  <a:cubicBezTo>
                    <a:pt x="11335" y="2693"/>
                    <a:pt x="9242" y="890"/>
                    <a:pt x="6303" y="237"/>
                  </a:cubicBezTo>
                  <a:cubicBezTo>
                    <a:pt x="5582" y="77"/>
                    <a:pt x="4878" y="1"/>
                    <a:pt x="422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829615" y="3542369"/>
              <a:ext cx="267233" cy="314971"/>
            </a:xfrm>
            <a:custGeom>
              <a:avLst/>
              <a:gdLst/>
              <a:ahLst/>
              <a:cxnLst/>
              <a:rect l="l" t="t" r="r" b="b"/>
              <a:pathLst>
                <a:path w="9630" h="11441" extrusionOk="0">
                  <a:moveTo>
                    <a:pt x="3797" y="1"/>
                  </a:moveTo>
                  <a:cubicBezTo>
                    <a:pt x="3489" y="1"/>
                    <a:pt x="3186" y="49"/>
                    <a:pt x="2891" y="150"/>
                  </a:cubicBezTo>
                  <a:cubicBezTo>
                    <a:pt x="823" y="864"/>
                    <a:pt x="0" y="3936"/>
                    <a:pt x="1065" y="7009"/>
                  </a:cubicBezTo>
                  <a:cubicBezTo>
                    <a:pt x="1979" y="9657"/>
                    <a:pt x="3971" y="11440"/>
                    <a:pt x="5834" y="11440"/>
                  </a:cubicBezTo>
                  <a:cubicBezTo>
                    <a:pt x="6140" y="11440"/>
                    <a:pt x="6444" y="11392"/>
                    <a:pt x="6738" y="11291"/>
                  </a:cubicBezTo>
                  <a:cubicBezTo>
                    <a:pt x="8807" y="10577"/>
                    <a:pt x="9629" y="7505"/>
                    <a:pt x="8565" y="4432"/>
                  </a:cubicBezTo>
                  <a:cubicBezTo>
                    <a:pt x="7661" y="1784"/>
                    <a:pt x="5661" y="1"/>
                    <a:pt x="3797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2829615" y="3542369"/>
              <a:ext cx="267233" cy="314971"/>
            </a:xfrm>
            <a:custGeom>
              <a:avLst/>
              <a:gdLst/>
              <a:ahLst/>
              <a:cxnLst/>
              <a:rect l="l" t="t" r="r" b="b"/>
              <a:pathLst>
                <a:path w="9630" h="11441" extrusionOk="0">
                  <a:moveTo>
                    <a:pt x="3797" y="1"/>
                  </a:moveTo>
                  <a:cubicBezTo>
                    <a:pt x="3489" y="1"/>
                    <a:pt x="3186" y="49"/>
                    <a:pt x="2891" y="150"/>
                  </a:cubicBezTo>
                  <a:cubicBezTo>
                    <a:pt x="823" y="864"/>
                    <a:pt x="0" y="3936"/>
                    <a:pt x="1065" y="7009"/>
                  </a:cubicBezTo>
                  <a:cubicBezTo>
                    <a:pt x="1979" y="9657"/>
                    <a:pt x="3971" y="11440"/>
                    <a:pt x="5834" y="11440"/>
                  </a:cubicBezTo>
                  <a:cubicBezTo>
                    <a:pt x="6140" y="11440"/>
                    <a:pt x="6444" y="11392"/>
                    <a:pt x="6738" y="11291"/>
                  </a:cubicBezTo>
                  <a:cubicBezTo>
                    <a:pt x="8807" y="10577"/>
                    <a:pt x="9629" y="7505"/>
                    <a:pt x="8565" y="4432"/>
                  </a:cubicBezTo>
                  <a:cubicBezTo>
                    <a:pt x="7661" y="1784"/>
                    <a:pt x="5661" y="1"/>
                    <a:pt x="3797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2569459" y="3477729"/>
              <a:ext cx="349123" cy="232133"/>
            </a:xfrm>
            <a:custGeom>
              <a:avLst/>
              <a:gdLst/>
              <a:ahLst/>
              <a:cxnLst/>
              <a:rect l="l" t="t" r="r" b="b"/>
              <a:pathLst>
                <a:path w="12581" h="8432" extrusionOk="0">
                  <a:moveTo>
                    <a:pt x="7672" y="0"/>
                  </a:moveTo>
                  <a:cubicBezTo>
                    <a:pt x="6821" y="0"/>
                    <a:pt x="5908" y="150"/>
                    <a:pt x="4996" y="466"/>
                  </a:cubicBezTo>
                  <a:cubicBezTo>
                    <a:pt x="1912" y="1530"/>
                    <a:pt x="0" y="4071"/>
                    <a:pt x="714" y="6139"/>
                  </a:cubicBezTo>
                  <a:cubicBezTo>
                    <a:pt x="1216" y="7593"/>
                    <a:pt x="2883" y="8432"/>
                    <a:pt x="4901" y="8432"/>
                  </a:cubicBezTo>
                  <a:cubicBezTo>
                    <a:pt x="5753" y="8432"/>
                    <a:pt x="6669" y="8282"/>
                    <a:pt x="7585" y="7966"/>
                  </a:cubicBezTo>
                  <a:cubicBezTo>
                    <a:pt x="10657" y="6913"/>
                    <a:pt x="12581" y="4373"/>
                    <a:pt x="11867" y="2304"/>
                  </a:cubicBezTo>
                  <a:cubicBezTo>
                    <a:pt x="11365" y="841"/>
                    <a:pt x="9691" y="0"/>
                    <a:pt x="7672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569459" y="3477729"/>
              <a:ext cx="349123" cy="232133"/>
            </a:xfrm>
            <a:custGeom>
              <a:avLst/>
              <a:gdLst/>
              <a:ahLst/>
              <a:cxnLst/>
              <a:rect l="l" t="t" r="r" b="b"/>
              <a:pathLst>
                <a:path w="12581" h="8432" extrusionOk="0">
                  <a:moveTo>
                    <a:pt x="7672" y="0"/>
                  </a:moveTo>
                  <a:cubicBezTo>
                    <a:pt x="6821" y="0"/>
                    <a:pt x="5908" y="150"/>
                    <a:pt x="4996" y="466"/>
                  </a:cubicBezTo>
                  <a:cubicBezTo>
                    <a:pt x="1912" y="1530"/>
                    <a:pt x="0" y="4071"/>
                    <a:pt x="714" y="6139"/>
                  </a:cubicBezTo>
                  <a:cubicBezTo>
                    <a:pt x="1216" y="7593"/>
                    <a:pt x="2883" y="8432"/>
                    <a:pt x="4901" y="8432"/>
                  </a:cubicBezTo>
                  <a:cubicBezTo>
                    <a:pt x="5753" y="8432"/>
                    <a:pt x="6669" y="8282"/>
                    <a:pt x="7585" y="7966"/>
                  </a:cubicBezTo>
                  <a:cubicBezTo>
                    <a:pt x="10657" y="6913"/>
                    <a:pt x="12581" y="4373"/>
                    <a:pt x="11867" y="2304"/>
                  </a:cubicBezTo>
                  <a:cubicBezTo>
                    <a:pt x="11365" y="841"/>
                    <a:pt x="9691" y="0"/>
                    <a:pt x="7672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2797730" y="3395304"/>
              <a:ext cx="179598" cy="365351"/>
            </a:xfrm>
            <a:custGeom>
              <a:avLst/>
              <a:gdLst/>
              <a:ahLst/>
              <a:cxnLst/>
              <a:rect l="l" t="t" r="r" b="b"/>
              <a:pathLst>
                <a:path w="6472" h="13271" extrusionOk="0">
                  <a:moveTo>
                    <a:pt x="6472" y="0"/>
                  </a:moveTo>
                  <a:lnTo>
                    <a:pt x="6472" y="0"/>
                  </a:lnTo>
                  <a:cubicBezTo>
                    <a:pt x="6472" y="0"/>
                    <a:pt x="6278" y="157"/>
                    <a:pt x="5988" y="460"/>
                  </a:cubicBezTo>
                  <a:cubicBezTo>
                    <a:pt x="5843" y="617"/>
                    <a:pt x="5673" y="811"/>
                    <a:pt x="5480" y="1028"/>
                  </a:cubicBezTo>
                  <a:cubicBezTo>
                    <a:pt x="5298" y="1246"/>
                    <a:pt x="5093" y="1500"/>
                    <a:pt x="4875" y="1778"/>
                  </a:cubicBezTo>
                  <a:cubicBezTo>
                    <a:pt x="4657" y="2056"/>
                    <a:pt x="4427" y="2371"/>
                    <a:pt x="4210" y="2698"/>
                  </a:cubicBezTo>
                  <a:cubicBezTo>
                    <a:pt x="3980" y="3024"/>
                    <a:pt x="3750" y="3387"/>
                    <a:pt x="3520" y="3750"/>
                  </a:cubicBezTo>
                  <a:cubicBezTo>
                    <a:pt x="3061" y="4488"/>
                    <a:pt x="2625" y="5310"/>
                    <a:pt x="2214" y="6133"/>
                  </a:cubicBezTo>
                  <a:cubicBezTo>
                    <a:pt x="1815" y="6968"/>
                    <a:pt x="1452" y="7814"/>
                    <a:pt x="1149" y="8625"/>
                  </a:cubicBezTo>
                  <a:cubicBezTo>
                    <a:pt x="847" y="9448"/>
                    <a:pt x="605" y="10222"/>
                    <a:pt x="423" y="10911"/>
                  </a:cubicBezTo>
                  <a:cubicBezTo>
                    <a:pt x="242" y="11589"/>
                    <a:pt x="133" y="12181"/>
                    <a:pt x="73" y="12593"/>
                  </a:cubicBezTo>
                  <a:cubicBezTo>
                    <a:pt x="12" y="13016"/>
                    <a:pt x="0" y="13270"/>
                    <a:pt x="0" y="13270"/>
                  </a:cubicBezTo>
                  <a:cubicBezTo>
                    <a:pt x="0" y="13270"/>
                    <a:pt x="194" y="13101"/>
                    <a:pt x="484" y="12798"/>
                  </a:cubicBezTo>
                  <a:cubicBezTo>
                    <a:pt x="774" y="12484"/>
                    <a:pt x="1173" y="12036"/>
                    <a:pt x="1597" y="11480"/>
                  </a:cubicBezTo>
                  <a:cubicBezTo>
                    <a:pt x="2032" y="10923"/>
                    <a:pt x="2492" y="10246"/>
                    <a:pt x="2952" y="9508"/>
                  </a:cubicBezTo>
                  <a:cubicBezTo>
                    <a:pt x="3411" y="8770"/>
                    <a:pt x="3847" y="7960"/>
                    <a:pt x="4258" y="7125"/>
                  </a:cubicBezTo>
                  <a:cubicBezTo>
                    <a:pt x="4657" y="6302"/>
                    <a:pt x="5032" y="5456"/>
                    <a:pt x="5335" y="4633"/>
                  </a:cubicBezTo>
                  <a:cubicBezTo>
                    <a:pt x="5480" y="4234"/>
                    <a:pt x="5625" y="3835"/>
                    <a:pt x="5746" y="3448"/>
                  </a:cubicBezTo>
                  <a:cubicBezTo>
                    <a:pt x="5867" y="3060"/>
                    <a:pt x="5964" y="2698"/>
                    <a:pt x="6048" y="2359"/>
                  </a:cubicBezTo>
                  <a:cubicBezTo>
                    <a:pt x="6145" y="2008"/>
                    <a:pt x="6218" y="1694"/>
                    <a:pt x="6266" y="1415"/>
                  </a:cubicBezTo>
                  <a:cubicBezTo>
                    <a:pt x="6327" y="1125"/>
                    <a:pt x="6375" y="871"/>
                    <a:pt x="6399" y="665"/>
                  </a:cubicBezTo>
                  <a:cubicBezTo>
                    <a:pt x="6460" y="242"/>
                    <a:pt x="6472" y="0"/>
                    <a:pt x="6472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2968920" y="3358001"/>
              <a:ext cx="91658" cy="54647"/>
            </a:xfrm>
            <a:custGeom>
              <a:avLst/>
              <a:gdLst/>
              <a:ahLst/>
              <a:cxnLst/>
              <a:rect l="l" t="t" r="r" b="b"/>
              <a:pathLst>
                <a:path w="3303" h="1985" fill="none" extrusionOk="0">
                  <a:moveTo>
                    <a:pt x="0" y="1984"/>
                  </a:moveTo>
                  <a:cubicBezTo>
                    <a:pt x="654" y="629"/>
                    <a:pt x="2142" y="0"/>
                    <a:pt x="3303" y="569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943057" y="3316706"/>
              <a:ext cx="44012" cy="95942"/>
            </a:xfrm>
            <a:custGeom>
              <a:avLst/>
              <a:gdLst/>
              <a:ahLst/>
              <a:cxnLst/>
              <a:rect l="l" t="t" r="r" b="b"/>
              <a:pathLst>
                <a:path w="1586" h="3485" fill="none" extrusionOk="0">
                  <a:moveTo>
                    <a:pt x="932" y="3484"/>
                  </a:moveTo>
                  <a:cubicBezTo>
                    <a:pt x="1586" y="2129"/>
                    <a:pt x="1174" y="581"/>
                    <a:pt x="1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72855" y="1791791"/>
              <a:ext cx="267565" cy="248789"/>
            </a:xfrm>
            <a:custGeom>
              <a:avLst/>
              <a:gdLst/>
              <a:ahLst/>
              <a:cxnLst/>
              <a:rect l="l" t="t" r="r" b="b"/>
              <a:pathLst>
                <a:path w="9642" h="9037" extrusionOk="0">
                  <a:moveTo>
                    <a:pt x="2494" y="1"/>
                  </a:moveTo>
                  <a:cubicBezTo>
                    <a:pt x="1988" y="1"/>
                    <a:pt x="1545" y="141"/>
                    <a:pt x="1210" y="436"/>
                  </a:cubicBezTo>
                  <a:cubicBezTo>
                    <a:pt x="0" y="1513"/>
                    <a:pt x="629" y="4210"/>
                    <a:pt x="2625" y="6460"/>
                  </a:cubicBezTo>
                  <a:cubicBezTo>
                    <a:pt x="4068" y="8086"/>
                    <a:pt x="5826" y="9036"/>
                    <a:pt x="7147" y="9036"/>
                  </a:cubicBezTo>
                  <a:cubicBezTo>
                    <a:pt x="7654" y="9036"/>
                    <a:pt x="8096" y="8896"/>
                    <a:pt x="8431" y="8601"/>
                  </a:cubicBezTo>
                  <a:cubicBezTo>
                    <a:pt x="9641" y="7525"/>
                    <a:pt x="9000" y="4827"/>
                    <a:pt x="7004" y="2577"/>
                  </a:cubicBezTo>
                  <a:cubicBezTo>
                    <a:pt x="5570" y="951"/>
                    <a:pt x="3814" y="1"/>
                    <a:pt x="2494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2672855" y="1791791"/>
              <a:ext cx="267565" cy="248789"/>
            </a:xfrm>
            <a:custGeom>
              <a:avLst/>
              <a:gdLst/>
              <a:ahLst/>
              <a:cxnLst/>
              <a:rect l="l" t="t" r="r" b="b"/>
              <a:pathLst>
                <a:path w="9642" h="9037" extrusionOk="0">
                  <a:moveTo>
                    <a:pt x="2494" y="1"/>
                  </a:moveTo>
                  <a:cubicBezTo>
                    <a:pt x="1988" y="1"/>
                    <a:pt x="1545" y="141"/>
                    <a:pt x="1210" y="436"/>
                  </a:cubicBezTo>
                  <a:cubicBezTo>
                    <a:pt x="0" y="1513"/>
                    <a:pt x="629" y="4210"/>
                    <a:pt x="2625" y="6460"/>
                  </a:cubicBezTo>
                  <a:cubicBezTo>
                    <a:pt x="4068" y="8086"/>
                    <a:pt x="5826" y="9036"/>
                    <a:pt x="7147" y="9036"/>
                  </a:cubicBezTo>
                  <a:cubicBezTo>
                    <a:pt x="7654" y="9036"/>
                    <a:pt x="8096" y="8896"/>
                    <a:pt x="8431" y="8601"/>
                  </a:cubicBezTo>
                  <a:cubicBezTo>
                    <a:pt x="9641" y="7525"/>
                    <a:pt x="9000" y="4827"/>
                    <a:pt x="7004" y="2577"/>
                  </a:cubicBezTo>
                  <a:cubicBezTo>
                    <a:pt x="5570" y="951"/>
                    <a:pt x="3814" y="1"/>
                    <a:pt x="2494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2849401" y="1962009"/>
              <a:ext cx="313908" cy="186048"/>
            </a:xfrm>
            <a:custGeom>
              <a:avLst/>
              <a:gdLst/>
              <a:ahLst/>
              <a:cxnLst/>
              <a:rect l="l" t="t" r="r" b="b"/>
              <a:pathLst>
                <a:path w="11312" h="6758" extrusionOk="0">
                  <a:moveTo>
                    <a:pt x="3533" y="0"/>
                  </a:moveTo>
                  <a:cubicBezTo>
                    <a:pt x="2081" y="0"/>
                    <a:pt x="949" y="478"/>
                    <a:pt x="594" y="1378"/>
                  </a:cubicBezTo>
                  <a:cubicBezTo>
                    <a:pt x="1" y="2878"/>
                    <a:pt x="1779" y="4995"/>
                    <a:pt x="4586" y="6096"/>
                  </a:cubicBezTo>
                  <a:cubicBezTo>
                    <a:pt x="5707" y="6542"/>
                    <a:pt x="6821" y="6757"/>
                    <a:pt x="7791" y="6757"/>
                  </a:cubicBezTo>
                  <a:cubicBezTo>
                    <a:pt x="9238" y="6757"/>
                    <a:pt x="10364" y="6280"/>
                    <a:pt x="10719" y="5382"/>
                  </a:cubicBezTo>
                  <a:cubicBezTo>
                    <a:pt x="11311" y="3870"/>
                    <a:pt x="9533" y="1765"/>
                    <a:pt x="6727" y="652"/>
                  </a:cubicBezTo>
                  <a:cubicBezTo>
                    <a:pt x="5610" y="212"/>
                    <a:pt x="4500" y="0"/>
                    <a:pt x="3533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2849401" y="1962009"/>
              <a:ext cx="313908" cy="186048"/>
            </a:xfrm>
            <a:custGeom>
              <a:avLst/>
              <a:gdLst/>
              <a:ahLst/>
              <a:cxnLst/>
              <a:rect l="l" t="t" r="r" b="b"/>
              <a:pathLst>
                <a:path w="11312" h="6758" extrusionOk="0">
                  <a:moveTo>
                    <a:pt x="3533" y="0"/>
                  </a:moveTo>
                  <a:cubicBezTo>
                    <a:pt x="2081" y="0"/>
                    <a:pt x="949" y="478"/>
                    <a:pt x="594" y="1378"/>
                  </a:cubicBezTo>
                  <a:cubicBezTo>
                    <a:pt x="1" y="2878"/>
                    <a:pt x="1779" y="4995"/>
                    <a:pt x="4586" y="6096"/>
                  </a:cubicBezTo>
                  <a:cubicBezTo>
                    <a:pt x="5707" y="6542"/>
                    <a:pt x="6821" y="6757"/>
                    <a:pt x="7791" y="6757"/>
                  </a:cubicBezTo>
                  <a:cubicBezTo>
                    <a:pt x="9238" y="6757"/>
                    <a:pt x="10364" y="6280"/>
                    <a:pt x="10719" y="5382"/>
                  </a:cubicBezTo>
                  <a:cubicBezTo>
                    <a:pt x="11311" y="3870"/>
                    <a:pt x="9533" y="1765"/>
                    <a:pt x="6727" y="652"/>
                  </a:cubicBezTo>
                  <a:cubicBezTo>
                    <a:pt x="5610" y="212"/>
                    <a:pt x="4500" y="0"/>
                    <a:pt x="3533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769869" y="2053051"/>
              <a:ext cx="248085" cy="321991"/>
            </a:xfrm>
            <a:custGeom>
              <a:avLst/>
              <a:gdLst/>
              <a:ahLst/>
              <a:cxnLst/>
              <a:rect l="l" t="t" r="r" b="b"/>
              <a:pathLst>
                <a:path w="8940" h="11696" extrusionOk="0">
                  <a:moveTo>
                    <a:pt x="3925" y="0"/>
                  </a:moveTo>
                  <a:cubicBezTo>
                    <a:pt x="3766" y="0"/>
                    <a:pt x="3607" y="14"/>
                    <a:pt x="3448" y="43"/>
                  </a:cubicBezTo>
                  <a:cubicBezTo>
                    <a:pt x="1282" y="418"/>
                    <a:pt x="0" y="3333"/>
                    <a:pt x="556" y="6539"/>
                  </a:cubicBezTo>
                  <a:cubicBezTo>
                    <a:pt x="1084" y="9513"/>
                    <a:pt x="3028" y="11696"/>
                    <a:pt x="5026" y="11696"/>
                  </a:cubicBezTo>
                  <a:cubicBezTo>
                    <a:pt x="5181" y="11696"/>
                    <a:pt x="5337" y="11683"/>
                    <a:pt x="5492" y="11655"/>
                  </a:cubicBezTo>
                  <a:cubicBezTo>
                    <a:pt x="7657" y="11268"/>
                    <a:pt x="8940" y="8365"/>
                    <a:pt x="8383" y="5160"/>
                  </a:cubicBezTo>
                  <a:cubicBezTo>
                    <a:pt x="7857" y="2191"/>
                    <a:pt x="5919" y="0"/>
                    <a:pt x="3925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769869" y="2053051"/>
              <a:ext cx="248085" cy="321991"/>
            </a:xfrm>
            <a:custGeom>
              <a:avLst/>
              <a:gdLst/>
              <a:ahLst/>
              <a:cxnLst/>
              <a:rect l="l" t="t" r="r" b="b"/>
              <a:pathLst>
                <a:path w="8940" h="11696" extrusionOk="0">
                  <a:moveTo>
                    <a:pt x="3925" y="0"/>
                  </a:moveTo>
                  <a:cubicBezTo>
                    <a:pt x="3766" y="0"/>
                    <a:pt x="3607" y="14"/>
                    <a:pt x="3448" y="43"/>
                  </a:cubicBezTo>
                  <a:cubicBezTo>
                    <a:pt x="1282" y="418"/>
                    <a:pt x="0" y="3333"/>
                    <a:pt x="556" y="6539"/>
                  </a:cubicBezTo>
                  <a:cubicBezTo>
                    <a:pt x="1084" y="9513"/>
                    <a:pt x="3028" y="11696"/>
                    <a:pt x="5026" y="11696"/>
                  </a:cubicBezTo>
                  <a:cubicBezTo>
                    <a:pt x="5181" y="11696"/>
                    <a:pt x="5337" y="11683"/>
                    <a:pt x="5492" y="11655"/>
                  </a:cubicBezTo>
                  <a:cubicBezTo>
                    <a:pt x="7657" y="11268"/>
                    <a:pt x="8940" y="8365"/>
                    <a:pt x="8383" y="5160"/>
                  </a:cubicBezTo>
                  <a:cubicBezTo>
                    <a:pt x="7857" y="2191"/>
                    <a:pt x="5919" y="0"/>
                    <a:pt x="3925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522450" y="1964047"/>
              <a:ext cx="343434" cy="222635"/>
            </a:xfrm>
            <a:custGeom>
              <a:avLst/>
              <a:gdLst/>
              <a:ahLst/>
              <a:cxnLst/>
              <a:rect l="l" t="t" r="r" b="b"/>
              <a:pathLst>
                <a:path w="12376" h="8087" extrusionOk="0">
                  <a:moveTo>
                    <a:pt x="6991" y="1"/>
                  </a:moveTo>
                  <a:cubicBezTo>
                    <a:pt x="6509" y="1"/>
                    <a:pt x="6011" y="43"/>
                    <a:pt x="5505" y="130"/>
                  </a:cubicBezTo>
                  <a:cubicBezTo>
                    <a:pt x="2287" y="699"/>
                    <a:pt x="1" y="2913"/>
                    <a:pt x="376" y="5066"/>
                  </a:cubicBezTo>
                  <a:cubicBezTo>
                    <a:pt x="702" y="6890"/>
                    <a:pt x="2812" y="8087"/>
                    <a:pt x="5393" y="8087"/>
                  </a:cubicBezTo>
                  <a:cubicBezTo>
                    <a:pt x="5876" y="8087"/>
                    <a:pt x="6376" y="8045"/>
                    <a:pt x="6884" y="7957"/>
                  </a:cubicBezTo>
                  <a:cubicBezTo>
                    <a:pt x="10089" y="7389"/>
                    <a:pt x="12376" y="5175"/>
                    <a:pt x="12001" y="3022"/>
                  </a:cubicBezTo>
                  <a:cubicBezTo>
                    <a:pt x="11675" y="1198"/>
                    <a:pt x="9564" y="1"/>
                    <a:pt x="6991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522450" y="1964047"/>
              <a:ext cx="343434" cy="222635"/>
            </a:xfrm>
            <a:custGeom>
              <a:avLst/>
              <a:gdLst/>
              <a:ahLst/>
              <a:cxnLst/>
              <a:rect l="l" t="t" r="r" b="b"/>
              <a:pathLst>
                <a:path w="12376" h="8087" extrusionOk="0">
                  <a:moveTo>
                    <a:pt x="6991" y="1"/>
                  </a:moveTo>
                  <a:cubicBezTo>
                    <a:pt x="6509" y="1"/>
                    <a:pt x="6011" y="43"/>
                    <a:pt x="5505" y="130"/>
                  </a:cubicBezTo>
                  <a:cubicBezTo>
                    <a:pt x="2287" y="699"/>
                    <a:pt x="1" y="2913"/>
                    <a:pt x="376" y="5066"/>
                  </a:cubicBezTo>
                  <a:cubicBezTo>
                    <a:pt x="702" y="6890"/>
                    <a:pt x="2812" y="8087"/>
                    <a:pt x="5393" y="8087"/>
                  </a:cubicBezTo>
                  <a:cubicBezTo>
                    <a:pt x="5876" y="8087"/>
                    <a:pt x="6376" y="8045"/>
                    <a:pt x="6884" y="7957"/>
                  </a:cubicBezTo>
                  <a:cubicBezTo>
                    <a:pt x="10089" y="7389"/>
                    <a:pt x="12376" y="5175"/>
                    <a:pt x="12001" y="3022"/>
                  </a:cubicBezTo>
                  <a:cubicBezTo>
                    <a:pt x="11675" y="1198"/>
                    <a:pt x="9564" y="1"/>
                    <a:pt x="6991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720835" y="1915346"/>
              <a:ext cx="235015" cy="333058"/>
            </a:xfrm>
            <a:custGeom>
              <a:avLst/>
              <a:gdLst/>
              <a:ahLst/>
              <a:cxnLst/>
              <a:rect l="l" t="t" r="r" b="b"/>
              <a:pathLst>
                <a:path w="8469" h="12098" extrusionOk="0">
                  <a:moveTo>
                    <a:pt x="8469" y="0"/>
                  </a:moveTo>
                  <a:cubicBezTo>
                    <a:pt x="8469" y="0"/>
                    <a:pt x="8263" y="133"/>
                    <a:pt x="7924" y="387"/>
                  </a:cubicBezTo>
                  <a:cubicBezTo>
                    <a:pt x="7755" y="520"/>
                    <a:pt x="7549" y="678"/>
                    <a:pt x="7332" y="859"/>
                  </a:cubicBezTo>
                  <a:cubicBezTo>
                    <a:pt x="7114" y="1053"/>
                    <a:pt x="6872" y="1270"/>
                    <a:pt x="6606" y="1512"/>
                  </a:cubicBezTo>
                  <a:cubicBezTo>
                    <a:pt x="6352" y="1754"/>
                    <a:pt x="6086" y="2020"/>
                    <a:pt x="5807" y="2311"/>
                  </a:cubicBezTo>
                  <a:cubicBezTo>
                    <a:pt x="5529" y="2601"/>
                    <a:pt x="5251" y="2916"/>
                    <a:pt x="4973" y="3242"/>
                  </a:cubicBezTo>
                  <a:cubicBezTo>
                    <a:pt x="4404" y="3908"/>
                    <a:pt x="3836" y="4645"/>
                    <a:pt x="3303" y="5395"/>
                  </a:cubicBezTo>
                  <a:cubicBezTo>
                    <a:pt x="2783" y="6158"/>
                    <a:pt x="2287" y="6932"/>
                    <a:pt x="1864" y="7694"/>
                  </a:cubicBezTo>
                  <a:cubicBezTo>
                    <a:pt x="1428" y="8444"/>
                    <a:pt x="1077" y="9182"/>
                    <a:pt x="787" y="9835"/>
                  </a:cubicBezTo>
                  <a:cubicBezTo>
                    <a:pt x="509" y="10476"/>
                    <a:pt x="303" y="11045"/>
                    <a:pt x="182" y="11444"/>
                  </a:cubicBezTo>
                  <a:cubicBezTo>
                    <a:pt x="49" y="11843"/>
                    <a:pt x="1" y="12097"/>
                    <a:pt x="1" y="12097"/>
                  </a:cubicBezTo>
                  <a:cubicBezTo>
                    <a:pt x="1" y="12097"/>
                    <a:pt x="219" y="11964"/>
                    <a:pt x="557" y="11710"/>
                  </a:cubicBezTo>
                  <a:cubicBezTo>
                    <a:pt x="884" y="11444"/>
                    <a:pt x="1356" y="11069"/>
                    <a:pt x="1864" y="10585"/>
                  </a:cubicBezTo>
                  <a:cubicBezTo>
                    <a:pt x="2372" y="10089"/>
                    <a:pt x="2940" y="9508"/>
                    <a:pt x="3509" y="8843"/>
                  </a:cubicBezTo>
                  <a:cubicBezTo>
                    <a:pt x="4077" y="8178"/>
                    <a:pt x="4634" y="7452"/>
                    <a:pt x="5166" y="6702"/>
                  </a:cubicBezTo>
                  <a:cubicBezTo>
                    <a:pt x="5698" y="5940"/>
                    <a:pt x="6194" y="5166"/>
                    <a:pt x="6618" y="4404"/>
                  </a:cubicBezTo>
                  <a:cubicBezTo>
                    <a:pt x="6836" y="4029"/>
                    <a:pt x="7029" y="3654"/>
                    <a:pt x="7211" y="3291"/>
                  </a:cubicBezTo>
                  <a:cubicBezTo>
                    <a:pt x="7392" y="2940"/>
                    <a:pt x="7549" y="2589"/>
                    <a:pt x="7694" y="2262"/>
                  </a:cubicBezTo>
                  <a:cubicBezTo>
                    <a:pt x="7827" y="1936"/>
                    <a:pt x="7948" y="1633"/>
                    <a:pt x="8045" y="1367"/>
                  </a:cubicBezTo>
                  <a:cubicBezTo>
                    <a:pt x="8154" y="1089"/>
                    <a:pt x="8239" y="847"/>
                    <a:pt x="8299" y="654"/>
                  </a:cubicBezTo>
                  <a:cubicBezTo>
                    <a:pt x="8420" y="242"/>
                    <a:pt x="8469" y="0"/>
                    <a:pt x="8469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944750" y="1886357"/>
              <a:ext cx="97042" cy="44984"/>
            </a:xfrm>
            <a:custGeom>
              <a:avLst/>
              <a:gdLst/>
              <a:ahLst/>
              <a:cxnLst/>
              <a:rect l="l" t="t" r="r" b="b"/>
              <a:pathLst>
                <a:path w="3497" h="1634" fill="none" extrusionOk="0">
                  <a:moveTo>
                    <a:pt x="0" y="1634"/>
                  </a:moveTo>
                  <a:cubicBezTo>
                    <a:pt x="859" y="400"/>
                    <a:pt x="2420" y="1"/>
                    <a:pt x="3496" y="75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934677" y="1832756"/>
              <a:ext cx="33938" cy="98585"/>
            </a:xfrm>
            <a:custGeom>
              <a:avLst/>
              <a:gdLst/>
              <a:ahLst/>
              <a:cxnLst/>
              <a:rect l="l" t="t" r="r" b="b"/>
              <a:pathLst>
                <a:path w="1223" h="3581" fill="none" extrusionOk="0">
                  <a:moveTo>
                    <a:pt x="363" y="3581"/>
                  </a:moveTo>
                  <a:cubicBezTo>
                    <a:pt x="1222" y="2347"/>
                    <a:pt x="1065" y="738"/>
                    <a:pt x="1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754081" y="3243256"/>
              <a:ext cx="314879" cy="171539"/>
            </a:xfrm>
            <a:custGeom>
              <a:avLst/>
              <a:gdLst/>
              <a:ahLst/>
              <a:cxnLst/>
              <a:rect l="l" t="t" r="r" b="b"/>
              <a:pathLst>
                <a:path w="11347" h="6231" extrusionOk="0">
                  <a:moveTo>
                    <a:pt x="4140" y="1"/>
                  </a:moveTo>
                  <a:cubicBezTo>
                    <a:pt x="2182" y="1"/>
                    <a:pt x="651" y="687"/>
                    <a:pt x="375" y="1846"/>
                  </a:cubicBezTo>
                  <a:cubicBezTo>
                    <a:pt x="0" y="3418"/>
                    <a:pt x="2069" y="5257"/>
                    <a:pt x="4996" y="5959"/>
                  </a:cubicBezTo>
                  <a:cubicBezTo>
                    <a:pt x="5766" y="6143"/>
                    <a:pt x="6519" y="6231"/>
                    <a:pt x="7217" y="6231"/>
                  </a:cubicBezTo>
                  <a:cubicBezTo>
                    <a:pt x="9171" y="6231"/>
                    <a:pt x="10696" y="5545"/>
                    <a:pt x="10972" y="4386"/>
                  </a:cubicBezTo>
                  <a:cubicBezTo>
                    <a:pt x="11347" y="2813"/>
                    <a:pt x="9290" y="975"/>
                    <a:pt x="6363" y="273"/>
                  </a:cubicBezTo>
                  <a:cubicBezTo>
                    <a:pt x="5593" y="88"/>
                    <a:pt x="4839" y="1"/>
                    <a:pt x="4140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754081" y="3243256"/>
              <a:ext cx="314879" cy="171539"/>
            </a:xfrm>
            <a:custGeom>
              <a:avLst/>
              <a:gdLst/>
              <a:ahLst/>
              <a:cxnLst/>
              <a:rect l="l" t="t" r="r" b="b"/>
              <a:pathLst>
                <a:path w="11347" h="6231" extrusionOk="0">
                  <a:moveTo>
                    <a:pt x="4140" y="1"/>
                  </a:moveTo>
                  <a:cubicBezTo>
                    <a:pt x="2182" y="1"/>
                    <a:pt x="651" y="687"/>
                    <a:pt x="375" y="1846"/>
                  </a:cubicBezTo>
                  <a:cubicBezTo>
                    <a:pt x="0" y="3418"/>
                    <a:pt x="2069" y="5257"/>
                    <a:pt x="4996" y="5959"/>
                  </a:cubicBezTo>
                  <a:cubicBezTo>
                    <a:pt x="5766" y="6143"/>
                    <a:pt x="6519" y="6231"/>
                    <a:pt x="7217" y="6231"/>
                  </a:cubicBezTo>
                  <a:cubicBezTo>
                    <a:pt x="9171" y="6231"/>
                    <a:pt x="10696" y="5545"/>
                    <a:pt x="10972" y="4386"/>
                  </a:cubicBezTo>
                  <a:cubicBezTo>
                    <a:pt x="11347" y="2813"/>
                    <a:pt x="9290" y="975"/>
                    <a:pt x="6363" y="273"/>
                  </a:cubicBezTo>
                  <a:cubicBezTo>
                    <a:pt x="5593" y="88"/>
                    <a:pt x="4839" y="1"/>
                    <a:pt x="414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997781" y="3242980"/>
              <a:ext cx="315240" cy="171760"/>
            </a:xfrm>
            <a:custGeom>
              <a:avLst/>
              <a:gdLst/>
              <a:ahLst/>
              <a:cxnLst/>
              <a:rect l="l" t="t" r="r" b="b"/>
              <a:pathLst>
                <a:path w="11360" h="6239" extrusionOk="0">
                  <a:moveTo>
                    <a:pt x="7203" y="1"/>
                  </a:moveTo>
                  <a:cubicBezTo>
                    <a:pt x="6509" y="1"/>
                    <a:pt x="5761" y="88"/>
                    <a:pt x="4996" y="271"/>
                  </a:cubicBezTo>
                  <a:cubicBezTo>
                    <a:pt x="2069" y="973"/>
                    <a:pt x="0" y="2811"/>
                    <a:pt x="388" y="4384"/>
                  </a:cubicBezTo>
                  <a:cubicBezTo>
                    <a:pt x="665" y="5546"/>
                    <a:pt x="2196" y="6239"/>
                    <a:pt x="4157" y="6239"/>
                  </a:cubicBezTo>
                  <a:cubicBezTo>
                    <a:pt x="4851" y="6239"/>
                    <a:pt x="5598" y="6152"/>
                    <a:pt x="6363" y="5969"/>
                  </a:cubicBezTo>
                  <a:cubicBezTo>
                    <a:pt x="9291" y="5267"/>
                    <a:pt x="11359" y="3428"/>
                    <a:pt x="10972" y="1856"/>
                  </a:cubicBezTo>
                  <a:cubicBezTo>
                    <a:pt x="10695" y="694"/>
                    <a:pt x="9164" y="1"/>
                    <a:pt x="7203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997781" y="3242980"/>
              <a:ext cx="315240" cy="171760"/>
            </a:xfrm>
            <a:custGeom>
              <a:avLst/>
              <a:gdLst/>
              <a:ahLst/>
              <a:cxnLst/>
              <a:rect l="l" t="t" r="r" b="b"/>
              <a:pathLst>
                <a:path w="11360" h="6239" extrusionOk="0">
                  <a:moveTo>
                    <a:pt x="7203" y="1"/>
                  </a:moveTo>
                  <a:cubicBezTo>
                    <a:pt x="6509" y="1"/>
                    <a:pt x="5761" y="88"/>
                    <a:pt x="4996" y="271"/>
                  </a:cubicBezTo>
                  <a:cubicBezTo>
                    <a:pt x="2069" y="973"/>
                    <a:pt x="0" y="2811"/>
                    <a:pt x="388" y="4384"/>
                  </a:cubicBezTo>
                  <a:cubicBezTo>
                    <a:pt x="665" y="5546"/>
                    <a:pt x="2196" y="6239"/>
                    <a:pt x="4157" y="6239"/>
                  </a:cubicBezTo>
                  <a:cubicBezTo>
                    <a:pt x="4851" y="6239"/>
                    <a:pt x="5598" y="6152"/>
                    <a:pt x="6363" y="5969"/>
                  </a:cubicBezTo>
                  <a:cubicBezTo>
                    <a:pt x="9291" y="5267"/>
                    <a:pt x="11359" y="3428"/>
                    <a:pt x="10972" y="1856"/>
                  </a:cubicBezTo>
                  <a:cubicBezTo>
                    <a:pt x="10695" y="694"/>
                    <a:pt x="9164" y="1"/>
                    <a:pt x="720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1996782" y="3384842"/>
              <a:ext cx="317571" cy="276842"/>
            </a:xfrm>
            <a:custGeom>
              <a:avLst/>
              <a:gdLst/>
              <a:ahLst/>
              <a:cxnLst/>
              <a:rect l="l" t="t" r="r" b="b"/>
              <a:pathLst>
                <a:path w="11444" h="10056" extrusionOk="0">
                  <a:moveTo>
                    <a:pt x="3823" y="1"/>
                  </a:moveTo>
                  <a:cubicBezTo>
                    <a:pt x="2928" y="1"/>
                    <a:pt x="2128" y="280"/>
                    <a:pt x="1549" y="864"/>
                  </a:cubicBezTo>
                  <a:cubicBezTo>
                    <a:pt x="0" y="2412"/>
                    <a:pt x="605" y="5533"/>
                    <a:pt x="2915" y="7832"/>
                  </a:cubicBezTo>
                  <a:cubicBezTo>
                    <a:pt x="4354" y="9278"/>
                    <a:pt x="6115" y="10056"/>
                    <a:pt x="7611" y="10056"/>
                  </a:cubicBezTo>
                  <a:cubicBezTo>
                    <a:pt x="8505" y="10056"/>
                    <a:pt x="9304" y="9778"/>
                    <a:pt x="9883" y="9199"/>
                  </a:cubicBezTo>
                  <a:cubicBezTo>
                    <a:pt x="11444" y="7650"/>
                    <a:pt x="10827" y="4529"/>
                    <a:pt x="8528" y="2219"/>
                  </a:cubicBezTo>
                  <a:cubicBezTo>
                    <a:pt x="7083" y="781"/>
                    <a:pt x="5320" y="1"/>
                    <a:pt x="3823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996782" y="3384842"/>
              <a:ext cx="317571" cy="276842"/>
            </a:xfrm>
            <a:custGeom>
              <a:avLst/>
              <a:gdLst/>
              <a:ahLst/>
              <a:cxnLst/>
              <a:rect l="l" t="t" r="r" b="b"/>
              <a:pathLst>
                <a:path w="11444" h="10056" extrusionOk="0">
                  <a:moveTo>
                    <a:pt x="3823" y="1"/>
                  </a:moveTo>
                  <a:cubicBezTo>
                    <a:pt x="2928" y="1"/>
                    <a:pt x="2128" y="280"/>
                    <a:pt x="1549" y="864"/>
                  </a:cubicBezTo>
                  <a:cubicBezTo>
                    <a:pt x="0" y="2412"/>
                    <a:pt x="605" y="5533"/>
                    <a:pt x="2915" y="7832"/>
                  </a:cubicBezTo>
                  <a:cubicBezTo>
                    <a:pt x="4354" y="9278"/>
                    <a:pt x="6115" y="10056"/>
                    <a:pt x="7611" y="10056"/>
                  </a:cubicBezTo>
                  <a:cubicBezTo>
                    <a:pt x="8505" y="10056"/>
                    <a:pt x="9304" y="9778"/>
                    <a:pt x="9883" y="9199"/>
                  </a:cubicBezTo>
                  <a:cubicBezTo>
                    <a:pt x="11444" y="7650"/>
                    <a:pt x="10827" y="4529"/>
                    <a:pt x="8528" y="2219"/>
                  </a:cubicBezTo>
                  <a:cubicBezTo>
                    <a:pt x="7083" y="781"/>
                    <a:pt x="5320" y="1"/>
                    <a:pt x="382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752721" y="3384842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21" y="1"/>
                  </a:moveTo>
                  <a:cubicBezTo>
                    <a:pt x="6125" y="1"/>
                    <a:pt x="4362" y="781"/>
                    <a:pt x="2916" y="2219"/>
                  </a:cubicBezTo>
                  <a:cubicBezTo>
                    <a:pt x="618" y="4529"/>
                    <a:pt x="1" y="7650"/>
                    <a:pt x="1549" y="9199"/>
                  </a:cubicBezTo>
                  <a:cubicBezTo>
                    <a:pt x="2133" y="9778"/>
                    <a:pt x="2935" y="10056"/>
                    <a:pt x="3831" y="10056"/>
                  </a:cubicBezTo>
                  <a:cubicBezTo>
                    <a:pt x="5330" y="10056"/>
                    <a:pt x="7090" y="9278"/>
                    <a:pt x="8529" y="7832"/>
                  </a:cubicBezTo>
                  <a:cubicBezTo>
                    <a:pt x="10839" y="5533"/>
                    <a:pt x="11444" y="2412"/>
                    <a:pt x="9896" y="864"/>
                  </a:cubicBezTo>
                  <a:cubicBezTo>
                    <a:pt x="9316" y="280"/>
                    <a:pt x="8517" y="1"/>
                    <a:pt x="7621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752721" y="3384842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21" y="1"/>
                  </a:moveTo>
                  <a:cubicBezTo>
                    <a:pt x="6125" y="1"/>
                    <a:pt x="4362" y="781"/>
                    <a:pt x="2916" y="2219"/>
                  </a:cubicBezTo>
                  <a:cubicBezTo>
                    <a:pt x="618" y="4529"/>
                    <a:pt x="1" y="7650"/>
                    <a:pt x="1549" y="9199"/>
                  </a:cubicBezTo>
                  <a:cubicBezTo>
                    <a:pt x="2133" y="9778"/>
                    <a:pt x="2935" y="10056"/>
                    <a:pt x="3831" y="10056"/>
                  </a:cubicBezTo>
                  <a:cubicBezTo>
                    <a:pt x="5330" y="10056"/>
                    <a:pt x="7090" y="9278"/>
                    <a:pt x="8529" y="7832"/>
                  </a:cubicBezTo>
                  <a:cubicBezTo>
                    <a:pt x="10839" y="5533"/>
                    <a:pt x="11444" y="2412"/>
                    <a:pt x="9896" y="864"/>
                  </a:cubicBezTo>
                  <a:cubicBezTo>
                    <a:pt x="9316" y="280"/>
                    <a:pt x="8517" y="1"/>
                    <a:pt x="7621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002138" y="3243090"/>
              <a:ext cx="62798" cy="406646"/>
            </a:xfrm>
            <a:custGeom>
              <a:avLst/>
              <a:gdLst/>
              <a:ahLst/>
              <a:cxnLst/>
              <a:rect l="l" t="t" r="r" b="b"/>
              <a:pathLst>
                <a:path w="2263" h="14771" extrusionOk="0">
                  <a:moveTo>
                    <a:pt x="1138" y="1"/>
                  </a:moveTo>
                  <a:cubicBezTo>
                    <a:pt x="1138" y="1"/>
                    <a:pt x="1029" y="231"/>
                    <a:pt x="908" y="630"/>
                  </a:cubicBezTo>
                  <a:cubicBezTo>
                    <a:pt x="835" y="836"/>
                    <a:pt x="763" y="1077"/>
                    <a:pt x="690" y="1368"/>
                  </a:cubicBezTo>
                  <a:cubicBezTo>
                    <a:pt x="618" y="1646"/>
                    <a:pt x="545" y="1961"/>
                    <a:pt x="472" y="2311"/>
                  </a:cubicBezTo>
                  <a:cubicBezTo>
                    <a:pt x="400" y="2650"/>
                    <a:pt x="339" y="3025"/>
                    <a:pt x="279" y="3424"/>
                  </a:cubicBezTo>
                  <a:cubicBezTo>
                    <a:pt x="218" y="3823"/>
                    <a:pt x="170" y="4247"/>
                    <a:pt x="122" y="4670"/>
                  </a:cubicBezTo>
                  <a:cubicBezTo>
                    <a:pt x="37" y="5541"/>
                    <a:pt x="1" y="6460"/>
                    <a:pt x="1" y="7380"/>
                  </a:cubicBezTo>
                  <a:cubicBezTo>
                    <a:pt x="1" y="8311"/>
                    <a:pt x="37" y="9231"/>
                    <a:pt x="122" y="10102"/>
                  </a:cubicBezTo>
                  <a:cubicBezTo>
                    <a:pt x="206" y="10960"/>
                    <a:pt x="339" y="11771"/>
                    <a:pt x="472" y="12460"/>
                  </a:cubicBezTo>
                  <a:cubicBezTo>
                    <a:pt x="618" y="13150"/>
                    <a:pt x="775" y="13731"/>
                    <a:pt x="908" y="14130"/>
                  </a:cubicBezTo>
                  <a:cubicBezTo>
                    <a:pt x="1029" y="14541"/>
                    <a:pt x="1138" y="14771"/>
                    <a:pt x="1138" y="14771"/>
                  </a:cubicBezTo>
                  <a:cubicBezTo>
                    <a:pt x="1138" y="14771"/>
                    <a:pt x="1235" y="14541"/>
                    <a:pt x="1356" y="14130"/>
                  </a:cubicBezTo>
                  <a:cubicBezTo>
                    <a:pt x="1489" y="13731"/>
                    <a:pt x="1646" y="13150"/>
                    <a:pt x="1791" y="12460"/>
                  </a:cubicBezTo>
                  <a:cubicBezTo>
                    <a:pt x="1924" y="11771"/>
                    <a:pt x="2057" y="10960"/>
                    <a:pt x="2142" y="10102"/>
                  </a:cubicBezTo>
                  <a:cubicBezTo>
                    <a:pt x="2226" y="9231"/>
                    <a:pt x="2263" y="8311"/>
                    <a:pt x="2263" y="7380"/>
                  </a:cubicBezTo>
                  <a:cubicBezTo>
                    <a:pt x="2263" y="6460"/>
                    <a:pt x="2226" y="5541"/>
                    <a:pt x="2142" y="4670"/>
                  </a:cubicBezTo>
                  <a:cubicBezTo>
                    <a:pt x="2093" y="4247"/>
                    <a:pt x="2045" y="3823"/>
                    <a:pt x="1985" y="3424"/>
                  </a:cubicBezTo>
                  <a:cubicBezTo>
                    <a:pt x="1924" y="3025"/>
                    <a:pt x="1864" y="2650"/>
                    <a:pt x="1791" y="2311"/>
                  </a:cubicBezTo>
                  <a:cubicBezTo>
                    <a:pt x="1718" y="1961"/>
                    <a:pt x="1646" y="1646"/>
                    <a:pt x="1573" y="1368"/>
                  </a:cubicBezTo>
                  <a:cubicBezTo>
                    <a:pt x="1501" y="1077"/>
                    <a:pt x="1428" y="836"/>
                    <a:pt x="1356" y="630"/>
                  </a:cubicBezTo>
                  <a:cubicBezTo>
                    <a:pt x="1235" y="231"/>
                    <a:pt x="1138" y="1"/>
                    <a:pt x="1138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033690" y="3187480"/>
              <a:ext cx="65157" cy="74964"/>
            </a:xfrm>
            <a:custGeom>
              <a:avLst/>
              <a:gdLst/>
              <a:ahLst/>
              <a:cxnLst/>
              <a:rect l="l" t="t" r="r" b="b"/>
              <a:pathLst>
                <a:path w="2348" h="2723" fill="none" extrusionOk="0">
                  <a:moveTo>
                    <a:pt x="1" y="2722"/>
                  </a:moveTo>
                  <a:cubicBezTo>
                    <a:pt x="1" y="1222"/>
                    <a:pt x="1053" y="1"/>
                    <a:pt x="2348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968227" y="3187480"/>
              <a:ext cx="65490" cy="74964"/>
            </a:xfrm>
            <a:custGeom>
              <a:avLst/>
              <a:gdLst/>
              <a:ahLst/>
              <a:cxnLst/>
              <a:rect l="l" t="t" r="r" b="b"/>
              <a:pathLst>
                <a:path w="2360" h="2723" fill="none" extrusionOk="0">
                  <a:moveTo>
                    <a:pt x="2360" y="2722"/>
                  </a:moveTo>
                  <a:cubicBezTo>
                    <a:pt x="2360" y="1222"/>
                    <a:pt x="1295" y="1"/>
                    <a:pt x="1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154874" y="2379254"/>
              <a:ext cx="267565" cy="248651"/>
            </a:xfrm>
            <a:custGeom>
              <a:avLst/>
              <a:gdLst/>
              <a:ahLst/>
              <a:cxnLst/>
              <a:rect l="l" t="t" r="r" b="b"/>
              <a:pathLst>
                <a:path w="9642" h="9032" extrusionOk="0">
                  <a:moveTo>
                    <a:pt x="2493" y="0"/>
                  </a:moveTo>
                  <a:cubicBezTo>
                    <a:pt x="1987" y="0"/>
                    <a:pt x="1546" y="140"/>
                    <a:pt x="1210" y="435"/>
                  </a:cubicBezTo>
                  <a:cubicBezTo>
                    <a:pt x="1" y="1512"/>
                    <a:pt x="630" y="4198"/>
                    <a:pt x="2626" y="6460"/>
                  </a:cubicBezTo>
                  <a:cubicBezTo>
                    <a:pt x="4065" y="8082"/>
                    <a:pt x="5818" y="9031"/>
                    <a:pt x="7138" y="9031"/>
                  </a:cubicBezTo>
                  <a:cubicBezTo>
                    <a:pt x="7649" y="9031"/>
                    <a:pt x="8095" y="8889"/>
                    <a:pt x="8432" y="8589"/>
                  </a:cubicBezTo>
                  <a:cubicBezTo>
                    <a:pt x="9642" y="7524"/>
                    <a:pt x="9001" y="4827"/>
                    <a:pt x="7005" y="2577"/>
                  </a:cubicBezTo>
                  <a:cubicBezTo>
                    <a:pt x="5562" y="951"/>
                    <a:pt x="3810" y="0"/>
                    <a:pt x="2493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2154874" y="2379254"/>
              <a:ext cx="267565" cy="248651"/>
            </a:xfrm>
            <a:custGeom>
              <a:avLst/>
              <a:gdLst/>
              <a:ahLst/>
              <a:cxnLst/>
              <a:rect l="l" t="t" r="r" b="b"/>
              <a:pathLst>
                <a:path w="9642" h="9032" extrusionOk="0">
                  <a:moveTo>
                    <a:pt x="2493" y="0"/>
                  </a:moveTo>
                  <a:cubicBezTo>
                    <a:pt x="1987" y="0"/>
                    <a:pt x="1546" y="140"/>
                    <a:pt x="1210" y="435"/>
                  </a:cubicBezTo>
                  <a:cubicBezTo>
                    <a:pt x="1" y="1512"/>
                    <a:pt x="630" y="4198"/>
                    <a:pt x="2626" y="6460"/>
                  </a:cubicBezTo>
                  <a:cubicBezTo>
                    <a:pt x="4065" y="8082"/>
                    <a:pt x="5818" y="9031"/>
                    <a:pt x="7138" y="9031"/>
                  </a:cubicBezTo>
                  <a:cubicBezTo>
                    <a:pt x="7649" y="9031"/>
                    <a:pt x="8095" y="8889"/>
                    <a:pt x="8432" y="8589"/>
                  </a:cubicBezTo>
                  <a:cubicBezTo>
                    <a:pt x="9642" y="7524"/>
                    <a:pt x="9001" y="4827"/>
                    <a:pt x="7005" y="2577"/>
                  </a:cubicBezTo>
                  <a:cubicBezTo>
                    <a:pt x="5562" y="951"/>
                    <a:pt x="3810" y="0"/>
                    <a:pt x="2493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2331447" y="2549444"/>
              <a:ext cx="314241" cy="186048"/>
            </a:xfrm>
            <a:custGeom>
              <a:avLst/>
              <a:gdLst/>
              <a:ahLst/>
              <a:cxnLst/>
              <a:rect l="l" t="t" r="r" b="b"/>
              <a:pathLst>
                <a:path w="11324" h="6758" extrusionOk="0">
                  <a:moveTo>
                    <a:pt x="3535" y="1"/>
                  </a:moveTo>
                  <a:cubicBezTo>
                    <a:pt x="2080" y="1"/>
                    <a:pt x="949" y="478"/>
                    <a:pt x="593" y="1378"/>
                  </a:cubicBezTo>
                  <a:cubicBezTo>
                    <a:pt x="1" y="2878"/>
                    <a:pt x="1791" y="4995"/>
                    <a:pt x="4585" y="6096"/>
                  </a:cubicBezTo>
                  <a:cubicBezTo>
                    <a:pt x="5707" y="6543"/>
                    <a:pt x="6823" y="6758"/>
                    <a:pt x="7795" y="6758"/>
                  </a:cubicBezTo>
                  <a:cubicBezTo>
                    <a:pt x="9245" y="6758"/>
                    <a:pt x="10376" y="6280"/>
                    <a:pt x="10730" y="5382"/>
                  </a:cubicBezTo>
                  <a:cubicBezTo>
                    <a:pt x="11323" y="3870"/>
                    <a:pt x="9533" y="1766"/>
                    <a:pt x="6739" y="653"/>
                  </a:cubicBezTo>
                  <a:cubicBezTo>
                    <a:pt x="5616" y="213"/>
                    <a:pt x="4504" y="1"/>
                    <a:pt x="3535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2331447" y="2549444"/>
              <a:ext cx="314241" cy="186048"/>
            </a:xfrm>
            <a:custGeom>
              <a:avLst/>
              <a:gdLst/>
              <a:ahLst/>
              <a:cxnLst/>
              <a:rect l="l" t="t" r="r" b="b"/>
              <a:pathLst>
                <a:path w="11324" h="6758" extrusionOk="0">
                  <a:moveTo>
                    <a:pt x="3535" y="1"/>
                  </a:moveTo>
                  <a:cubicBezTo>
                    <a:pt x="2080" y="1"/>
                    <a:pt x="949" y="478"/>
                    <a:pt x="593" y="1378"/>
                  </a:cubicBezTo>
                  <a:cubicBezTo>
                    <a:pt x="1" y="2878"/>
                    <a:pt x="1791" y="4995"/>
                    <a:pt x="4585" y="6096"/>
                  </a:cubicBezTo>
                  <a:cubicBezTo>
                    <a:pt x="5707" y="6543"/>
                    <a:pt x="6823" y="6758"/>
                    <a:pt x="7795" y="6758"/>
                  </a:cubicBezTo>
                  <a:cubicBezTo>
                    <a:pt x="9245" y="6758"/>
                    <a:pt x="10376" y="6280"/>
                    <a:pt x="10730" y="5382"/>
                  </a:cubicBezTo>
                  <a:cubicBezTo>
                    <a:pt x="11323" y="3870"/>
                    <a:pt x="9533" y="1766"/>
                    <a:pt x="6739" y="653"/>
                  </a:cubicBezTo>
                  <a:cubicBezTo>
                    <a:pt x="5616" y="213"/>
                    <a:pt x="4504" y="1"/>
                    <a:pt x="3535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2251888" y="2640486"/>
              <a:ext cx="248446" cy="322018"/>
            </a:xfrm>
            <a:custGeom>
              <a:avLst/>
              <a:gdLst/>
              <a:ahLst/>
              <a:cxnLst/>
              <a:rect l="l" t="t" r="r" b="b"/>
              <a:pathLst>
                <a:path w="8953" h="11697" extrusionOk="0">
                  <a:moveTo>
                    <a:pt x="3928" y="1"/>
                  </a:moveTo>
                  <a:cubicBezTo>
                    <a:pt x="3768" y="1"/>
                    <a:pt x="3608" y="15"/>
                    <a:pt x="3448" y="43"/>
                  </a:cubicBezTo>
                  <a:cubicBezTo>
                    <a:pt x="1295" y="418"/>
                    <a:pt x="1" y="3334"/>
                    <a:pt x="569" y="6539"/>
                  </a:cubicBezTo>
                  <a:cubicBezTo>
                    <a:pt x="1097" y="9513"/>
                    <a:pt x="3030" y="11696"/>
                    <a:pt x="5036" y="11696"/>
                  </a:cubicBezTo>
                  <a:cubicBezTo>
                    <a:pt x="5192" y="11696"/>
                    <a:pt x="5348" y="11683"/>
                    <a:pt x="5505" y="11656"/>
                  </a:cubicBezTo>
                  <a:cubicBezTo>
                    <a:pt x="7658" y="11269"/>
                    <a:pt x="8952" y="8366"/>
                    <a:pt x="8384" y="5160"/>
                  </a:cubicBezTo>
                  <a:cubicBezTo>
                    <a:pt x="7857" y="2191"/>
                    <a:pt x="5930" y="1"/>
                    <a:pt x="3928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2251888" y="2640486"/>
              <a:ext cx="248446" cy="322018"/>
            </a:xfrm>
            <a:custGeom>
              <a:avLst/>
              <a:gdLst/>
              <a:ahLst/>
              <a:cxnLst/>
              <a:rect l="l" t="t" r="r" b="b"/>
              <a:pathLst>
                <a:path w="8953" h="11697" extrusionOk="0">
                  <a:moveTo>
                    <a:pt x="3928" y="1"/>
                  </a:moveTo>
                  <a:cubicBezTo>
                    <a:pt x="3768" y="1"/>
                    <a:pt x="3608" y="15"/>
                    <a:pt x="3448" y="43"/>
                  </a:cubicBezTo>
                  <a:cubicBezTo>
                    <a:pt x="1295" y="418"/>
                    <a:pt x="1" y="3334"/>
                    <a:pt x="569" y="6539"/>
                  </a:cubicBezTo>
                  <a:cubicBezTo>
                    <a:pt x="1097" y="9513"/>
                    <a:pt x="3030" y="11696"/>
                    <a:pt x="5036" y="11696"/>
                  </a:cubicBezTo>
                  <a:cubicBezTo>
                    <a:pt x="5192" y="11696"/>
                    <a:pt x="5348" y="11683"/>
                    <a:pt x="5505" y="11656"/>
                  </a:cubicBezTo>
                  <a:cubicBezTo>
                    <a:pt x="7658" y="11269"/>
                    <a:pt x="8952" y="8366"/>
                    <a:pt x="8384" y="5160"/>
                  </a:cubicBezTo>
                  <a:cubicBezTo>
                    <a:pt x="7857" y="2191"/>
                    <a:pt x="5930" y="1"/>
                    <a:pt x="3928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2004497" y="2551509"/>
              <a:ext cx="343434" cy="222635"/>
            </a:xfrm>
            <a:custGeom>
              <a:avLst/>
              <a:gdLst/>
              <a:ahLst/>
              <a:cxnLst/>
              <a:rect l="l" t="t" r="r" b="b"/>
              <a:pathLst>
                <a:path w="12376" h="8087" extrusionOk="0">
                  <a:moveTo>
                    <a:pt x="6991" y="0"/>
                  </a:moveTo>
                  <a:cubicBezTo>
                    <a:pt x="6508" y="0"/>
                    <a:pt x="6010" y="42"/>
                    <a:pt x="5504" y="130"/>
                  </a:cubicBezTo>
                  <a:cubicBezTo>
                    <a:pt x="2299" y="699"/>
                    <a:pt x="0" y="2912"/>
                    <a:pt x="387" y="5066"/>
                  </a:cubicBezTo>
                  <a:cubicBezTo>
                    <a:pt x="703" y="6889"/>
                    <a:pt x="2821" y="8086"/>
                    <a:pt x="5397" y="8086"/>
                  </a:cubicBezTo>
                  <a:cubicBezTo>
                    <a:pt x="5879" y="8086"/>
                    <a:pt x="6378" y="8044"/>
                    <a:pt x="6883" y="7957"/>
                  </a:cubicBezTo>
                  <a:cubicBezTo>
                    <a:pt x="10089" y="7388"/>
                    <a:pt x="12375" y="5174"/>
                    <a:pt x="12000" y="3021"/>
                  </a:cubicBezTo>
                  <a:cubicBezTo>
                    <a:pt x="11674" y="1198"/>
                    <a:pt x="9564" y="0"/>
                    <a:pt x="6991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2004497" y="2551509"/>
              <a:ext cx="343434" cy="222635"/>
            </a:xfrm>
            <a:custGeom>
              <a:avLst/>
              <a:gdLst/>
              <a:ahLst/>
              <a:cxnLst/>
              <a:rect l="l" t="t" r="r" b="b"/>
              <a:pathLst>
                <a:path w="12376" h="8087" extrusionOk="0">
                  <a:moveTo>
                    <a:pt x="6991" y="0"/>
                  </a:moveTo>
                  <a:cubicBezTo>
                    <a:pt x="6508" y="0"/>
                    <a:pt x="6010" y="42"/>
                    <a:pt x="5504" y="130"/>
                  </a:cubicBezTo>
                  <a:cubicBezTo>
                    <a:pt x="2299" y="699"/>
                    <a:pt x="0" y="2912"/>
                    <a:pt x="387" y="5066"/>
                  </a:cubicBezTo>
                  <a:cubicBezTo>
                    <a:pt x="703" y="6889"/>
                    <a:pt x="2821" y="8086"/>
                    <a:pt x="5397" y="8086"/>
                  </a:cubicBezTo>
                  <a:cubicBezTo>
                    <a:pt x="5879" y="8086"/>
                    <a:pt x="6378" y="8044"/>
                    <a:pt x="6883" y="7957"/>
                  </a:cubicBezTo>
                  <a:cubicBezTo>
                    <a:pt x="10089" y="7388"/>
                    <a:pt x="12375" y="5174"/>
                    <a:pt x="12000" y="3021"/>
                  </a:cubicBezTo>
                  <a:cubicBezTo>
                    <a:pt x="11674" y="1198"/>
                    <a:pt x="9564" y="0"/>
                    <a:pt x="6991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2203214" y="2502781"/>
              <a:ext cx="235015" cy="333058"/>
            </a:xfrm>
            <a:custGeom>
              <a:avLst/>
              <a:gdLst/>
              <a:ahLst/>
              <a:cxnLst/>
              <a:rect l="l" t="t" r="r" b="b"/>
              <a:pathLst>
                <a:path w="8469" h="12098" extrusionOk="0">
                  <a:moveTo>
                    <a:pt x="8468" y="1"/>
                  </a:moveTo>
                  <a:cubicBezTo>
                    <a:pt x="8468" y="1"/>
                    <a:pt x="8251" y="134"/>
                    <a:pt x="7912" y="388"/>
                  </a:cubicBezTo>
                  <a:cubicBezTo>
                    <a:pt x="7743" y="509"/>
                    <a:pt x="7549" y="678"/>
                    <a:pt x="7319" y="860"/>
                  </a:cubicBezTo>
                  <a:cubicBezTo>
                    <a:pt x="7101" y="1053"/>
                    <a:pt x="6860" y="1271"/>
                    <a:pt x="6605" y="1513"/>
                  </a:cubicBezTo>
                  <a:cubicBezTo>
                    <a:pt x="6351" y="1755"/>
                    <a:pt x="6073" y="2021"/>
                    <a:pt x="5807" y="2311"/>
                  </a:cubicBezTo>
                  <a:cubicBezTo>
                    <a:pt x="5529" y="2602"/>
                    <a:pt x="5239" y="2916"/>
                    <a:pt x="4960" y="3243"/>
                  </a:cubicBezTo>
                  <a:cubicBezTo>
                    <a:pt x="4392" y="3908"/>
                    <a:pt x="3835" y="4634"/>
                    <a:pt x="3303" y="5396"/>
                  </a:cubicBezTo>
                  <a:cubicBezTo>
                    <a:pt x="2771" y="6158"/>
                    <a:pt x="2275" y="6932"/>
                    <a:pt x="1851" y="7694"/>
                  </a:cubicBezTo>
                  <a:cubicBezTo>
                    <a:pt x="1428" y="8444"/>
                    <a:pt x="1065" y="9182"/>
                    <a:pt x="787" y="9823"/>
                  </a:cubicBezTo>
                  <a:cubicBezTo>
                    <a:pt x="497" y="10477"/>
                    <a:pt x="303" y="11045"/>
                    <a:pt x="170" y="11444"/>
                  </a:cubicBezTo>
                  <a:cubicBezTo>
                    <a:pt x="49" y="11844"/>
                    <a:pt x="1" y="12098"/>
                    <a:pt x="1" y="12098"/>
                  </a:cubicBezTo>
                  <a:cubicBezTo>
                    <a:pt x="1" y="12098"/>
                    <a:pt x="206" y="11965"/>
                    <a:pt x="545" y="11698"/>
                  </a:cubicBezTo>
                  <a:cubicBezTo>
                    <a:pt x="884" y="11444"/>
                    <a:pt x="1343" y="11069"/>
                    <a:pt x="1851" y="10573"/>
                  </a:cubicBezTo>
                  <a:cubicBezTo>
                    <a:pt x="2372" y="10090"/>
                    <a:pt x="2928" y="9509"/>
                    <a:pt x="3497" y="8844"/>
                  </a:cubicBezTo>
                  <a:cubicBezTo>
                    <a:pt x="4065" y="8178"/>
                    <a:pt x="4634" y="7452"/>
                    <a:pt x="5154" y="6690"/>
                  </a:cubicBezTo>
                  <a:cubicBezTo>
                    <a:pt x="5686" y="5940"/>
                    <a:pt x="6182" y="5154"/>
                    <a:pt x="6605" y="4404"/>
                  </a:cubicBezTo>
                  <a:cubicBezTo>
                    <a:pt x="6823" y="4029"/>
                    <a:pt x="7017" y="3654"/>
                    <a:pt x="7198" y="3291"/>
                  </a:cubicBezTo>
                  <a:cubicBezTo>
                    <a:pt x="7380" y="2928"/>
                    <a:pt x="7537" y="2590"/>
                    <a:pt x="7682" y="2263"/>
                  </a:cubicBezTo>
                  <a:cubicBezTo>
                    <a:pt x="7815" y="1936"/>
                    <a:pt x="7936" y="1634"/>
                    <a:pt x="8045" y="1368"/>
                  </a:cubicBezTo>
                  <a:cubicBezTo>
                    <a:pt x="8142" y="1090"/>
                    <a:pt x="8226" y="848"/>
                    <a:pt x="8287" y="642"/>
                  </a:cubicBezTo>
                  <a:cubicBezTo>
                    <a:pt x="8420" y="243"/>
                    <a:pt x="8468" y="1"/>
                    <a:pt x="8468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2426796" y="2473820"/>
              <a:ext cx="97042" cy="44654"/>
            </a:xfrm>
            <a:custGeom>
              <a:avLst/>
              <a:gdLst/>
              <a:ahLst/>
              <a:cxnLst/>
              <a:rect l="l" t="t" r="r" b="b"/>
              <a:pathLst>
                <a:path w="3497" h="1622" fill="none" extrusionOk="0">
                  <a:moveTo>
                    <a:pt x="0" y="1621"/>
                  </a:moveTo>
                  <a:cubicBezTo>
                    <a:pt x="871" y="400"/>
                    <a:pt x="2432" y="0"/>
                    <a:pt x="3496" y="75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416723" y="2419861"/>
              <a:ext cx="34271" cy="98612"/>
            </a:xfrm>
            <a:custGeom>
              <a:avLst/>
              <a:gdLst/>
              <a:ahLst/>
              <a:cxnLst/>
              <a:rect l="l" t="t" r="r" b="b"/>
              <a:pathLst>
                <a:path w="1235" h="3582" fill="none" extrusionOk="0">
                  <a:moveTo>
                    <a:pt x="363" y="3581"/>
                  </a:moveTo>
                  <a:cubicBezTo>
                    <a:pt x="1234" y="2360"/>
                    <a:pt x="1065" y="751"/>
                    <a:pt x="0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778557" y="1900260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4146" y="0"/>
                  </a:moveTo>
                  <a:cubicBezTo>
                    <a:pt x="2184" y="0"/>
                    <a:pt x="653" y="693"/>
                    <a:pt x="376" y="1855"/>
                  </a:cubicBezTo>
                  <a:cubicBezTo>
                    <a:pt x="1" y="3427"/>
                    <a:pt x="2069" y="5266"/>
                    <a:pt x="4997" y="5968"/>
                  </a:cubicBezTo>
                  <a:cubicBezTo>
                    <a:pt x="5759" y="6151"/>
                    <a:pt x="6505" y="6238"/>
                    <a:pt x="7198" y="6238"/>
                  </a:cubicBezTo>
                  <a:cubicBezTo>
                    <a:pt x="9158" y="6238"/>
                    <a:pt x="10696" y="5545"/>
                    <a:pt x="10973" y="4383"/>
                  </a:cubicBezTo>
                  <a:cubicBezTo>
                    <a:pt x="11348" y="2810"/>
                    <a:pt x="9279" y="972"/>
                    <a:pt x="6352" y="270"/>
                  </a:cubicBezTo>
                  <a:cubicBezTo>
                    <a:pt x="5587" y="87"/>
                    <a:pt x="4839" y="0"/>
                    <a:pt x="4146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78557" y="1900260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4146" y="0"/>
                  </a:moveTo>
                  <a:cubicBezTo>
                    <a:pt x="2184" y="0"/>
                    <a:pt x="653" y="693"/>
                    <a:pt x="376" y="1855"/>
                  </a:cubicBezTo>
                  <a:cubicBezTo>
                    <a:pt x="1" y="3427"/>
                    <a:pt x="2069" y="5266"/>
                    <a:pt x="4997" y="5968"/>
                  </a:cubicBezTo>
                  <a:cubicBezTo>
                    <a:pt x="5759" y="6151"/>
                    <a:pt x="6505" y="6238"/>
                    <a:pt x="7198" y="6238"/>
                  </a:cubicBezTo>
                  <a:cubicBezTo>
                    <a:pt x="9158" y="6238"/>
                    <a:pt x="10696" y="5545"/>
                    <a:pt x="10973" y="4383"/>
                  </a:cubicBezTo>
                  <a:cubicBezTo>
                    <a:pt x="11348" y="2810"/>
                    <a:pt x="9279" y="972"/>
                    <a:pt x="6352" y="270"/>
                  </a:cubicBezTo>
                  <a:cubicBezTo>
                    <a:pt x="5587" y="87"/>
                    <a:pt x="4839" y="0"/>
                    <a:pt x="4146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022285" y="1900260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7202" y="0"/>
                  </a:moveTo>
                  <a:cubicBezTo>
                    <a:pt x="6509" y="0"/>
                    <a:pt x="5761" y="87"/>
                    <a:pt x="4996" y="270"/>
                  </a:cubicBezTo>
                  <a:cubicBezTo>
                    <a:pt x="2069" y="972"/>
                    <a:pt x="0" y="2810"/>
                    <a:pt x="375" y="4383"/>
                  </a:cubicBezTo>
                  <a:cubicBezTo>
                    <a:pt x="661" y="5545"/>
                    <a:pt x="2195" y="6238"/>
                    <a:pt x="4157" y="6238"/>
                  </a:cubicBezTo>
                  <a:cubicBezTo>
                    <a:pt x="4851" y="6238"/>
                    <a:pt x="5598" y="6151"/>
                    <a:pt x="6363" y="5968"/>
                  </a:cubicBezTo>
                  <a:cubicBezTo>
                    <a:pt x="9291" y="5266"/>
                    <a:pt x="11347" y="3415"/>
                    <a:pt x="10972" y="1855"/>
                  </a:cubicBezTo>
                  <a:cubicBezTo>
                    <a:pt x="10695" y="693"/>
                    <a:pt x="9164" y="0"/>
                    <a:pt x="7202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1022285" y="1900260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7202" y="0"/>
                  </a:moveTo>
                  <a:cubicBezTo>
                    <a:pt x="6509" y="0"/>
                    <a:pt x="5761" y="87"/>
                    <a:pt x="4996" y="270"/>
                  </a:cubicBezTo>
                  <a:cubicBezTo>
                    <a:pt x="2069" y="972"/>
                    <a:pt x="0" y="2810"/>
                    <a:pt x="375" y="4383"/>
                  </a:cubicBezTo>
                  <a:cubicBezTo>
                    <a:pt x="661" y="5545"/>
                    <a:pt x="2195" y="6238"/>
                    <a:pt x="4157" y="6238"/>
                  </a:cubicBezTo>
                  <a:cubicBezTo>
                    <a:pt x="4851" y="6238"/>
                    <a:pt x="5598" y="6151"/>
                    <a:pt x="6363" y="5968"/>
                  </a:cubicBezTo>
                  <a:cubicBezTo>
                    <a:pt x="9291" y="5266"/>
                    <a:pt x="11347" y="3415"/>
                    <a:pt x="10972" y="1855"/>
                  </a:cubicBezTo>
                  <a:cubicBezTo>
                    <a:pt x="10695" y="693"/>
                    <a:pt x="9164" y="0"/>
                    <a:pt x="7202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021259" y="2042011"/>
              <a:ext cx="317266" cy="276842"/>
            </a:xfrm>
            <a:custGeom>
              <a:avLst/>
              <a:gdLst/>
              <a:ahLst/>
              <a:cxnLst/>
              <a:rect l="l" t="t" r="r" b="b"/>
              <a:pathLst>
                <a:path w="11433" h="10056" extrusionOk="0">
                  <a:moveTo>
                    <a:pt x="3815" y="1"/>
                  </a:moveTo>
                  <a:cubicBezTo>
                    <a:pt x="2924" y="1"/>
                    <a:pt x="2127" y="277"/>
                    <a:pt x="1549" y="855"/>
                  </a:cubicBezTo>
                  <a:cubicBezTo>
                    <a:pt x="1" y="2403"/>
                    <a:pt x="606" y="5536"/>
                    <a:pt x="2904" y="7835"/>
                  </a:cubicBezTo>
                  <a:cubicBezTo>
                    <a:pt x="4353" y="9276"/>
                    <a:pt x="6120" y="10056"/>
                    <a:pt x="7618" y="10056"/>
                  </a:cubicBezTo>
                  <a:cubicBezTo>
                    <a:pt x="8510" y="10056"/>
                    <a:pt x="9306" y="9779"/>
                    <a:pt x="9884" y="9202"/>
                  </a:cubicBezTo>
                  <a:cubicBezTo>
                    <a:pt x="11432" y="7653"/>
                    <a:pt x="10828" y="4520"/>
                    <a:pt x="8517" y="2222"/>
                  </a:cubicBezTo>
                  <a:cubicBezTo>
                    <a:pt x="7076" y="781"/>
                    <a:pt x="5312" y="1"/>
                    <a:pt x="3815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021259" y="2042011"/>
              <a:ext cx="317266" cy="276842"/>
            </a:xfrm>
            <a:custGeom>
              <a:avLst/>
              <a:gdLst/>
              <a:ahLst/>
              <a:cxnLst/>
              <a:rect l="l" t="t" r="r" b="b"/>
              <a:pathLst>
                <a:path w="11433" h="10056" extrusionOk="0">
                  <a:moveTo>
                    <a:pt x="3815" y="1"/>
                  </a:moveTo>
                  <a:cubicBezTo>
                    <a:pt x="2924" y="1"/>
                    <a:pt x="2127" y="277"/>
                    <a:pt x="1549" y="855"/>
                  </a:cubicBezTo>
                  <a:cubicBezTo>
                    <a:pt x="1" y="2403"/>
                    <a:pt x="606" y="5536"/>
                    <a:pt x="2904" y="7835"/>
                  </a:cubicBezTo>
                  <a:cubicBezTo>
                    <a:pt x="4353" y="9276"/>
                    <a:pt x="6120" y="10056"/>
                    <a:pt x="7618" y="10056"/>
                  </a:cubicBezTo>
                  <a:cubicBezTo>
                    <a:pt x="8510" y="10056"/>
                    <a:pt x="9306" y="9779"/>
                    <a:pt x="9884" y="9202"/>
                  </a:cubicBezTo>
                  <a:cubicBezTo>
                    <a:pt x="11432" y="7653"/>
                    <a:pt x="10828" y="4520"/>
                    <a:pt x="8517" y="2222"/>
                  </a:cubicBezTo>
                  <a:cubicBezTo>
                    <a:pt x="7076" y="781"/>
                    <a:pt x="5312" y="1"/>
                    <a:pt x="3815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77225" y="2042011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21" y="1"/>
                  </a:moveTo>
                  <a:cubicBezTo>
                    <a:pt x="6121" y="1"/>
                    <a:pt x="4357" y="781"/>
                    <a:pt x="2916" y="2222"/>
                  </a:cubicBezTo>
                  <a:cubicBezTo>
                    <a:pt x="605" y="4520"/>
                    <a:pt x="1" y="7653"/>
                    <a:pt x="1549" y="9202"/>
                  </a:cubicBezTo>
                  <a:cubicBezTo>
                    <a:pt x="2127" y="9779"/>
                    <a:pt x="2923" y="10056"/>
                    <a:pt x="3815" y="10056"/>
                  </a:cubicBezTo>
                  <a:cubicBezTo>
                    <a:pt x="5313" y="10056"/>
                    <a:pt x="7080" y="9276"/>
                    <a:pt x="8529" y="7835"/>
                  </a:cubicBezTo>
                  <a:cubicBezTo>
                    <a:pt x="10827" y="5536"/>
                    <a:pt x="11444" y="2403"/>
                    <a:pt x="9896" y="855"/>
                  </a:cubicBezTo>
                  <a:cubicBezTo>
                    <a:pt x="9314" y="277"/>
                    <a:pt x="8514" y="1"/>
                    <a:pt x="7621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77225" y="2042011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21" y="1"/>
                  </a:moveTo>
                  <a:cubicBezTo>
                    <a:pt x="6121" y="1"/>
                    <a:pt x="4357" y="781"/>
                    <a:pt x="2916" y="2222"/>
                  </a:cubicBezTo>
                  <a:cubicBezTo>
                    <a:pt x="605" y="4520"/>
                    <a:pt x="1" y="7653"/>
                    <a:pt x="1549" y="9202"/>
                  </a:cubicBezTo>
                  <a:cubicBezTo>
                    <a:pt x="2127" y="9779"/>
                    <a:pt x="2923" y="10056"/>
                    <a:pt x="3815" y="10056"/>
                  </a:cubicBezTo>
                  <a:cubicBezTo>
                    <a:pt x="5313" y="10056"/>
                    <a:pt x="7080" y="9276"/>
                    <a:pt x="8529" y="7835"/>
                  </a:cubicBezTo>
                  <a:cubicBezTo>
                    <a:pt x="10827" y="5536"/>
                    <a:pt x="11444" y="2403"/>
                    <a:pt x="9896" y="855"/>
                  </a:cubicBezTo>
                  <a:cubicBezTo>
                    <a:pt x="9314" y="277"/>
                    <a:pt x="8514" y="1"/>
                    <a:pt x="7621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026309" y="1900342"/>
              <a:ext cx="63131" cy="406673"/>
            </a:xfrm>
            <a:custGeom>
              <a:avLst/>
              <a:gdLst/>
              <a:ahLst/>
              <a:cxnLst/>
              <a:rect l="l" t="t" r="r" b="b"/>
              <a:pathLst>
                <a:path w="2275" h="14772" extrusionOk="0">
                  <a:moveTo>
                    <a:pt x="1137" y="1"/>
                  </a:moveTo>
                  <a:cubicBezTo>
                    <a:pt x="1137" y="1"/>
                    <a:pt x="1041" y="231"/>
                    <a:pt x="908" y="630"/>
                  </a:cubicBezTo>
                  <a:cubicBezTo>
                    <a:pt x="847" y="836"/>
                    <a:pt x="775" y="1078"/>
                    <a:pt x="702" y="1356"/>
                  </a:cubicBezTo>
                  <a:cubicBezTo>
                    <a:pt x="629" y="1646"/>
                    <a:pt x="557" y="1961"/>
                    <a:pt x="484" y="2311"/>
                  </a:cubicBezTo>
                  <a:cubicBezTo>
                    <a:pt x="412" y="2650"/>
                    <a:pt x="351" y="3025"/>
                    <a:pt x="291" y="3424"/>
                  </a:cubicBezTo>
                  <a:cubicBezTo>
                    <a:pt x="230" y="3824"/>
                    <a:pt x="170" y="4235"/>
                    <a:pt x="133" y="4670"/>
                  </a:cubicBezTo>
                  <a:cubicBezTo>
                    <a:pt x="49" y="5541"/>
                    <a:pt x="0" y="6461"/>
                    <a:pt x="0" y="7380"/>
                  </a:cubicBezTo>
                  <a:cubicBezTo>
                    <a:pt x="12" y="8311"/>
                    <a:pt x="49" y="9231"/>
                    <a:pt x="133" y="10090"/>
                  </a:cubicBezTo>
                  <a:cubicBezTo>
                    <a:pt x="218" y="10961"/>
                    <a:pt x="339" y="11771"/>
                    <a:pt x="484" y="12461"/>
                  </a:cubicBezTo>
                  <a:cubicBezTo>
                    <a:pt x="629" y="13150"/>
                    <a:pt x="787" y="13731"/>
                    <a:pt x="908" y="14130"/>
                  </a:cubicBezTo>
                  <a:cubicBezTo>
                    <a:pt x="1041" y="14541"/>
                    <a:pt x="1137" y="14771"/>
                    <a:pt x="1137" y="14771"/>
                  </a:cubicBezTo>
                  <a:cubicBezTo>
                    <a:pt x="1137" y="14771"/>
                    <a:pt x="1234" y="14541"/>
                    <a:pt x="1367" y="14130"/>
                  </a:cubicBezTo>
                  <a:cubicBezTo>
                    <a:pt x="1500" y="13731"/>
                    <a:pt x="1658" y="13150"/>
                    <a:pt x="1791" y="12461"/>
                  </a:cubicBezTo>
                  <a:cubicBezTo>
                    <a:pt x="1936" y="11771"/>
                    <a:pt x="2057" y="10961"/>
                    <a:pt x="2141" y="10090"/>
                  </a:cubicBezTo>
                  <a:cubicBezTo>
                    <a:pt x="2226" y="9231"/>
                    <a:pt x="2275" y="8311"/>
                    <a:pt x="2275" y="7380"/>
                  </a:cubicBezTo>
                  <a:cubicBezTo>
                    <a:pt x="2275" y="6461"/>
                    <a:pt x="2238" y="5541"/>
                    <a:pt x="2141" y="4670"/>
                  </a:cubicBezTo>
                  <a:cubicBezTo>
                    <a:pt x="2105" y="4235"/>
                    <a:pt x="2057" y="3824"/>
                    <a:pt x="1996" y="3424"/>
                  </a:cubicBezTo>
                  <a:cubicBezTo>
                    <a:pt x="1936" y="3025"/>
                    <a:pt x="1863" y="2650"/>
                    <a:pt x="1803" y="2311"/>
                  </a:cubicBezTo>
                  <a:cubicBezTo>
                    <a:pt x="1730" y="1961"/>
                    <a:pt x="1646" y="1646"/>
                    <a:pt x="1573" y="1356"/>
                  </a:cubicBezTo>
                  <a:cubicBezTo>
                    <a:pt x="1500" y="1078"/>
                    <a:pt x="1428" y="836"/>
                    <a:pt x="1367" y="630"/>
                  </a:cubicBezTo>
                  <a:cubicBezTo>
                    <a:pt x="1234" y="231"/>
                    <a:pt x="1137" y="1"/>
                    <a:pt x="1137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1057861" y="1844732"/>
              <a:ext cx="65490" cy="74964"/>
            </a:xfrm>
            <a:custGeom>
              <a:avLst/>
              <a:gdLst/>
              <a:ahLst/>
              <a:cxnLst/>
              <a:rect l="l" t="t" r="r" b="b"/>
              <a:pathLst>
                <a:path w="2360" h="2723" fill="none" extrusionOk="0">
                  <a:moveTo>
                    <a:pt x="0" y="2723"/>
                  </a:moveTo>
                  <a:cubicBezTo>
                    <a:pt x="0" y="1223"/>
                    <a:pt x="1053" y="1"/>
                    <a:pt x="2359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992399" y="1844732"/>
              <a:ext cx="65490" cy="74964"/>
            </a:xfrm>
            <a:custGeom>
              <a:avLst/>
              <a:gdLst/>
              <a:ahLst/>
              <a:cxnLst/>
              <a:rect l="l" t="t" r="r" b="b"/>
              <a:pathLst>
                <a:path w="2360" h="2723" fill="none" extrusionOk="0">
                  <a:moveTo>
                    <a:pt x="2359" y="2723"/>
                  </a:moveTo>
                  <a:cubicBezTo>
                    <a:pt x="2359" y="1223"/>
                    <a:pt x="1307" y="1"/>
                    <a:pt x="1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542931" y="2061613"/>
              <a:ext cx="230630" cy="271281"/>
            </a:xfrm>
            <a:custGeom>
              <a:avLst/>
              <a:gdLst/>
              <a:ahLst/>
              <a:cxnLst/>
              <a:rect l="l" t="t" r="r" b="b"/>
              <a:pathLst>
                <a:path w="8311" h="9854" extrusionOk="0">
                  <a:moveTo>
                    <a:pt x="6035" y="1"/>
                  </a:moveTo>
                  <a:cubicBezTo>
                    <a:pt x="4660" y="1"/>
                    <a:pt x="2869" y="1338"/>
                    <a:pt x="1633" y="3445"/>
                  </a:cubicBezTo>
                  <a:cubicBezTo>
                    <a:pt x="109" y="6034"/>
                    <a:pt x="0" y="8804"/>
                    <a:pt x="1391" y="9627"/>
                  </a:cubicBezTo>
                  <a:cubicBezTo>
                    <a:pt x="1655" y="9780"/>
                    <a:pt x="1954" y="9854"/>
                    <a:pt x="2276" y="9854"/>
                  </a:cubicBezTo>
                  <a:cubicBezTo>
                    <a:pt x="3651" y="9854"/>
                    <a:pt x="5443" y="8517"/>
                    <a:pt x="6678" y="6409"/>
                  </a:cubicBezTo>
                  <a:cubicBezTo>
                    <a:pt x="8202" y="3820"/>
                    <a:pt x="8311" y="1050"/>
                    <a:pt x="6920" y="228"/>
                  </a:cubicBezTo>
                  <a:cubicBezTo>
                    <a:pt x="6656" y="74"/>
                    <a:pt x="6357" y="1"/>
                    <a:pt x="6035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542931" y="2061613"/>
              <a:ext cx="230630" cy="271281"/>
            </a:xfrm>
            <a:custGeom>
              <a:avLst/>
              <a:gdLst/>
              <a:ahLst/>
              <a:cxnLst/>
              <a:rect l="l" t="t" r="r" b="b"/>
              <a:pathLst>
                <a:path w="8311" h="9854" extrusionOk="0">
                  <a:moveTo>
                    <a:pt x="6035" y="1"/>
                  </a:moveTo>
                  <a:cubicBezTo>
                    <a:pt x="4660" y="1"/>
                    <a:pt x="2869" y="1338"/>
                    <a:pt x="1633" y="3445"/>
                  </a:cubicBezTo>
                  <a:cubicBezTo>
                    <a:pt x="109" y="6034"/>
                    <a:pt x="0" y="8804"/>
                    <a:pt x="1391" y="9627"/>
                  </a:cubicBezTo>
                  <a:cubicBezTo>
                    <a:pt x="1655" y="9780"/>
                    <a:pt x="1954" y="9854"/>
                    <a:pt x="2276" y="9854"/>
                  </a:cubicBezTo>
                  <a:cubicBezTo>
                    <a:pt x="3651" y="9854"/>
                    <a:pt x="5443" y="8517"/>
                    <a:pt x="6678" y="6409"/>
                  </a:cubicBezTo>
                  <a:cubicBezTo>
                    <a:pt x="8202" y="3820"/>
                    <a:pt x="8311" y="1050"/>
                    <a:pt x="6920" y="228"/>
                  </a:cubicBezTo>
                  <a:cubicBezTo>
                    <a:pt x="6656" y="74"/>
                    <a:pt x="6357" y="1"/>
                    <a:pt x="6035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643303" y="1816018"/>
              <a:ext cx="172549" cy="299581"/>
            </a:xfrm>
            <a:custGeom>
              <a:avLst/>
              <a:gdLst/>
              <a:ahLst/>
              <a:cxnLst/>
              <a:rect l="l" t="t" r="r" b="b"/>
              <a:pathLst>
                <a:path w="6218" h="10882" extrusionOk="0">
                  <a:moveTo>
                    <a:pt x="3351" y="1"/>
                  </a:moveTo>
                  <a:cubicBezTo>
                    <a:pt x="1770" y="1"/>
                    <a:pt x="371" y="2325"/>
                    <a:pt x="182" y="5266"/>
                  </a:cubicBezTo>
                  <a:cubicBezTo>
                    <a:pt x="0" y="8266"/>
                    <a:pt x="1162" y="10782"/>
                    <a:pt x="2770" y="10878"/>
                  </a:cubicBezTo>
                  <a:cubicBezTo>
                    <a:pt x="2802" y="10880"/>
                    <a:pt x="2835" y="10881"/>
                    <a:pt x="2866" y="10881"/>
                  </a:cubicBezTo>
                  <a:cubicBezTo>
                    <a:pt x="4437" y="10881"/>
                    <a:pt x="5847" y="8569"/>
                    <a:pt x="6024" y="5628"/>
                  </a:cubicBezTo>
                  <a:cubicBezTo>
                    <a:pt x="6218" y="2616"/>
                    <a:pt x="5057" y="100"/>
                    <a:pt x="3448" y="3"/>
                  </a:cubicBezTo>
                  <a:cubicBezTo>
                    <a:pt x="3416" y="2"/>
                    <a:pt x="3384" y="1"/>
                    <a:pt x="3351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643303" y="1816018"/>
              <a:ext cx="172549" cy="299581"/>
            </a:xfrm>
            <a:custGeom>
              <a:avLst/>
              <a:gdLst/>
              <a:ahLst/>
              <a:cxnLst/>
              <a:rect l="l" t="t" r="r" b="b"/>
              <a:pathLst>
                <a:path w="6218" h="10882" extrusionOk="0">
                  <a:moveTo>
                    <a:pt x="3351" y="1"/>
                  </a:moveTo>
                  <a:cubicBezTo>
                    <a:pt x="1770" y="1"/>
                    <a:pt x="371" y="2325"/>
                    <a:pt x="182" y="5266"/>
                  </a:cubicBezTo>
                  <a:cubicBezTo>
                    <a:pt x="0" y="8266"/>
                    <a:pt x="1162" y="10782"/>
                    <a:pt x="2770" y="10878"/>
                  </a:cubicBezTo>
                  <a:cubicBezTo>
                    <a:pt x="2802" y="10880"/>
                    <a:pt x="2835" y="10881"/>
                    <a:pt x="2866" y="10881"/>
                  </a:cubicBezTo>
                  <a:cubicBezTo>
                    <a:pt x="4437" y="10881"/>
                    <a:pt x="5847" y="8569"/>
                    <a:pt x="6024" y="5628"/>
                  </a:cubicBezTo>
                  <a:cubicBezTo>
                    <a:pt x="6218" y="2616"/>
                    <a:pt x="5057" y="100"/>
                    <a:pt x="3448" y="3"/>
                  </a:cubicBezTo>
                  <a:cubicBezTo>
                    <a:pt x="3416" y="2"/>
                    <a:pt x="3384" y="1"/>
                    <a:pt x="3351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743674" y="1899654"/>
              <a:ext cx="346098" cy="245925"/>
            </a:xfrm>
            <a:custGeom>
              <a:avLst/>
              <a:gdLst/>
              <a:ahLst/>
              <a:cxnLst/>
              <a:rect l="l" t="t" r="r" b="b"/>
              <a:pathLst>
                <a:path w="12472" h="8933" extrusionOk="0">
                  <a:moveTo>
                    <a:pt x="8008" y="1"/>
                  </a:moveTo>
                  <a:cubicBezTo>
                    <a:pt x="6869" y="1"/>
                    <a:pt x="5597" y="317"/>
                    <a:pt x="4379" y="970"/>
                  </a:cubicBezTo>
                  <a:cubicBezTo>
                    <a:pt x="1500" y="2494"/>
                    <a:pt x="0" y="5300"/>
                    <a:pt x="1028" y="7236"/>
                  </a:cubicBezTo>
                  <a:cubicBezTo>
                    <a:pt x="1621" y="8351"/>
                    <a:pt x="2926" y="8933"/>
                    <a:pt x="4476" y="8933"/>
                  </a:cubicBezTo>
                  <a:cubicBezTo>
                    <a:pt x="5614" y="8933"/>
                    <a:pt x="6886" y="8619"/>
                    <a:pt x="8105" y="7973"/>
                  </a:cubicBezTo>
                  <a:cubicBezTo>
                    <a:pt x="10972" y="6449"/>
                    <a:pt x="12472" y="3631"/>
                    <a:pt x="11444" y="1695"/>
                  </a:cubicBezTo>
                  <a:cubicBezTo>
                    <a:pt x="10852" y="582"/>
                    <a:pt x="9552" y="1"/>
                    <a:pt x="8008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743674" y="1899654"/>
              <a:ext cx="346098" cy="245925"/>
            </a:xfrm>
            <a:custGeom>
              <a:avLst/>
              <a:gdLst/>
              <a:ahLst/>
              <a:cxnLst/>
              <a:rect l="l" t="t" r="r" b="b"/>
              <a:pathLst>
                <a:path w="12472" h="8933" extrusionOk="0">
                  <a:moveTo>
                    <a:pt x="8008" y="1"/>
                  </a:moveTo>
                  <a:cubicBezTo>
                    <a:pt x="6869" y="1"/>
                    <a:pt x="5597" y="317"/>
                    <a:pt x="4379" y="970"/>
                  </a:cubicBezTo>
                  <a:cubicBezTo>
                    <a:pt x="1500" y="2494"/>
                    <a:pt x="0" y="5300"/>
                    <a:pt x="1028" y="7236"/>
                  </a:cubicBezTo>
                  <a:cubicBezTo>
                    <a:pt x="1621" y="8351"/>
                    <a:pt x="2926" y="8933"/>
                    <a:pt x="4476" y="8933"/>
                  </a:cubicBezTo>
                  <a:cubicBezTo>
                    <a:pt x="5614" y="8933"/>
                    <a:pt x="6886" y="8619"/>
                    <a:pt x="8105" y="7973"/>
                  </a:cubicBezTo>
                  <a:cubicBezTo>
                    <a:pt x="10972" y="6449"/>
                    <a:pt x="12472" y="3631"/>
                    <a:pt x="11444" y="1695"/>
                  </a:cubicBezTo>
                  <a:cubicBezTo>
                    <a:pt x="10852" y="582"/>
                    <a:pt x="9552" y="1"/>
                    <a:pt x="8008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705740" y="2101889"/>
              <a:ext cx="279637" cy="304619"/>
            </a:xfrm>
            <a:custGeom>
              <a:avLst/>
              <a:gdLst/>
              <a:ahLst/>
              <a:cxnLst/>
              <a:rect l="l" t="t" r="r" b="b"/>
              <a:pathLst>
                <a:path w="10077" h="11065" extrusionOk="0">
                  <a:moveTo>
                    <a:pt x="3615" y="1"/>
                  </a:moveTo>
                  <a:cubicBezTo>
                    <a:pt x="3142" y="1"/>
                    <a:pt x="2688" y="105"/>
                    <a:pt x="2274" y="325"/>
                  </a:cubicBezTo>
                  <a:cubicBezTo>
                    <a:pt x="339" y="1353"/>
                    <a:pt x="0" y="4523"/>
                    <a:pt x="1537" y="7390"/>
                  </a:cubicBezTo>
                  <a:cubicBezTo>
                    <a:pt x="2735" y="9653"/>
                    <a:pt x="4726" y="11064"/>
                    <a:pt x="6463" y="11064"/>
                  </a:cubicBezTo>
                  <a:cubicBezTo>
                    <a:pt x="6936" y="11064"/>
                    <a:pt x="7389" y="10960"/>
                    <a:pt x="7803" y="10740"/>
                  </a:cubicBezTo>
                  <a:cubicBezTo>
                    <a:pt x="9738" y="9712"/>
                    <a:pt x="10077" y="6543"/>
                    <a:pt x="8541" y="3664"/>
                  </a:cubicBezTo>
                  <a:cubicBezTo>
                    <a:pt x="7342" y="1410"/>
                    <a:pt x="5352" y="1"/>
                    <a:pt x="3615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705740" y="2101889"/>
              <a:ext cx="279637" cy="304619"/>
            </a:xfrm>
            <a:custGeom>
              <a:avLst/>
              <a:gdLst/>
              <a:ahLst/>
              <a:cxnLst/>
              <a:rect l="l" t="t" r="r" b="b"/>
              <a:pathLst>
                <a:path w="10077" h="11065" extrusionOk="0">
                  <a:moveTo>
                    <a:pt x="3615" y="1"/>
                  </a:moveTo>
                  <a:cubicBezTo>
                    <a:pt x="3142" y="1"/>
                    <a:pt x="2688" y="105"/>
                    <a:pt x="2274" y="325"/>
                  </a:cubicBezTo>
                  <a:cubicBezTo>
                    <a:pt x="339" y="1353"/>
                    <a:pt x="0" y="4523"/>
                    <a:pt x="1537" y="7390"/>
                  </a:cubicBezTo>
                  <a:cubicBezTo>
                    <a:pt x="2735" y="9653"/>
                    <a:pt x="4726" y="11064"/>
                    <a:pt x="6463" y="11064"/>
                  </a:cubicBezTo>
                  <a:cubicBezTo>
                    <a:pt x="6936" y="11064"/>
                    <a:pt x="7389" y="10960"/>
                    <a:pt x="7803" y="10740"/>
                  </a:cubicBezTo>
                  <a:cubicBezTo>
                    <a:pt x="9738" y="9712"/>
                    <a:pt x="10077" y="6543"/>
                    <a:pt x="8541" y="3664"/>
                  </a:cubicBezTo>
                  <a:cubicBezTo>
                    <a:pt x="7342" y="1410"/>
                    <a:pt x="5352" y="1"/>
                    <a:pt x="3615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611057" y="2055556"/>
              <a:ext cx="392108" cy="120664"/>
            </a:xfrm>
            <a:custGeom>
              <a:avLst/>
              <a:gdLst/>
              <a:ahLst/>
              <a:cxnLst/>
              <a:rect l="l" t="t" r="r" b="b"/>
              <a:pathLst>
                <a:path w="14130" h="4383" extrusionOk="0">
                  <a:moveTo>
                    <a:pt x="678" y="0"/>
                  </a:moveTo>
                  <a:cubicBezTo>
                    <a:pt x="255" y="0"/>
                    <a:pt x="1" y="36"/>
                    <a:pt x="1" y="36"/>
                  </a:cubicBezTo>
                  <a:cubicBezTo>
                    <a:pt x="1" y="36"/>
                    <a:pt x="194" y="194"/>
                    <a:pt x="545" y="436"/>
                  </a:cubicBezTo>
                  <a:cubicBezTo>
                    <a:pt x="715" y="556"/>
                    <a:pt x="932" y="702"/>
                    <a:pt x="1174" y="847"/>
                  </a:cubicBezTo>
                  <a:cubicBezTo>
                    <a:pt x="1428" y="1004"/>
                    <a:pt x="1707" y="1161"/>
                    <a:pt x="2021" y="1331"/>
                  </a:cubicBezTo>
                  <a:cubicBezTo>
                    <a:pt x="2324" y="1500"/>
                    <a:pt x="2662" y="1681"/>
                    <a:pt x="3025" y="1851"/>
                  </a:cubicBezTo>
                  <a:cubicBezTo>
                    <a:pt x="3388" y="2020"/>
                    <a:pt x="3775" y="2190"/>
                    <a:pt x="4174" y="2359"/>
                  </a:cubicBezTo>
                  <a:cubicBezTo>
                    <a:pt x="4985" y="2698"/>
                    <a:pt x="5856" y="3000"/>
                    <a:pt x="6739" y="3278"/>
                  </a:cubicBezTo>
                  <a:cubicBezTo>
                    <a:pt x="7622" y="3544"/>
                    <a:pt x="8517" y="3774"/>
                    <a:pt x="9364" y="3944"/>
                  </a:cubicBezTo>
                  <a:cubicBezTo>
                    <a:pt x="10211" y="4113"/>
                    <a:pt x="11021" y="4234"/>
                    <a:pt x="11723" y="4306"/>
                  </a:cubicBezTo>
                  <a:cubicBezTo>
                    <a:pt x="12317" y="4357"/>
                    <a:pt x="12828" y="4382"/>
                    <a:pt x="13227" y="4382"/>
                  </a:cubicBezTo>
                  <a:cubicBezTo>
                    <a:pt x="13307" y="4382"/>
                    <a:pt x="13382" y="4381"/>
                    <a:pt x="13453" y="4379"/>
                  </a:cubicBezTo>
                  <a:cubicBezTo>
                    <a:pt x="13876" y="4379"/>
                    <a:pt x="14130" y="4355"/>
                    <a:pt x="14130" y="4355"/>
                  </a:cubicBezTo>
                  <a:cubicBezTo>
                    <a:pt x="14130" y="4355"/>
                    <a:pt x="13936" y="4185"/>
                    <a:pt x="13586" y="3944"/>
                  </a:cubicBezTo>
                  <a:cubicBezTo>
                    <a:pt x="13235" y="3702"/>
                    <a:pt x="12727" y="3387"/>
                    <a:pt x="12110" y="3048"/>
                  </a:cubicBezTo>
                  <a:cubicBezTo>
                    <a:pt x="11493" y="2710"/>
                    <a:pt x="10755" y="2359"/>
                    <a:pt x="9957" y="2020"/>
                  </a:cubicBezTo>
                  <a:cubicBezTo>
                    <a:pt x="9146" y="1694"/>
                    <a:pt x="8275" y="1379"/>
                    <a:pt x="7392" y="1113"/>
                  </a:cubicBezTo>
                  <a:cubicBezTo>
                    <a:pt x="6509" y="835"/>
                    <a:pt x="5614" y="605"/>
                    <a:pt x="4767" y="436"/>
                  </a:cubicBezTo>
                  <a:cubicBezTo>
                    <a:pt x="4344" y="351"/>
                    <a:pt x="3920" y="278"/>
                    <a:pt x="3533" y="218"/>
                  </a:cubicBezTo>
                  <a:cubicBezTo>
                    <a:pt x="3134" y="157"/>
                    <a:pt x="2759" y="109"/>
                    <a:pt x="2408" y="85"/>
                  </a:cubicBezTo>
                  <a:cubicBezTo>
                    <a:pt x="2045" y="48"/>
                    <a:pt x="1731" y="24"/>
                    <a:pt x="1440" y="12"/>
                  </a:cubicBezTo>
                  <a:cubicBezTo>
                    <a:pt x="1150" y="0"/>
                    <a:pt x="884" y="0"/>
                    <a:pt x="678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1566074" y="1978280"/>
              <a:ext cx="63825" cy="83939"/>
            </a:xfrm>
            <a:custGeom>
              <a:avLst/>
              <a:gdLst/>
              <a:ahLst/>
              <a:cxnLst/>
              <a:rect l="l" t="t" r="r" b="b"/>
              <a:pathLst>
                <a:path w="2300" h="3049" fill="none" extrusionOk="0">
                  <a:moveTo>
                    <a:pt x="2299" y="3049"/>
                  </a:moveTo>
                  <a:cubicBezTo>
                    <a:pt x="860" y="2601"/>
                    <a:pt x="1" y="1247"/>
                    <a:pt x="388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1538574" y="2049885"/>
              <a:ext cx="91325" cy="52307"/>
            </a:xfrm>
            <a:custGeom>
              <a:avLst/>
              <a:gdLst/>
              <a:ahLst/>
              <a:cxnLst/>
              <a:rect l="l" t="t" r="r" b="b"/>
              <a:pathLst>
                <a:path w="3291" h="1900" fill="none" extrusionOk="0">
                  <a:moveTo>
                    <a:pt x="3290" y="448"/>
                  </a:moveTo>
                  <a:cubicBezTo>
                    <a:pt x="1851" y="0"/>
                    <a:pt x="375" y="654"/>
                    <a:pt x="0" y="190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3196525" y="2825928"/>
              <a:ext cx="314213" cy="169007"/>
            </a:xfrm>
            <a:custGeom>
              <a:avLst/>
              <a:gdLst/>
              <a:ahLst/>
              <a:cxnLst/>
              <a:rect l="l" t="t" r="r" b="b"/>
              <a:pathLst>
                <a:path w="11323" h="6139" extrusionOk="0">
                  <a:moveTo>
                    <a:pt x="7014" y="0"/>
                  </a:moveTo>
                  <a:cubicBezTo>
                    <a:pt x="6400" y="0"/>
                    <a:pt x="5747" y="65"/>
                    <a:pt x="5081" y="202"/>
                  </a:cubicBezTo>
                  <a:cubicBezTo>
                    <a:pt x="2129" y="807"/>
                    <a:pt x="0" y="2573"/>
                    <a:pt x="327" y="4158"/>
                  </a:cubicBezTo>
                  <a:cubicBezTo>
                    <a:pt x="579" y="5383"/>
                    <a:pt x="2220" y="6138"/>
                    <a:pt x="4316" y="6138"/>
                  </a:cubicBezTo>
                  <a:cubicBezTo>
                    <a:pt x="4931" y="6138"/>
                    <a:pt x="5585" y="6073"/>
                    <a:pt x="6254" y="5936"/>
                  </a:cubicBezTo>
                  <a:cubicBezTo>
                    <a:pt x="9194" y="5331"/>
                    <a:pt x="11323" y="3565"/>
                    <a:pt x="10996" y="1981"/>
                  </a:cubicBezTo>
                  <a:cubicBezTo>
                    <a:pt x="10753" y="755"/>
                    <a:pt x="9107" y="0"/>
                    <a:pt x="7014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3196525" y="2825928"/>
              <a:ext cx="314213" cy="169007"/>
            </a:xfrm>
            <a:custGeom>
              <a:avLst/>
              <a:gdLst/>
              <a:ahLst/>
              <a:cxnLst/>
              <a:rect l="l" t="t" r="r" b="b"/>
              <a:pathLst>
                <a:path w="11323" h="6139" extrusionOk="0">
                  <a:moveTo>
                    <a:pt x="7014" y="0"/>
                  </a:moveTo>
                  <a:cubicBezTo>
                    <a:pt x="6400" y="0"/>
                    <a:pt x="5747" y="65"/>
                    <a:pt x="5081" y="202"/>
                  </a:cubicBezTo>
                  <a:cubicBezTo>
                    <a:pt x="2129" y="807"/>
                    <a:pt x="0" y="2573"/>
                    <a:pt x="327" y="4158"/>
                  </a:cubicBezTo>
                  <a:cubicBezTo>
                    <a:pt x="579" y="5383"/>
                    <a:pt x="2220" y="6138"/>
                    <a:pt x="4316" y="6138"/>
                  </a:cubicBezTo>
                  <a:cubicBezTo>
                    <a:pt x="4931" y="6138"/>
                    <a:pt x="5585" y="6073"/>
                    <a:pt x="6254" y="5936"/>
                  </a:cubicBezTo>
                  <a:cubicBezTo>
                    <a:pt x="9194" y="5331"/>
                    <a:pt x="11323" y="3565"/>
                    <a:pt x="10996" y="1981"/>
                  </a:cubicBezTo>
                  <a:cubicBezTo>
                    <a:pt x="10753" y="755"/>
                    <a:pt x="9107" y="0"/>
                    <a:pt x="7014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2986042" y="2900011"/>
              <a:ext cx="292735" cy="225306"/>
            </a:xfrm>
            <a:custGeom>
              <a:avLst/>
              <a:gdLst/>
              <a:ahLst/>
              <a:cxnLst/>
              <a:rect l="l" t="t" r="r" b="b"/>
              <a:pathLst>
                <a:path w="10549" h="8184" extrusionOk="0">
                  <a:moveTo>
                    <a:pt x="7797" y="1"/>
                  </a:moveTo>
                  <a:cubicBezTo>
                    <a:pt x="6545" y="1"/>
                    <a:pt x="4927" y="634"/>
                    <a:pt x="3460" y="1806"/>
                  </a:cubicBezTo>
                  <a:cubicBezTo>
                    <a:pt x="1101" y="3669"/>
                    <a:pt x="0" y="6221"/>
                    <a:pt x="1016" y="7479"/>
                  </a:cubicBezTo>
                  <a:cubicBezTo>
                    <a:pt x="1393" y="7955"/>
                    <a:pt x="2011" y="8183"/>
                    <a:pt x="2761" y="8183"/>
                  </a:cubicBezTo>
                  <a:cubicBezTo>
                    <a:pt x="4011" y="8183"/>
                    <a:pt x="5627" y="7550"/>
                    <a:pt x="7101" y="6378"/>
                  </a:cubicBezTo>
                  <a:cubicBezTo>
                    <a:pt x="9448" y="4515"/>
                    <a:pt x="10549" y="1975"/>
                    <a:pt x="9545" y="705"/>
                  </a:cubicBezTo>
                  <a:cubicBezTo>
                    <a:pt x="9168" y="229"/>
                    <a:pt x="8548" y="1"/>
                    <a:pt x="7797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2986042" y="2900011"/>
              <a:ext cx="292735" cy="225306"/>
            </a:xfrm>
            <a:custGeom>
              <a:avLst/>
              <a:gdLst/>
              <a:ahLst/>
              <a:cxnLst/>
              <a:rect l="l" t="t" r="r" b="b"/>
              <a:pathLst>
                <a:path w="10549" h="8184" extrusionOk="0">
                  <a:moveTo>
                    <a:pt x="7797" y="1"/>
                  </a:moveTo>
                  <a:cubicBezTo>
                    <a:pt x="6545" y="1"/>
                    <a:pt x="4927" y="634"/>
                    <a:pt x="3460" y="1806"/>
                  </a:cubicBezTo>
                  <a:cubicBezTo>
                    <a:pt x="1101" y="3669"/>
                    <a:pt x="0" y="6221"/>
                    <a:pt x="1016" y="7479"/>
                  </a:cubicBezTo>
                  <a:cubicBezTo>
                    <a:pt x="1393" y="7955"/>
                    <a:pt x="2011" y="8183"/>
                    <a:pt x="2761" y="8183"/>
                  </a:cubicBezTo>
                  <a:cubicBezTo>
                    <a:pt x="4011" y="8183"/>
                    <a:pt x="5627" y="7550"/>
                    <a:pt x="7101" y="6378"/>
                  </a:cubicBezTo>
                  <a:cubicBezTo>
                    <a:pt x="9448" y="4515"/>
                    <a:pt x="10549" y="1975"/>
                    <a:pt x="9545" y="705"/>
                  </a:cubicBezTo>
                  <a:cubicBezTo>
                    <a:pt x="9168" y="229"/>
                    <a:pt x="8548" y="1"/>
                    <a:pt x="7797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2875264" y="2719828"/>
              <a:ext cx="349151" cy="233592"/>
            </a:xfrm>
            <a:custGeom>
              <a:avLst/>
              <a:gdLst/>
              <a:ahLst/>
              <a:cxnLst/>
              <a:rect l="l" t="t" r="r" b="b"/>
              <a:pathLst>
                <a:path w="12582" h="8485" extrusionOk="0">
                  <a:moveTo>
                    <a:pt x="4850" y="1"/>
                  </a:moveTo>
                  <a:cubicBezTo>
                    <a:pt x="2890" y="1"/>
                    <a:pt x="1267" y="806"/>
                    <a:pt x="750" y="2230"/>
                  </a:cubicBezTo>
                  <a:cubicBezTo>
                    <a:pt x="0" y="4286"/>
                    <a:pt x="1875" y="6863"/>
                    <a:pt x="4936" y="7976"/>
                  </a:cubicBezTo>
                  <a:cubicBezTo>
                    <a:pt x="5886" y="8321"/>
                    <a:pt x="6838" y="8485"/>
                    <a:pt x="7721" y="8485"/>
                  </a:cubicBezTo>
                  <a:cubicBezTo>
                    <a:pt x="9686" y="8485"/>
                    <a:pt x="11314" y="7676"/>
                    <a:pt x="11831" y="6258"/>
                  </a:cubicBezTo>
                  <a:cubicBezTo>
                    <a:pt x="12581" y="4201"/>
                    <a:pt x="10706" y="1625"/>
                    <a:pt x="7646" y="512"/>
                  </a:cubicBezTo>
                  <a:cubicBezTo>
                    <a:pt x="6692" y="165"/>
                    <a:pt x="5737" y="1"/>
                    <a:pt x="4850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2875264" y="2719828"/>
              <a:ext cx="349151" cy="233592"/>
            </a:xfrm>
            <a:custGeom>
              <a:avLst/>
              <a:gdLst/>
              <a:ahLst/>
              <a:cxnLst/>
              <a:rect l="l" t="t" r="r" b="b"/>
              <a:pathLst>
                <a:path w="12582" h="8485" extrusionOk="0">
                  <a:moveTo>
                    <a:pt x="4850" y="1"/>
                  </a:moveTo>
                  <a:cubicBezTo>
                    <a:pt x="2890" y="1"/>
                    <a:pt x="1267" y="806"/>
                    <a:pt x="750" y="2230"/>
                  </a:cubicBezTo>
                  <a:cubicBezTo>
                    <a:pt x="0" y="4286"/>
                    <a:pt x="1875" y="6863"/>
                    <a:pt x="4936" y="7976"/>
                  </a:cubicBezTo>
                  <a:cubicBezTo>
                    <a:pt x="5886" y="8321"/>
                    <a:pt x="6838" y="8485"/>
                    <a:pt x="7721" y="8485"/>
                  </a:cubicBezTo>
                  <a:cubicBezTo>
                    <a:pt x="9686" y="8485"/>
                    <a:pt x="11314" y="7676"/>
                    <a:pt x="11831" y="6258"/>
                  </a:cubicBezTo>
                  <a:cubicBezTo>
                    <a:pt x="12581" y="4201"/>
                    <a:pt x="10706" y="1625"/>
                    <a:pt x="7646" y="512"/>
                  </a:cubicBezTo>
                  <a:cubicBezTo>
                    <a:pt x="6692" y="165"/>
                    <a:pt x="5737" y="1"/>
                    <a:pt x="485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3136419" y="2577167"/>
              <a:ext cx="268925" cy="314172"/>
            </a:xfrm>
            <a:custGeom>
              <a:avLst/>
              <a:gdLst/>
              <a:ahLst/>
              <a:cxnLst/>
              <a:rect l="l" t="t" r="r" b="b"/>
              <a:pathLst>
                <a:path w="9691" h="11412" extrusionOk="0">
                  <a:moveTo>
                    <a:pt x="5913" y="1"/>
                  </a:moveTo>
                  <a:cubicBezTo>
                    <a:pt x="4068" y="1"/>
                    <a:pt x="2061" y="1747"/>
                    <a:pt x="1114" y="4351"/>
                  </a:cubicBezTo>
                  <a:cubicBezTo>
                    <a:pt x="1" y="7412"/>
                    <a:pt x="775" y="10496"/>
                    <a:pt x="2831" y="11246"/>
                  </a:cubicBezTo>
                  <a:cubicBezTo>
                    <a:pt x="3138" y="11358"/>
                    <a:pt x="3455" y="11412"/>
                    <a:pt x="3778" y="11412"/>
                  </a:cubicBezTo>
                  <a:cubicBezTo>
                    <a:pt x="5623" y="11412"/>
                    <a:pt x="7630" y="9666"/>
                    <a:pt x="8577" y="7061"/>
                  </a:cubicBezTo>
                  <a:cubicBezTo>
                    <a:pt x="9690" y="4000"/>
                    <a:pt x="8928" y="916"/>
                    <a:pt x="6860" y="166"/>
                  </a:cubicBezTo>
                  <a:cubicBezTo>
                    <a:pt x="6553" y="54"/>
                    <a:pt x="6235" y="1"/>
                    <a:pt x="5913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3136419" y="2577167"/>
              <a:ext cx="268925" cy="314172"/>
            </a:xfrm>
            <a:custGeom>
              <a:avLst/>
              <a:gdLst/>
              <a:ahLst/>
              <a:cxnLst/>
              <a:rect l="l" t="t" r="r" b="b"/>
              <a:pathLst>
                <a:path w="9691" h="11412" extrusionOk="0">
                  <a:moveTo>
                    <a:pt x="5913" y="1"/>
                  </a:moveTo>
                  <a:cubicBezTo>
                    <a:pt x="4068" y="1"/>
                    <a:pt x="2061" y="1747"/>
                    <a:pt x="1114" y="4351"/>
                  </a:cubicBezTo>
                  <a:cubicBezTo>
                    <a:pt x="1" y="7412"/>
                    <a:pt x="775" y="10496"/>
                    <a:pt x="2831" y="11246"/>
                  </a:cubicBezTo>
                  <a:cubicBezTo>
                    <a:pt x="3138" y="11358"/>
                    <a:pt x="3455" y="11412"/>
                    <a:pt x="3778" y="11412"/>
                  </a:cubicBezTo>
                  <a:cubicBezTo>
                    <a:pt x="5623" y="11412"/>
                    <a:pt x="7630" y="9666"/>
                    <a:pt x="8577" y="7061"/>
                  </a:cubicBezTo>
                  <a:cubicBezTo>
                    <a:pt x="9690" y="4000"/>
                    <a:pt x="8928" y="916"/>
                    <a:pt x="6860" y="166"/>
                  </a:cubicBezTo>
                  <a:cubicBezTo>
                    <a:pt x="6553" y="54"/>
                    <a:pt x="6235" y="1"/>
                    <a:pt x="591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3106560" y="2670962"/>
              <a:ext cx="173215" cy="368351"/>
            </a:xfrm>
            <a:custGeom>
              <a:avLst/>
              <a:gdLst/>
              <a:ahLst/>
              <a:cxnLst/>
              <a:rect l="l" t="t" r="r" b="b"/>
              <a:pathLst>
                <a:path w="6242" h="13380" extrusionOk="0">
                  <a:moveTo>
                    <a:pt x="0" y="1"/>
                  </a:moveTo>
                  <a:cubicBezTo>
                    <a:pt x="0" y="1"/>
                    <a:pt x="0" y="243"/>
                    <a:pt x="61" y="666"/>
                  </a:cubicBezTo>
                  <a:cubicBezTo>
                    <a:pt x="109" y="1089"/>
                    <a:pt x="218" y="1682"/>
                    <a:pt x="375" y="2360"/>
                  </a:cubicBezTo>
                  <a:cubicBezTo>
                    <a:pt x="544" y="3049"/>
                    <a:pt x="774" y="3835"/>
                    <a:pt x="1065" y="4658"/>
                  </a:cubicBezTo>
                  <a:cubicBezTo>
                    <a:pt x="1343" y="5481"/>
                    <a:pt x="1706" y="6327"/>
                    <a:pt x="2093" y="7162"/>
                  </a:cubicBezTo>
                  <a:cubicBezTo>
                    <a:pt x="2480" y="8009"/>
                    <a:pt x="2903" y="8819"/>
                    <a:pt x="3351" y="9569"/>
                  </a:cubicBezTo>
                  <a:cubicBezTo>
                    <a:pt x="3569" y="9944"/>
                    <a:pt x="3798" y="10307"/>
                    <a:pt x="4016" y="10634"/>
                  </a:cubicBezTo>
                  <a:cubicBezTo>
                    <a:pt x="4234" y="10972"/>
                    <a:pt x="4452" y="11287"/>
                    <a:pt x="4669" y="11565"/>
                  </a:cubicBezTo>
                  <a:cubicBezTo>
                    <a:pt x="4875" y="11855"/>
                    <a:pt x="5081" y="12110"/>
                    <a:pt x="5262" y="12327"/>
                  </a:cubicBezTo>
                  <a:cubicBezTo>
                    <a:pt x="5456" y="12557"/>
                    <a:pt x="5613" y="12751"/>
                    <a:pt x="5758" y="12908"/>
                  </a:cubicBezTo>
                  <a:cubicBezTo>
                    <a:pt x="6048" y="13210"/>
                    <a:pt x="6242" y="13380"/>
                    <a:pt x="6242" y="13380"/>
                  </a:cubicBezTo>
                  <a:cubicBezTo>
                    <a:pt x="6242" y="13380"/>
                    <a:pt x="6230" y="13126"/>
                    <a:pt x="6182" y="12714"/>
                  </a:cubicBezTo>
                  <a:cubicBezTo>
                    <a:pt x="6145" y="12497"/>
                    <a:pt x="6109" y="12243"/>
                    <a:pt x="6061" y="11964"/>
                  </a:cubicBezTo>
                  <a:cubicBezTo>
                    <a:pt x="6012" y="11674"/>
                    <a:pt x="5940" y="11360"/>
                    <a:pt x="5855" y="11009"/>
                  </a:cubicBezTo>
                  <a:cubicBezTo>
                    <a:pt x="5770" y="10670"/>
                    <a:pt x="5673" y="10295"/>
                    <a:pt x="5565" y="9920"/>
                  </a:cubicBezTo>
                  <a:cubicBezTo>
                    <a:pt x="5456" y="9533"/>
                    <a:pt x="5323" y="9134"/>
                    <a:pt x="5177" y="8722"/>
                  </a:cubicBezTo>
                  <a:cubicBezTo>
                    <a:pt x="4887" y="7900"/>
                    <a:pt x="4536" y="7041"/>
                    <a:pt x="4149" y="6206"/>
                  </a:cubicBezTo>
                  <a:cubicBezTo>
                    <a:pt x="3750" y="5372"/>
                    <a:pt x="3327" y="4549"/>
                    <a:pt x="2879" y="3811"/>
                  </a:cubicBezTo>
                  <a:cubicBezTo>
                    <a:pt x="2444" y="3061"/>
                    <a:pt x="1984" y="2384"/>
                    <a:pt x="1561" y="1815"/>
                  </a:cubicBezTo>
                  <a:cubicBezTo>
                    <a:pt x="1149" y="1247"/>
                    <a:pt x="762" y="787"/>
                    <a:pt x="472" y="472"/>
                  </a:cubicBezTo>
                  <a:cubicBezTo>
                    <a:pt x="182" y="1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3244172" y="3021639"/>
              <a:ext cx="45010" cy="95281"/>
            </a:xfrm>
            <a:custGeom>
              <a:avLst/>
              <a:gdLst/>
              <a:ahLst/>
              <a:cxnLst/>
              <a:rect l="l" t="t" r="r" b="b"/>
              <a:pathLst>
                <a:path w="1622" h="3461" fill="none" extrusionOk="0">
                  <a:moveTo>
                    <a:pt x="981" y="1"/>
                  </a:moveTo>
                  <a:cubicBezTo>
                    <a:pt x="1622" y="1367"/>
                    <a:pt x="1174" y="2916"/>
                    <a:pt x="1" y="346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3271367" y="3021639"/>
              <a:ext cx="91325" cy="55638"/>
            </a:xfrm>
            <a:custGeom>
              <a:avLst/>
              <a:gdLst/>
              <a:ahLst/>
              <a:cxnLst/>
              <a:rect l="l" t="t" r="r" b="b"/>
              <a:pathLst>
                <a:path w="3291" h="2021" fill="none" extrusionOk="0">
                  <a:moveTo>
                    <a:pt x="1" y="1"/>
                  </a:moveTo>
                  <a:cubicBezTo>
                    <a:pt x="642" y="1367"/>
                    <a:pt x="2105" y="2021"/>
                    <a:pt x="3291" y="1476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1122657" y="3568550"/>
              <a:ext cx="314213" cy="169007"/>
            </a:xfrm>
            <a:custGeom>
              <a:avLst/>
              <a:gdLst/>
              <a:ahLst/>
              <a:cxnLst/>
              <a:rect l="l" t="t" r="r" b="b"/>
              <a:pathLst>
                <a:path w="11323" h="6139" extrusionOk="0">
                  <a:moveTo>
                    <a:pt x="7019" y="1"/>
                  </a:moveTo>
                  <a:cubicBezTo>
                    <a:pt x="6404" y="1"/>
                    <a:pt x="5750" y="66"/>
                    <a:pt x="5081" y="203"/>
                  </a:cubicBezTo>
                  <a:cubicBezTo>
                    <a:pt x="2129" y="808"/>
                    <a:pt x="0" y="2574"/>
                    <a:pt x="327" y="4159"/>
                  </a:cubicBezTo>
                  <a:cubicBezTo>
                    <a:pt x="579" y="5384"/>
                    <a:pt x="2220" y="6139"/>
                    <a:pt x="4316" y="6139"/>
                  </a:cubicBezTo>
                  <a:cubicBezTo>
                    <a:pt x="4931" y="6139"/>
                    <a:pt x="5585" y="6074"/>
                    <a:pt x="6254" y="5937"/>
                  </a:cubicBezTo>
                  <a:cubicBezTo>
                    <a:pt x="9194" y="5332"/>
                    <a:pt x="11323" y="3566"/>
                    <a:pt x="11008" y="1981"/>
                  </a:cubicBezTo>
                  <a:cubicBezTo>
                    <a:pt x="10756" y="756"/>
                    <a:pt x="9115" y="1"/>
                    <a:pt x="7019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122657" y="3568550"/>
              <a:ext cx="314213" cy="169007"/>
            </a:xfrm>
            <a:custGeom>
              <a:avLst/>
              <a:gdLst/>
              <a:ahLst/>
              <a:cxnLst/>
              <a:rect l="l" t="t" r="r" b="b"/>
              <a:pathLst>
                <a:path w="11323" h="6139" extrusionOk="0">
                  <a:moveTo>
                    <a:pt x="7019" y="1"/>
                  </a:moveTo>
                  <a:cubicBezTo>
                    <a:pt x="6404" y="1"/>
                    <a:pt x="5750" y="66"/>
                    <a:pt x="5081" y="203"/>
                  </a:cubicBezTo>
                  <a:cubicBezTo>
                    <a:pt x="2129" y="808"/>
                    <a:pt x="0" y="2574"/>
                    <a:pt x="327" y="4159"/>
                  </a:cubicBezTo>
                  <a:cubicBezTo>
                    <a:pt x="579" y="5384"/>
                    <a:pt x="2220" y="6139"/>
                    <a:pt x="4316" y="6139"/>
                  </a:cubicBezTo>
                  <a:cubicBezTo>
                    <a:pt x="4931" y="6139"/>
                    <a:pt x="5585" y="6074"/>
                    <a:pt x="6254" y="5937"/>
                  </a:cubicBezTo>
                  <a:cubicBezTo>
                    <a:pt x="9194" y="5332"/>
                    <a:pt x="11323" y="3566"/>
                    <a:pt x="11008" y="1981"/>
                  </a:cubicBezTo>
                  <a:cubicBezTo>
                    <a:pt x="10756" y="756"/>
                    <a:pt x="9115" y="1"/>
                    <a:pt x="7019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912506" y="3642633"/>
              <a:ext cx="292402" cy="225306"/>
            </a:xfrm>
            <a:custGeom>
              <a:avLst/>
              <a:gdLst/>
              <a:ahLst/>
              <a:cxnLst/>
              <a:rect l="l" t="t" r="r" b="b"/>
              <a:pathLst>
                <a:path w="10537" h="8184" extrusionOk="0">
                  <a:moveTo>
                    <a:pt x="7785" y="1"/>
                  </a:moveTo>
                  <a:cubicBezTo>
                    <a:pt x="6536" y="1"/>
                    <a:pt x="4921" y="631"/>
                    <a:pt x="3448" y="1794"/>
                  </a:cubicBezTo>
                  <a:cubicBezTo>
                    <a:pt x="1101" y="3669"/>
                    <a:pt x="1" y="6209"/>
                    <a:pt x="1005" y="7480"/>
                  </a:cubicBezTo>
                  <a:cubicBezTo>
                    <a:pt x="1381" y="7956"/>
                    <a:pt x="1999" y="8184"/>
                    <a:pt x="2749" y="8184"/>
                  </a:cubicBezTo>
                  <a:cubicBezTo>
                    <a:pt x="3999" y="8184"/>
                    <a:pt x="5615" y="7551"/>
                    <a:pt x="7089" y="6379"/>
                  </a:cubicBezTo>
                  <a:cubicBezTo>
                    <a:pt x="9448" y="4516"/>
                    <a:pt x="10537" y="1964"/>
                    <a:pt x="9533" y="705"/>
                  </a:cubicBezTo>
                  <a:cubicBezTo>
                    <a:pt x="9156" y="229"/>
                    <a:pt x="8536" y="1"/>
                    <a:pt x="7785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912506" y="3642633"/>
              <a:ext cx="292402" cy="225306"/>
            </a:xfrm>
            <a:custGeom>
              <a:avLst/>
              <a:gdLst/>
              <a:ahLst/>
              <a:cxnLst/>
              <a:rect l="l" t="t" r="r" b="b"/>
              <a:pathLst>
                <a:path w="10537" h="8184" extrusionOk="0">
                  <a:moveTo>
                    <a:pt x="7785" y="1"/>
                  </a:moveTo>
                  <a:cubicBezTo>
                    <a:pt x="6536" y="1"/>
                    <a:pt x="4921" y="631"/>
                    <a:pt x="3448" y="1794"/>
                  </a:cubicBezTo>
                  <a:cubicBezTo>
                    <a:pt x="1101" y="3669"/>
                    <a:pt x="1" y="6209"/>
                    <a:pt x="1005" y="7480"/>
                  </a:cubicBezTo>
                  <a:cubicBezTo>
                    <a:pt x="1381" y="7956"/>
                    <a:pt x="1999" y="8184"/>
                    <a:pt x="2749" y="8184"/>
                  </a:cubicBezTo>
                  <a:cubicBezTo>
                    <a:pt x="3999" y="8184"/>
                    <a:pt x="5615" y="7551"/>
                    <a:pt x="7089" y="6379"/>
                  </a:cubicBezTo>
                  <a:cubicBezTo>
                    <a:pt x="9448" y="4516"/>
                    <a:pt x="10537" y="1964"/>
                    <a:pt x="9533" y="705"/>
                  </a:cubicBezTo>
                  <a:cubicBezTo>
                    <a:pt x="9156" y="229"/>
                    <a:pt x="8536" y="1"/>
                    <a:pt x="7785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801395" y="3462449"/>
              <a:ext cx="349151" cy="233620"/>
            </a:xfrm>
            <a:custGeom>
              <a:avLst/>
              <a:gdLst/>
              <a:ahLst/>
              <a:cxnLst/>
              <a:rect l="l" t="t" r="r" b="b"/>
              <a:pathLst>
                <a:path w="12582" h="8486" extrusionOk="0">
                  <a:moveTo>
                    <a:pt x="4847" y="1"/>
                  </a:moveTo>
                  <a:cubicBezTo>
                    <a:pt x="2888" y="1"/>
                    <a:pt x="1267" y="803"/>
                    <a:pt x="751" y="2218"/>
                  </a:cubicBezTo>
                  <a:cubicBezTo>
                    <a:pt x="1" y="4287"/>
                    <a:pt x="1876" y="6851"/>
                    <a:pt x="4936" y="7976"/>
                  </a:cubicBezTo>
                  <a:cubicBezTo>
                    <a:pt x="5886" y="8322"/>
                    <a:pt x="6838" y="8485"/>
                    <a:pt x="7722" y="8485"/>
                  </a:cubicBezTo>
                  <a:cubicBezTo>
                    <a:pt x="9686" y="8485"/>
                    <a:pt x="11314" y="7677"/>
                    <a:pt x="11831" y="6259"/>
                  </a:cubicBezTo>
                  <a:cubicBezTo>
                    <a:pt x="12581" y="4202"/>
                    <a:pt x="10706" y="1626"/>
                    <a:pt x="7646" y="513"/>
                  </a:cubicBezTo>
                  <a:cubicBezTo>
                    <a:pt x="6691" y="166"/>
                    <a:pt x="5735" y="1"/>
                    <a:pt x="4847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801395" y="3462449"/>
              <a:ext cx="349151" cy="233620"/>
            </a:xfrm>
            <a:custGeom>
              <a:avLst/>
              <a:gdLst/>
              <a:ahLst/>
              <a:cxnLst/>
              <a:rect l="l" t="t" r="r" b="b"/>
              <a:pathLst>
                <a:path w="12582" h="8486" extrusionOk="0">
                  <a:moveTo>
                    <a:pt x="4847" y="1"/>
                  </a:moveTo>
                  <a:cubicBezTo>
                    <a:pt x="2888" y="1"/>
                    <a:pt x="1267" y="803"/>
                    <a:pt x="751" y="2218"/>
                  </a:cubicBezTo>
                  <a:cubicBezTo>
                    <a:pt x="1" y="4287"/>
                    <a:pt x="1876" y="6851"/>
                    <a:pt x="4936" y="7976"/>
                  </a:cubicBezTo>
                  <a:cubicBezTo>
                    <a:pt x="5886" y="8322"/>
                    <a:pt x="6838" y="8485"/>
                    <a:pt x="7722" y="8485"/>
                  </a:cubicBezTo>
                  <a:cubicBezTo>
                    <a:pt x="9686" y="8485"/>
                    <a:pt x="11314" y="7677"/>
                    <a:pt x="11831" y="6259"/>
                  </a:cubicBezTo>
                  <a:cubicBezTo>
                    <a:pt x="12581" y="4202"/>
                    <a:pt x="10706" y="1626"/>
                    <a:pt x="7646" y="513"/>
                  </a:cubicBezTo>
                  <a:cubicBezTo>
                    <a:pt x="6691" y="166"/>
                    <a:pt x="5735" y="1"/>
                    <a:pt x="4847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062884" y="3319816"/>
              <a:ext cx="268592" cy="314172"/>
            </a:xfrm>
            <a:custGeom>
              <a:avLst/>
              <a:gdLst/>
              <a:ahLst/>
              <a:cxnLst/>
              <a:rect l="l" t="t" r="r" b="b"/>
              <a:pathLst>
                <a:path w="9679" h="11412" extrusionOk="0">
                  <a:moveTo>
                    <a:pt x="5909" y="0"/>
                  </a:moveTo>
                  <a:cubicBezTo>
                    <a:pt x="4060" y="0"/>
                    <a:pt x="2061" y="1746"/>
                    <a:pt x="1114" y="4351"/>
                  </a:cubicBezTo>
                  <a:cubicBezTo>
                    <a:pt x="1" y="7411"/>
                    <a:pt x="763" y="10496"/>
                    <a:pt x="2819" y="11246"/>
                  </a:cubicBezTo>
                  <a:cubicBezTo>
                    <a:pt x="3128" y="11358"/>
                    <a:pt x="3447" y="11411"/>
                    <a:pt x="3770" y="11411"/>
                  </a:cubicBezTo>
                  <a:cubicBezTo>
                    <a:pt x="5620" y="11411"/>
                    <a:pt x="7618" y="9665"/>
                    <a:pt x="8565" y="7061"/>
                  </a:cubicBezTo>
                  <a:cubicBezTo>
                    <a:pt x="9678" y="4000"/>
                    <a:pt x="8916" y="915"/>
                    <a:pt x="6860" y="165"/>
                  </a:cubicBezTo>
                  <a:cubicBezTo>
                    <a:pt x="6552" y="54"/>
                    <a:pt x="6233" y="0"/>
                    <a:pt x="5909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062884" y="3319816"/>
              <a:ext cx="268592" cy="314172"/>
            </a:xfrm>
            <a:custGeom>
              <a:avLst/>
              <a:gdLst/>
              <a:ahLst/>
              <a:cxnLst/>
              <a:rect l="l" t="t" r="r" b="b"/>
              <a:pathLst>
                <a:path w="9679" h="11412" extrusionOk="0">
                  <a:moveTo>
                    <a:pt x="5909" y="0"/>
                  </a:moveTo>
                  <a:cubicBezTo>
                    <a:pt x="4060" y="0"/>
                    <a:pt x="2061" y="1746"/>
                    <a:pt x="1114" y="4351"/>
                  </a:cubicBezTo>
                  <a:cubicBezTo>
                    <a:pt x="1" y="7411"/>
                    <a:pt x="763" y="10496"/>
                    <a:pt x="2819" y="11246"/>
                  </a:cubicBezTo>
                  <a:cubicBezTo>
                    <a:pt x="3128" y="11358"/>
                    <a:pt x="3447" y="11411"/>
                    <a:pt x="3770" y="11411"/>
                  </a:cubicBezTo>
                  <a:cubicBezTo>
                    <a:pt x="5620" y="11411"/>
                    <a:pt x="7618" y="9665"/>
                    <a:pt x="8565" y="7061"/>
                  </a:cubicBezTo>
                  <a:cubicBezTo>
                    <a:pt x="9678" y="4000"/>
                    <a:pt x="8916" y="915"/>
                    <a:pt x="6860" y="165"/>
                  </a:cubicBezTo>
                  <a:cubicBezTo>
                    <a:pt x="6552" y="54"/>
                    <a:pt x="6233" y="0"/>
                    <a:pt x="5909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032692" y="3413611"/>
              <a:ext cx="173243" cy="368351"/>
            </a:xfrm>
            <a:custGeom>
              <a:avLst/>
              <a:gdLst/>
              <a:ahLst/>
              <a:cxnLst/>
              <a:rect l="l" t="t" r="r" b="b"/>
              <a:pathLst>
                <a:path w="6243" h="13380" extrusionOk="0">
                  <a:moveTo>
                    <a:pt x="0" y="0"/>
                  </a:moveTo>
                  <a:cubicBezTo>
                    <a:pt x="0" y="0"/>
                    <a:pt x="12" y="242"/>
                    <a:pt x="61" y="666"/>
                  </a:cubicBezTo>
                  <a:cubicBezTo>
                    <a:pt x="121" y="1089"/>
                    <a:pt x="218" y="1682"/>
                    <a:pt x="387" y="2359"/>
                  </a:cubicBezTo>
                  <a:cubicBezTo>
                    <a:pt x="545" y="3049"/>
                    <a:pt x="774" y="3835"/>
                    <a:pt x="1065" y="4658"/>
                  </a:cubicBezTo>
                  <a:cubicBezTo>
                    <a:pt x="1355" y="5480"/>
                    <a:pt x="1706" y="6327"/>
                    <a:pt x="2093" y="7162"/>
                  </a:cubicBezTo>
                  <a:cubicBezTo>
                    <a:pt x="2480" y="8008"/>
                    <a:pt x="2916" y="8819"/>
                    <a:pt x="3351" y="9569"/>
                  </a:cubicBezTo>
                  <a:cubicBezTo>
                    <a:pt x="3581" y="9944"/>
                    <a:pt x="3799" y="10307"/>
                    <a:pt x="4016" y="10633"/>
                  </a:cubicBezTo>
                  <a:cubicBezTo>
                    <a:pt x="4246" y="10972"/>
                    <a:pt x="4464" y="11287"/>
                    <a:pt x="4670" y="11565"/>
                  </a:cubicBezTo>
                  <a:cubicBezTo>
                    <a:pt x="4887" y="11855"/>
                    <a:pt x="5081" y="12109"/>
                    <a:pt x="5274" y="12327"/>
                  </a:cubicBezTo>
                  <a:cubicBezTo>
                    <a:pt x="5456" y="12557"/>
                    <a:pt x="5625" y="12750"/>
                    <a:pt x="5770" y="12895"/>
                  </a:cubicBezTo>
                  <a:cubicBezTo>
                    <a:pt x="6049" y="13210"/>
                    <a:pt x="6242" y="13379"/>
                    <a:pt x="6242" y="13379"/>
                  </a:cubicBezTo>
                  <a:cubicBezTo>
                    <a:pt x="6242" y="13379"/>
                    <a:pt x="6230" y="13125"/>
                    <a:pt x="6182" y="12714"/>
                  </a:cubicBezTo>
                  <a:cubicBezTo>
                    <a:pt x="6157" y="12496"/>
                    <a:pt x="6109" y="12242"/>
                    <a:pt x="6061" y="11964"/>
                  </a:cubicBezTo>
                  <a:cubicBezTo>
                    <a:pt x="6012" y="11674"/>
                    <a:pt x="5940" y="11359"/>
                    <a:pt x="5867" y="11008"/>
                  </a:cubicBezTo>
                  <a:cubicBezTo>
                    <a:pt x="5782" y="10670"/>
                    <a:pt x="5686" y="10295"/>
                    <a:pt x="5565" y="9920"/>
                  </a:cubicBezTo>
                  <a:cubicBezTo>
                    <a:pt x="5456" y="9533"/>
                    <a:pt x="5323" y="9133"/>
                    <a:pt x="5178" y="8722"/>
                  </a:cubicBezTo>
                  <a:cubicBezTo>
                    <a:pt x="4887" y="7899"/>
                    <a:pt x="4536" y="7041"/>
                    <a:pt x="4149" y="6206"/>
                  </a:cubicBezTo>
                  <a:cubicBezTo>
                    <a:pt x="3762" y="5371"/>
                    <a:pt x="3327" y="4549"/>
                    <a:pt x="2891" y="3811"/>
                  </a:cubicBezTo>
                  <a:cubicBezTo>
                    <a:pt x="2444" y="3061"/>
                    <a:pt x="1984" y="2383"/>
                    <a:pt x="1573" y="1815"/>
                  </a:cubicBezTo>
                  <a:cubicBezTo>
                    <a:pt x="1149" y="1246"/>
                    <a:pt x="762" y="787"/>
                    <a:pt x="472" y="472"/>
                  </a:cubicBezTo>
                  <a:cubicBezTo>
                    <a:pt x="194" y="15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170304" y="3764288"/>
              <a:ext cx="45010" cy="95254"/>
            </a:xfrm>
            <a:custGeom>
              <a:avLst/>
              <a:gdLst/>
              <a:ahLst/>
              <a:cxnLst/>
              <a:rect l="l" t="t" r="r" b="b"/>
              <a:pathLst>
                <a:path w="1622" h="3460" fill="none" extrusionOk="0">
                  <a:moveTo>
                    <a:pt x="981" y="0"/>
                  </a:moveTo>
                  <a:cubicBezTo>
                    <a:pt x="1622" y="1367"/>
                    <a:pt x="1186" y="2915"/>
                    <a:pt x="1" y="346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197499" y="3764288"/>
              <a:ext cx="91353" cy="55638"/>
            </a:xfrm>
            <a:custGeom>
              <a:avLst/>
              <a:gdLst/>
              <a:ahLst/>
              <a:cxnLst/>
              <a:rect l="l" t="t" r="r" b="b"/>
              <a:pathLst>
                <a:path w="3292" h="2021" fill="none" extrusionOk="0">
                  <a:moveTo>
                    <a:pt x="1" y="0"/>
                  </a:moveTo>
                  <a:cubicBezTo>
                    <a:pt x="642" y="1367"/>
                    <a:pt x="2106" y="2020"/>
                    <a:pt x="3291" y="1476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1252988" y="2943323"/>
            <a:ext cx="2049979" cy="1504140"/>
            <a:chOff x="5133101" y="2774144"/>
            <a:chExt cx="2928541" cy="2148772"/>
          </a:xfrm>
        </p:grpSpPr>
        <p:sp>
          <p:nvSpPr>
            <p:cNvPr id="187" name="Google Shape;187;p17"/>
            <p:cNvSpPr/>
            <p:nvPr/>
          </p:nvSpPr>
          <p:spPr>
            <a:xfrm>
              <a:off x="7503700" y="3131979"/>
              <a:ext cx="294760" cy="222910"/>
            </a:xfrm>
            <a:custGeom>
              <a:avLst/>
              <a:gdLst/>
              <a:ahLst/>
              <a:cxnLst/>
              <a:rect l="l" t="t" r="r" b="b"/>
              <a:pathLst>
                <a:path w="10622" h="8097" extrusionOk="0">
                  <a:moveTo>
                    <a:pt x="2786" y="1"/>
                  </a:moveTo>
                  <a:cubicBezTo>
                    <a:pt x="2005" y="1"/>
                    <a:pt x="1363" y="238"/>
                    <a:pt x="981" y="733"/>
                  </a:cubicBezTo>
                  <a:cubicBezTo>
                    <a:pt x="1" y="2015"/>
                    <a:pt x="1138" y="4543"/>
                    <a:pt x="3533" y="6370"/>
                  </a:cubicBezTo>
                  <a:cubicBezTo>
                    <a:pt x="4994" y="7497"/>
                    <a:pt x="6587" y="8097"/>
                    <a:pt x="7826" y="8097"/>
                  </a:cubicBezTo>
                  <a:cubicBezTo>
                    <a:pt x="8609" y="8097"/>
                    <a:pt x="9251" y="7858"/>
                    <a:pt x="9630" y="7362"/>
                  </a:cubicBezTo>
                  <a:cubicBezTo>
                    <a:pt x="10622" y="6079"/>
                    <a:pt x="9472" y="3563"/>
                    <a:pt x="7089" y="1725"/>
                  </a:cubicBezTo>
                  <a:cubicBezTo>
                    <a:pt x="5626" y="603"/>
                    <a:pt x="4029" y="1"/>
                    <a:pt x="2786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7503700" y="3131979"/>
              <a:ext cx="294760" cy="222910"/>
            </a:xfrm>
            <a:custGeom>
              <a:avLst/>
              <a:gdLst/>
              <a:ahLst/>
              <a:cxnLst/>
              <a:rect l="l" t="t" r="r" b="b"/>
              <a:pathLst>
                <a:path w="10622" h="8097" extrusionOk="0">
                  <a:moveTo>
                    <a:pt x="2786" y="1"/>
                  </a:moveTo>
                  <a:cubicBezTo>
                    <a:pt x="2005" y="1"/>
                    <a:pt x="1363" y="238"/>
                    <a:pt x="981" y="733"/>
                  </a:cubicBezTo>
                  <a:cubicBezTo>
                    <a:pt x="1" y="2015"/>
                    <a:pt x="1138" y="4543"/>
                    <a:pt x="3533" y="6370"/>
                  </a:cubicBezTo>
                  <a:cubicBezTo>
                    <a:pt x="4994" y="7497"/>
                    <a:pt x="6587" y="8097"/>
                    <a:pt x="7826" y="8097"/>
                  </a:cubicBezTo>
                  <a:cubicBezTo>
                    <a:pt x="8609" y="8097"/>
                    <a:pt x="9251" y="7858"/>
                    <a:pt x="9630" y="7362"/>
                  </a:cubicBezTo>
                  <a:cubicBezTo>
                    <a:pt x="10622" y="6079"/>
                    <a:pt x="9472" y="3563"/>
                    <a:pt x="7089" y="1725"/>
                  </a:cubicBezTo>
                  <a:cubicBezTo>
                    <a:pt x="5626" y="603"/>
                    <a:pt x="4029" y="1"/>
                    <a:pt x="2786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7271072" y="3061172"/>
              <a:ext cx="313908" cy="167630"/>
            </a:xfrm>
            <a:custGeom>
              <a:avLst/>
              <a:gdLst/>
              <a:ahLst/>
              <a:cxnLst/>
              <a:rect l="l" t="t" r="r" b="b"/>
              <a:pathLst>
                <a:path w="11312" h="6089" extrusionOk="0">
                  <a:moveTo>
                    <a:pt x="4401" y="1"/>
                  </a:moveTo>
                  <a:cubicBezTo>
                    <a:pt x="2232" y="1"/>
                    <a:pt x="533" y="792"/>
                    <a:pt x="303" y="2047"/>
                  </a:cubicBezTo>
                  <a:cubicBezTo>
                    <a:pt x="1" y="3631"/>
                    <a:pt x="2166" y="5373"/>
                    <a:pt x="5118" y="5918"/>
                  </a:cubicBezTo>
                  <a:cubicBezTo>
                    <a:pt x="5736" y="6034"/>
                    <a:pt x="6340" y="6089"/>
                    <a:pt x="6911" y="6089"/>
                  </a:cubicBezTo>
                  <a:cubicBezTo>
                    <a:pt x="9079" y="6089"/>
                    <a:pt x="10779" y="5297"/>
                    <a:pt x="11009" y="4043"/>
                  </a:cubicBezTo>
                  <a:cubicBezTo>
                    <a:pt x="11311" y="2446"/>
                    <a:pt x="9146" y="716"/>
                    <a:pt x="6194" y="172"/>
                  </a:cubicBezTo>
                  <a:cubicBezTo>
                    <a:pt x="5576" y="56"/>
                    <a:pt x="4972" y="1"/>
                    <a:pt x="4401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7271072" y="3061172"/>
              <a:ext cx="313908" cy="167630"/>
            </a:xfrm>
            <a:custGeom>
              <a:avLst/>
              <a:gdLst/>
              <a:ahLst/>
              <a:cxnLst/>
              <a:rect l="l" t="t" r="r" b="b"/>
              <a:pathLst>
                <a:path w="11312" h="6089" extrusionOk="0">
                  <a:moveTo>
                    <a:pt x="4401" y="1"/>
                  </a:moveTo>
                  <a:cubicBezTo>
                    <a:pt x="2232" y="1"/>
                    <a:pt x="533" y="792"/>
                    <a:pt x="303" y="2047"/>
                  </a:cubicBezTo>
                  <a:cubicBezTo>
                    <a:pt x="1" y="3631"/>
                    <a:pt x="2166" y="5373"/>
                    <a:pt x="5118" y="5918"/>
                  </a:cubicBezTo>
                  <a:cubicBezTo>
                    <a:pt x="5736" y="6034"/>
                    <a:pt x="6340" y="6089"/>
                    <a:pt x="6911" y="6089"/>
                  </a:cubicBezTo>
                  <a:cubicBezTo>
                    <a:pt x="9079" y="6089"/>
                    <a:pt x="10779" y="5297"/>
                    <a:pt x="11009" y="4043"/>
                  </a:cubicBezTo>
                  <a:cubicBezTo>
                    <a:pt x="11311" y="2446"/>
                    <a:pt x="9146" y="716"/>
                    <a:pt x="6194" y="172"/>
                  </a:cubicBezTo>
                  <a:cubicBezTo>
                    <a:pt x="5576" y="56"/>
                    <a:pt x="4972" y="1"/>
                    <a:pt x="4401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7372443" y="2811117"/>
              <a:ext cx="270590" cy="313402"/>
            </a:xfrm>
            <a:custGeom>
              <a:avLst/>
              <a:gdLst/>
              <a:ahLst/>
              <a:cxnLst/>
              <a:rect l="l" t="t" r="r" b="b"/>
              <a:pathLst>
                <a:path w="9751" h="11384" extrusionOk="0">
                  <a:moveTo>
                    <a:pt x="3764" y="0"/>
                  </a:moveTo>
                  <a:cubicBezTo>
                    <a:pt x="3424" y="0"/>
                    <a:pt x="3091" y="59"/>
                    <a:pt x="2771" y="182"/>
                  </a:cubicBezTo>
                  <a:cubicBezTo>
                    <a:pt x="715" y="968"/>
                    <a:pt x="1" y="4077"/>
                    <a:pt x="1174" y="7114"/>
                  </a:cubicBezTo>
                  <a:cubicBezTo>
                    <a:pt x="2154" y="9675"/>
                    <a:pt x="4167" y="11384"/>
                    <a:pt x="5999" y="11384"/>
                  </a:cubicBezTo>
                  <a:cubicBezTo>
                    <a:pt x="6339" y="11384"/>
                    <a:pt x="6673" y="11325"/>
                    <a:pt x="6993" y="11202"/>
                  </a:cubicBezTo>
                  <a:cubicBezTo>
                    <a:pt x="9037" y="10416"/>
                    <a:pt x="9751" y="7307"/>
                    <a:pt x="8590" y="4271"/>
                  </a:cubicBezTo>
                  <a:cubicBezTo>
                    <a:pt x="7600" y="1709"/>
                    <a:pt x="5594" y="0"/>
                    <a:pt x="3764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7372443" y="2811117"/>
              <a:ext cx="270590" cy="313402"/>
            </a:xfrm>
            <a:custGeom>
              <a:avLst/>
              <a:gdLst/>
              <a:ahLst/>
              <a:cxnLst/>
              <a:rect l="l" t="t" r="r" b="b"/>
              <a:pathLst>
                <a:path w="9751" h="11384" extrusionOk="0">
                  <a:moveTo>
                    <a:pt x="3764" y="0"/>
                  </a:moveTo>
                  <a:cubicBezTo>
                    <a:pt x="3424" y="0"/>
                    <a:pt x="3091" y="59"/>
                    <a:pt x="2771" y="182"/>
                  </a:cubicBezTo>
                  <a:cubicBezTo>
                    <a:pt x="715" y="968"/>
                    <a:pt x="1" y="4077"/>
                    <a:pt x="1174" y="7114"/>
                  </a:cubicBezTo>
                  <a:cubicBezTo>
                    <a:pt x="2154" y="9675"/>
                    <a:pt x="4167" y="11384"/>
                    <a:pt x="5999" y="11384"/>
                  </a:cubicBezTo>
                  <a:cubicBezTo>
                    <a:pt x="6339" y="11384"/>
                    <a:pt x="6673" y="11325"/>
                    <a:pt x="6993" y="11202"/>
                  </a:cubicBezTo>
                  <a:cubicBezTo>
                    <a:pt x="9037" y="10416"/>
                    <a:pt x="9751" y="7307"/>
                    <a:pt x="8590" y="4271"/>
                  </a:cubicBezTo>
                  <a:cubicBezTo>
                    <a:pt x="7600" y="1709"/>
                    <a:pt x="5594" y="0"/>
                    <a:pt x="3764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7556731" y="2948740"/>
              <a:ext cx="349151" cy="235079"/>
            </a:xfrm>
            <a:custGeom>
              <a:avLst/>
              <a:gdLst/>
              <a:ahLst/>
              <a:cxnLst/>
              <a:rect l="l" t="t" r="r" b="b"/>
              <a:pathLst>
                <a:path w="12582" h="8539" extrusionOk="0">
                  <a:moveTo>
                    <a:pt x="7779" y="1"/>
                  </a:moveTo>
                  <a:cubicBezTo>
                    <a:pt x="6855" y="1"/>
                    <a:pt x="5856" y="183"/>
                    <a:pt x="4864" y="566"/>
                  </a:cubicBezTo>
                  <a:cubicBezTo>
                    <a:pt x="1828" y="1727"/>
                    <a:pt x="1" y="4340"/>
                    <a:pt x="787" y="6385"/>
                  </a:cubicBezTo>
                  <a:cubicBezTo>
                    <a:pt x="1318" y="7765"/>
                    <a:pt x="2901" y="8538"/>
                    <a:pt x="4808" y="8538"/>
                  </a:cubicBezTo>
                  <a:cubicBezTo>
                    <a:pt x="5727" y="8538"/>
                    <a:pt x="6720" y="8359"/>
                    <a:pt x="7707" y="7981"/>
                  </a:cubicBezTo>
                  <a:cubicBezTo>
                    <a:pt x="10755" y="6808"/>
                    <a:pt x="12582" y="4207"/>
                    <a:pt x="11795" y="2151"/>
                  </a:cubicBezTo>
                  <a:cubicBezTo>
                    <a:pt x="11266" y="774"/>
                    <a:pt x="9683" y="1"/>
                    <a:pt x="7779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7556731" y="2948740"/>
              <a:ext cx="349151" cy="235079"/>
            </a:xfrm>
            <a:custGeom>
              <a:avLst/>
              <a:gdLst/>
              <a:ahLst/>
              <a:cxnLst/>
              <a:rect l="l" t="t" r="r" b="b"/>
              <a:pathLst>
                <a:path w="12582" h="8539" extrusionOk="0">
                  <a:moveTo>
                    <a:pt x="7779" y="1"/>
                  </a:moveTo>
                  <a:cubicBezTo>
                    <a:pt x="6855" y="1"/>
                    <a:pt x="5856" y="183"/>
                    <a:pt x="4864" y="566"/>
                  </a:cubicBezTo>
                  <a:cubicBezTo>
                    <a:pt x="1828" y="1727"/>
                    <a:pt x="1" y="4340"/>
                    <a:pt x="787" y="6385"/>
                  </a:cubicBezTo>
                  <a:cubicBezTo>
                    <a:pt x="1318" y="7765"/>
                    <a:pt x="2901" y="8538"/>
                    <a:pt x="4808" y="8538"/>
                  </a:cubicBezTo>
                  <a:cubicBezTo>
                    <a:pt x="5727" y="8538"/>
                    <a:pt x="6720" y="8359"/>
                    <a:pt x="7707" y="7981"/>
                  </a:cubicBezTo>
                  <a:cubicBezTo>
                    <a:pt x="10755" y="6808"/>
                    <a:pt x="12582" y="4207"/>
                    <a:pt x="11795" y="2151"/>
                  </a:cubicBezTo>
                  <a:cubicBezTo>
                    <a:pt x="11266" y="774"/>
                    <a:pt x="9683" y="1"/>
                    <a:pt x="7779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7504699" y="2901360"/>
              <a:ext cx="166528" cy="371683"/>
            </a:xfrm>
            <a:custGeom>
              <a:avLst/>
              <a:gdLst/>
              <a:ahLst/>
              <a:cxnLst/>
              <a:rect l="l" t="t" r="r" b="b"/>
              <a:pathLst>
                <a:path w="6001" h="13501" extrusionOk="0">
                  <a:moveTo>
                    <a:pt x="6001" y="1"/>
                  </a:moveTo>
                  <a:cubicBezTo>
                    <a:pt x="6001" y="1"/>
                    <a:pt x="5819" y="170"/>
                    <a:pt x="5541" y="497"/>
                  </a:cubicBezTo>
                  <a:cubicBezTo>
                    <a:pt x="5251" y="811"/>
                    <a:pt x="4876" y="1271"/>
                    <a:pt x="4465" y="1852"/>
                  </a:cubicBezTo>
                  <a:cubicBezTo>
                    <a:pt x="4053" y="2420"/>
                    <a:pt x="3618" y="3110"/>
                    <a:pt x="3182" y="3860"/>
                  </a:cubicBezTo>
                  <a:cubicBezTo>
                    <a:pt x="2759" y="4622"/>
                    <a:pt x="2348" y="5444"/>
                    <a:pt x="1961" y="6291"/>
                  </a:cubicBezTo>
                  <a:cubicBezTo>
                    <a:pt x="1586" y="7126"/>
                    <a:pt x="1247" y="7997"/>
                    <a:pt x="981" y="8819"/>
                  </a:cubicBezTo>
                  <a:cubicBezTo>
                    <a:pt x="836" y="9231"/>
                    <a:pt x="715" y="9630"/>
                    <a:pt x="606" y="10017"/>
                  </a:cubicBezTo>
                  <a:cubicBezTo>
                    <a:pt x="509" y="10404"/>
                    <a:pt x="412" y="10779"/>
                    <a:pt x="340" y="11118"/>
                  </a:cubicBezTo>
                  <a:cubicBezTo>
                    <a:pt x="255" y="11469"/>
                    <a:pt x="195" y="11783"/>
                    <a:pt x="146" y="12073"/>
                  </a:cubicBezTo>
                  <a:cubicBezTo>
                    <a:pt x="110" y="12364"/>
                    <a:pt x="74" y="12606"/>
                    <a:pt x="49" y="12823"/>
                  </a:cubicBezTo>
                  <a:cubicBezTo>
                    <a:pt x="1" y="13247"/>
                    <a:pt x="1" y="13501"/>
                    <a:pt x="1" y="13501"/>
                  </a:cubicBezTo>
                  <a:cubicBezTo>
                    <a:pt x="1" y="13501"/>
                    <a:pt x="182" y="13319"/>
                    <a:pt x="461" y="13005"/>
                  </a:cubicBezTo>
                  <a:cubicBezTo>
                    <a:pt x="606" y="12848"/>
                    <a:pt x="775" y="12654"/>
                    <a:pt x="957" y="12424"/>
                  </a:cubicBezTo>
                  <a:cubicBezTo>
                    <a:pt x="1138" y="12206"/>
                    <a:pt x="1332" y="11940"/>
                    <a:pt x="1537" y="11650"/>
                  </a:cubicBezTo>
                  <a:cubicBezTo>
                    <a:pt x="1743" y="11372"/>
                    <a:pt x="1949" y="11045"/>
                    <a:pt x="2166" y="10719"/>
                  </a:cubicBezTo>
                  <a:cubicBezTo>
                    <a:pt x="2384" y="10380"/>
                    <a:pt x="2602" y="10017"/>
                    <a:pt x="2820" y="9642"/>
                  </a:cubicBezTo>
                  <a:cubicBezTo>
                    <a:pt x="3243" y="8880"/>
                    <a:pt x="3666" y="8057"/>
                    <a:pt x="4041" y="7210"/>
                  </a:cubicBezTo>
                  <a:cubicBezTo>
                    <a:pt x="4404" y="6364"/>
                    <a:pt x="4743" y="5505"/>
                    <a:pt x="5021" y="4682"/>
                  </a:cubicBezTo>
                  <a:cubicBezTo>
                    <a:pt x="5299" y="3860"/>
                    <a:pt x="5505" y="3073"/>
                    <a:pt x="5662" y="2384"/>
                  </a:cubicBezTo>
                  <a:cubicBezTo>
                    <a:pt x="5820" y="1682"/>
                    <a:pt x="5904" y="1102"/>
                    <a:pt x="5953" y="678"/>
                  </a:cubicBezTo>
                  <a:cubicBezTo>
                    <a:pt x="6001" y="255"/>
                    <a:pt x="6001" y="1"/>
                    <a:pt x="6001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7422143" y="3255038"/>
              <a:ext cx="90326" cy="56629"/>
            </a:xfrm>
            <a:custGeom>
              <a:avLst/>
              <a:gdLst/>
              <a:ahLst/>
              <a:cxnLst/>
              <a:rect l="l" t="t" r="r" b="b"/>
              <a:pathLst>
                <a:path w="3255" h="2057" fill="none" extrusionOk="0">
                  <a:moveTo>
                    <a:pt x="3254" y="1"/>
                  </a:moveTo>
                  <a:cubicBezTo>
                    <a:pt x="2649" y="1380"/>
                    <a:pt x="1186" y="2057"/>
                    <a:pt x="0" y="1537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7495653" y="3255038"/>
              <a:ext cx="46010" cy="94951"/>
            </a:xfrm>
            <a:custGeom>
              <a:avLst/>
              <a:gdLst/>
              <a:ahLst/>
              <a:cxnLst/>
              <a:rect l="l" t="t" r="r" b="b"/>
              <a:pathLst>
                <a:path w="1658" h="3449" fill="none" extrusionOk="0">
                  <a:moveTo>
                    <a:pt x="605" y="1"/>
                  </a:moveTo>
                  <a:cubicBezTo>
                    <a:pt x="0" y="1380"/>
                    <a:pt x="460" y="2916"/>
                    <a:pt x="1658" y="3448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137791" y="3767509"/>
              <a:ext cx="230658" cy="271198"/>
            </a:xfrm>
            <a:custGeom>
              <a:avLst/>
              <a:gdLst/>
              <a:ahLst/>
              <a:cxnLst/>
              <a:rect l="l" t="t" r="r" b="b"/>
              <a:pathLst>
                <a:path w="8312" h="9851" extrusionOk="0">
                  <a:moveTo>
                    <a:pt x="6030" y="1"/>
                  </a:moveTo>
                  <a:cubicBezTo>
                    <a:pt x="4655" y="1"/>
                    <a:pt x="2867" y="1343"/>
                    <a:pt x="1634" y="3438"/>
                  </a:cubicBezTo>
                  <a:cubicBezTo>
                    <a:pt x="109" y="6039"/>
                    <a:pt x="1" y="8809"/>
                    <a:pt x="1392" y="9619"/>
                  </a:cubicBezTo>
                  <a:cubicBezTo>
                    <a:pt x="1657" y="9776"/>
                    <a:pt x="1958" y="9851"/>
                    <a:pt x="2282" y="9851"/>
                  </a:cubicBezTo>
                  <a:cubicBezTo>
                    <a:pt x="3657" y="9851"/>
                    <a:pt x="5445" y="8508"/>
                    <a:pt x="6678" y="6414"/>
                  </a:cubicBezTo>
                  <a:cubicBezTo>
                    <a:pt x="8202" y="3813"/>
                    <a:pt x="8311" y="1055"/>
                    <a:pt x="6920" y="232"/>
                  </a:cubicBezTo>
                  <a:cubicBezTo>
                    <a:pt x="6655" y="75"/>
                    <a:pt x="6354" y="1"/>
                    <a:pt x="6030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5137791" y="3767509"/>
              <a:ext cx="230658" cy="271198"/>
            </a:xfrm>
            <a:custGeom>
              <a:avLst/>
              <a:gdLst/>
              <a:ahLst/>
              <a:cxnLst/>
              <a:rect l="l" t="t" r="r" b="b"/>
              <a:pathLst>
                <a:path w="8312" h="9851" extrusionOk="0">
                  <a:moveTo>
                    <a:pt x="6030" y="1"/>
                  </a:moveTo>
                  <a:cubicBezTo>
                    <a:pt x="4655" y="1"/>
                    <a:pt x="2867" y="1343"/>
                    <a:pt x="1634" y="3438"/>
                  </a:cubicBezTo>
                  <a:cubicBezTo>
                    <a:pt x="109" y="6039"/>
                    <a:pt x="1" y="8809"/>
                    <a:pt x="1392" y="9619"/>
                  </a:cubicBezTo>
                  <a:cubicBezTo>
                    <a:pt x="1657" y="9776"/>
                    <a:pt x="1958" y="9851"/>
                    <a:pt x="2282" y="9851"/>
                  </a:cubicBezTo>
                  <a:cubicBezTo>
                    <a:pt x="3657" y="9851"/>
                    <a:pt x="5445" y="8508"/>
                    <a:pt x="6678" y="6414"/>
                  </a:cubicBezTo>
                  <a:cubicBezTo>
                    <a:pt x="8202" y="3813"/>
                    <a:pt x="8311" y="1055"/>
                    <a:pt x="6920" y="232"/>
                  </a:cubicBezTo>
                  <a:cubicBezTo>
                    <a:pt x="6655" y="75"/>
                    <a:pt x="6354" y="1"/>
                    <a:pt x="603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5238163" y="3522052"/>
              <a:ext cx="172244" cy="299554"/>
            </a:xfrm>
            <a:custGeom>
              <a:avLst/>
              <a:gdLst/>
              <a:ahLst/>
              <a:cxnLst/>
              <a:rect l="l" t="t" r="r" b="b"/>
              <a:pathLst>
                <a:path w="6207" h="10881" extrusionOk="0">
                  <a:moveTo>
                    <a:pt x="3340" y="0"/>
                  </a:moveTo>
                  <a:cubicBezTo>
                    <a:pt x="1769" y="0"/>
                    <a:pt x="360" y="2313"/>
                    <a:pt x="182" y="5253"/>
                  </a:cubicBezTo>
                  <a:cubicBezTo>
                    <a:pt x="1" y="8265"/>
                    <a:pt x="1150" y="10781"/>
                    <a:pt x="2771" y="10878"/>
                  </a:cubicBezTo>
                  <a:cubicBezTo>
                    <a:pt x="2803" y="10880"/>
                    <a:pt x="2835" y="10881"/>
                    <a:pt x="2867" y="10881"/>
                  </a:cubicBezTo>
                  <a:cubicBezTo>
                    <a:pt x="4437" y="10881"/>
                    <a:pt x="5835" y="8568"/>
                    <a:pt x="6025" y="5616"/>
                  </a:cubicBezTo>
                  <a:cubicBezTo>
                    <a:pt x="6206" y="2616"/>
                    <a:pt x="5045" y="100"/>
                    <a:pt x="3436" y="3"/>
                  </a:cubicBezTo>
                  <a:cubicBezTo>
                    <a:pt x="3404" y="1"/>
                    <a:pt x="3372" y="0"/>
                    <a:pt x="3340" y="0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238163" y="3522052"/>
              <a:ext cx="172244" cy="299554"/>
            </a:xfrm>
            <a:custGeom>
              <a:avLst/>
              <a:gdLst/>
              <a:ahLst/>
              <a:cxnLst/>
              <a:rect l="l" t="t" r="r" b="b"/>
              <a:pathLst>
                <a:path w="6207" h="10881" extrusionOk="0">
                  <a:moveTo>
                    <a:pt x="3340" y="0"/>
                  </a:moveTo>
                  <a:cubicBezTo>
                    <a:pt x="1769" y="0"/>
                    <a:pt x="360" y="2313"/>
                    <a:pt x="182" y="5253"/>
                  </a:cubicBezTo>
                  <a:cubicBezTo>
                    <a:pt x="1" y="8265"/>
                    <a:pt x="1150" y="10781"/>
                    <a:pt x="2771" y="10878"/>
                  </a:cubicBezTo>
                  <a:cubicBezTo>
                    <a:pt x="2803" y="10880"/>
                    <a:pt x="2835" y="10881"/>
                    <a:pt x="2867" y="10881"/>
                  </a:cubicBezTo>
                  <a:cubicBezTo>
                    <a:pt x="4437" y="10881"/>
                    <a:pt x="5835" y="8568"/>
                    <a:pt x="6025" y="5616"/>
                  </a:cubicBezTo>
                  <a:cubicBezTo>
                    <a:pt x="6206" y="2616"/>
                    <a:pt x="5045" y="100"/>
                    <a:pt x="3436" y="3"/>
                  </a:cubicBezTo>
                  <a:cubicBezTo>
                    <a:pt x="3404" y="1"/>
                    <a:pt x="3372" y="0"/>
                    <a:pt x="3340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338534" y="3605605"/>
              <a:ext cx="346126" cy="246008"/>
            </a:xfrm>
            <a:custGeom>
              <a:avLst/>
              <a:gdLst/>
              <a:ahLst/>
              <a:cxnLst/>
              <a:rect l="l" t="t" r="r" b="b"/>
              <a:pathLst>
                <a:path w="12473" h="8936" extrusionOk="0">
                  <a:moveTo>
                    <a:pt x="7992" y="1"/>
                  </a:moveTo>
                  <a:cubicBezTo>
                    <a:pt x="6856" y="1"/>
                    <a:pt x="5587" y="315"/>
                    <a:pt x="4367" y="960"/>
                  </a:cubicBezTo>
                  <a:cubicBezTo>
                    <a:pt x="1488" y="2496"/>
                    <a:pt x="0" y="5303"/>
                    <a:pt x="1029" y="7238"/>
                  </a:cubicBezTo>
                  <a:cubicBezTo>
                    <a:pt x="1622" y="8354"/>
                    <a:pt x="2922" y="8935"/>
                    <a:pt x="4469" y="8935"/>
                  </a:cubicBezTo>
                  <a:cubicBezTo>
                    <a:pt x="5605" y="8935"/>
                    <a:pt x="6874" y="8622"/>
                    <a:pt x="8093" y="7976"/>
                  </a:cubicBezTo>
                  <a:cubicBezTo>
                    <a:pt x="10972" y="6440"/>
                    <a:pt x="12472" y="3633"/>
                    <a:pt x="11432" y="1698"/>
                  </a:cubicBezTo>
                  <a:cubicBezTo>
                    <a:pt x="10839" y="582"/>
                    <a:pt x="9539" y="1"/>
                    <a:pt x="7992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338534" y="3605605"/>
              <a:ext cx="346126" cy="246008"/>
            </a:xfrm>
            <a:custGeom>
              <a:avLst/>
              <a:gdLst/>
              <a:ahLst/>
              <a:cxnLst/>
              <a:rect l="l" t="t" r="r" b="b"/>
              <a:pathLst>
                <a:path w="12473" h="8936" extrusionOk="0">
                  <a:moveTo>
                    <a:pt x="7992" y="1"/>
                  </a:moveTo>
                  <a:cubicBezTo>
                    <a:pt x="6856" y="1"/>
                    <a:pt x="5587" y="315"/>
                    <a:pt x="4367" y="960"/>
                  </a:cubicBezTo>
                  <a:cubicBezTo>
                    <a:pt x="1488" y="2496"/>
                    <a:pt x="0" y="5303"/>
                    <a:pt x="1029" y="7238"/>
                  </a:cubicBezTo>
                  <a:cubicBezTo>
                    <a:pt x="1622" y="8354"/>
                    <a:pt x="2922" y="8935"/>
                    <a:pt x="4469" y="8935"/>
                  </a:cubicBezTo>
                  <a:cubicBezTo>
                    <a:pt x="5605" y="8935"/>
                    <a:pt x="6874" y="8622"/>
                    <a:pt x="8093" y="7976"/>
                  </a:cubicBezTo>
                  <a:cubicBezTo>
                    <a:pt x="10972" y="6440"/>
                    <a:pt x="12472" y="3633"/>
                    <a:pt x="11432" y="1698"/>
                  </a:cubicBezTo>
                  <a:cubicBezTo>
                    <a:pt x="10839" y="582"/>
                    <a:pt x="9539" y="1"/>
                    <a:pt x="7992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5300267" y="3807593"/>
              <a:ext cx="279304" cy="304647"/>
            </a:xfrm>
            <a:custGeom>
              <a:avLst/>
              <a:gdLst/>
              <a:ahLst/>
              <a:cxnLst/>
              <a:rect l="l" t="t" r="r" b="b"/>
              <a:pathLst>
                <a:path w="10065" h="11066" extrusionOk="0">
                  <a:moveTo>
                    <a:pt x="3602" y="1"/>
                  </a:moveTo>
                  <a:cubicBezTo>
                    <a:pt x="3130" y="1"/>
                    <a:pt x="2676" y="105"/>
                    <a:pt x="2263" y="325"/>
                  </a:cubicBezTo>
                  <a:cubicBezTo>
                    <a:pt x="327" y="1353"/>
                    <a:pt x="0" y="4522"/>
                    <a:pt x="1525" y="7401"/>
                  </a:cubicBezTo>
                  <a:cubicBezTo>
                    <a:pt x="2731" y="9662"/>
                    <a:pt x="4721" y="11065"/>
                    <a:pt x="6457" y="11065"/>
                  </a:cubicBezTo>
                  <a:cubicBezTo>
                    <a:pt x="6932" y="11065"/>
                    <a:pt x="7387" y="10961"/>
                    <a:pt x="7803" y="10740"/>
                  </a:cubicBezTo>
                  <a:cubicBezTo>
                    <a:pt x="9738" y="9712"/>
                    <a:pt x="10065" y="6542"/>
                    <a:pt x="8541" y="3675"/>
                  </a:cubicBezTo>
                  <a:cubicBezTo>
                    <a:pt x="7333" y="1412"/>
                    <a:pt x="5340" y="1"/>
                    <a:pt x="3602" y="1"/>
                  </a:cubicBezTo>
                  <a:close/>
                </a:path>
              </a:pathLst>
            </a:custGeom>
            <a:solidFill>
              <a:srgbClr val="FBC6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5300267" y="3807593"/>
              <a:ext cx="279304" cy="304647"/>
            </a:xfrm>
            <a:custGeom>
              <a:avLst/>
              <a:gdLst/>
              <a:ahLst/>
              <a:cxnLst/>
              <a:rect l="l" t="t" r="r" b="b"/>
              <a:pathLst>
                <a:path w="10065" h="11066" extrusionOk="0">
                  <a:moveTo>
                    <a:pt x="3602" y="1"/>
                  </a:moveTo>
                  <a:cubicBezTo>
                    <a:pt x="3130" y="1"/>
                    <a:pt x="2676" y="105"/>
                    <a:pt x="2263" y="325"/>
                  </a:cubicBezTo>
                  <a:cubicBezTo>
                    <a:pt x="327" y="1353"/>
                    <a:pt x="0" y="4522"/>
                    <a:pt x="1525" y="7401"/>
                  </a:cubicBezTo>
                  <a:cubicBezTo>
                    <a:pt x="2731" y="9662"/>
                    <a:pt x="4721" y="11065"/>
                    <a:pt x="6457" y="11065"/>
                  </a:cubicBezTo>
                  <a:cubicBezTo>
                    <a:pt x="6932" y="11065"/>
                    <a:pt x="7387" y="10961"/>
                    <a:pt x="7803" y="10740"/>
                  </a:cubicBezTo>
                  <a:cubicBezTo>
                    <a:pt x="9738" y="9712"/>
                    <a:pt x="10065" y="6542"/>
                    <a:pt x="8541" y="3675"/>
                  </a:cubicBezTo>
                  <a:cubicBezTo>
                    <a:pt x="7333" y="1412"/>
                    <a:pt x="5340" y="1"/>
                    <a:pt x="3602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5205945" y="3761233"/>
              <a:ext cx="391775" cy="120912"/>
            </a:xfrm>
            <a:custGeom>
              <a:avLst/>
              <a:gdLst/>
              <a:ahLst/>
              <a:cxnLst/>
              <a:rect l="l" t="t" r="r" b="b"/>
              <a:pathLst>
                <a:path w="14118" h="4392" extrusionOk="0">
                  <a:moveTo>
                    <a:pt x="678" y="1"/>
                  </a:moveTo>
                  <a:cubicBezTo>
                    <a:pt x="254" y="13"/>
                    <a:pt x="0" y="37"/>
                    <a:pt x="0" y="37"/>
                  </a:cubicBezTo>
                  <a:cubicBezTo>
                    <a:pt x="0" y="37"/>
                    <a:pt x="194" y="194"/>
                    <a:pt x="533" y="436"/>
                  </a:cubicBezTo>
                  <a:cubicBezTo>
                    <a:pt x="714" y="557"/>
                    <a:pt x="932" y="702"/>
                    <a:pt x="1174" y="859"/>
                  </a:cubicBezTo>
                  <a:cubicBezTo>
                    <a:pt x="1416" y="1005"/>
                    <a:pt x="1706" y="1174"/>
                    <a:pt x="2008" y="1343"/>
                  </a:cubicBezTo>
                  <a:cubicBezTo>
                    <a:pt x="2323" y="1513"/>
                    <a:pt x="2662" y="1682"/>
                    <a:pt x="3024" y="1851"/>
                  </a:cubicBezTo>
                  <a:cubicBezTo>
                    <a:pt x="3387" y="2033"/>
                    <a:pt x="3774" y="2202"/>
                    <a:pt x="4174" y="2371"/>
                  </a:cubicBezTo>
                  <a:cubicBezTo>
                    <a:pt x="4972" y="2698"/>
                    <a:pt x="5843" y="3013"/>
                    <a:pt x="6726" y="3279"/>
                  </a:cubicBezTo>
                  <a:cubicBezTo>
                    <a:pt x="7609" y="3545"/>
                    <a:pt x="8504" y="3775"/>
                    <a:pt x="9363" y="3944"/>
                  </a:cubicBezTo>
                  <a:cubicBezTo>
                    <a:pt x="10210" y="4126"/>
                    <a:pt x="11020" y="4234"/>
                    <a:pt x="11722" y="4307"/>
                  </a:cubicBezTo>
                  <a:cubicBezTo>
                    <a:pt x="12424" y="4367"/>
                    <a:pt x="13028" y="4392"/>
                    <a:pt x="13452" y="4392"/>
                  </a:cubicBezTo>
                  <a:cubicBezTo>
                    <a:pt x="13875" y="4380"/>
                    <a:pt x="14117" y="4355"/>
                    <a:pt x="14117" y="4355"/>
                  </a:cubicBezTo>
                  <a:cubicBezTo>
                    <a:pt x="14117" y="4355"/>
                    <a:pt x="13924" y="4186"/>
                    <a:pt x="13585" y="3956"/>
                  </a:cubicBezTo>
                  <a:cubicBezTo>
                    <a:pt x="13234" y="3714"/>
                    <a:pt x="12726" y="3388"/>
                    <a:pt x="12109" y="3049"/>
                  </a:cubicBezTo>
                  <a:cubicBezTo>
                    <a:pt x="11480" y="2722"/>
                    <a:pt x="10754" y="2359"/>
                    <a:pt x="9944" y="2033"/>
                  </a:cubicBezTo>
                  <a:cubicBezTo>
                    <a:pt x="9145" y="1694"/>
                    <a:pt x="8274" y="1380"/>
                    <a:pt x="7391" y="1113"/>
                  </a:cubicBezTo>
                  <a:cubicBezTo>
                    <a:pt x="6508" y="847"/>
                    <a:pt x="5613" y="605"/>
                    <a:pt x="4766" y="436"/>
                  </a:cubicBezTo>
                  <a:cubicBezTo>
                    <a:pt x="4331" y="351"/>
                    <a:pt x="3920" y="279"/>
                    <a:pt x="3520" y="218"/>
                  </a:cubicBezTo>
                  <a:cubicBezTo>
                    <a:pt x="3121" y="158"/>
                    <a:pt x="2746" y="121"/>
                    <a:pt x="2395" y="85"/>
                  </a:cubicBezTo>
                  <a:cubicBezTo>
                    <a:pt x="2045" y="49"/>
                    <a:pt x="1718" y="25"/>
                    <a:pt x="1428" y="13"/>
                  </a:cubicBezTo>
                  <a:cubicBezTo>
                    <a:pt x="1137" y="1"/>
                    <a:pt x="883" y="1"/>
                    <a:pt x="678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5160962" y="3683983"/>
              <a:ext cx="63797" cy="83939"/>
            </a:xfrm>
            <a:custGeom>
              <a:avLst/>
              <a:gdLst/>
              <a:ahLst/>
              <a:cxnLst/>
              <a:rect l="l" t="t" r="r" b="b"/>
              <a:pathLst>
                <a:path w="2299" h="3049" fill="none" extrusionOk="0">
                  <a:moveTo>
                    <a:pt x="2299" y="3048"/>
                  </a:moveTo>
                  <a:cubicBezTo>
                    <a:pt x="859" y="2613"/>
                    <a:pt x="0" y="1246"/>
                    <a:pt x="375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133101" y="3755892"/>
              <a:ext cx="91658" cy="52004"/>
            </a:xfrm>
            <a:custGeom>
              <a:avLst/>
              <a:gdLst/>
              <a:ahLst/>
              <a:cxnLst/>
              <a:rect l="l" t="t" r="r" b="b"/>
              <a:pathLst>
                <a:path w="3303" h="1889" fill="none" extrusionOk="0">
                  <a:moveTo>
                    <a:pt x="3303" y="436"/>
                  </a:moveTo>
                  <a:cubicBezTo>
                    <a:pt x="1863" y="1"/>
                    <a:pt x="387" y="654"/>
                    <a:pt x="0" y="1888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6077711" y="3741769"/>
              <a:ext cx="185314" cy="297682"/>
            </a:xfrm>
            <a:custGeom>
              <a:avLst/>
              <a:gdLst/>
              <a:ahLst/>
              <a:cxnLst/>
              <a:rect l="l" t="t" r="r" b="b"/>
              <a:pathLst>
                <a:path w="6678" h="10813" extrusionOk="0">
                  <a:moveTo>
                    <a:pt x="3898" y="0"/>
                  </a:moveTo>
                  <a:cubicBezTo>
                    <a:pt x="2379" y="0"/>
                    <a:pt x="861" y="2150"/>
                    <a:pt x="436" y="4978"/>
                  </a:cubicBezTo>
                  <a:cubicBezTo>
                    <a:pt x="1" y="7953"/>
                    <a:pt x="932" y="10554"/>
                    <a:pt x="2529" y="10796"/>
                  </a:cubicBezTo>
                  <a:cubicBezTo>
                    <a:pt x="2606" y="10807"/>
                    <a:pt x="2683" y="10813"/>
                    <a:pt x="2760" y="10813"/>
                  </a:cubicBezTo>
                  <a:cubicBezTo>
                    <a:pt x="4292" y="10813"/>
                    <a:pt x="5804" y="8670"/>
                    <a:pt x="6230" y="5837"/>
                  </a:cubicBezTo>
                  <a:cubicBezTo>
                    <a:pt x="6678" y="2861"/>
                    <a:pt x="5734" y="248"/>
                    <a:pt x="4138" y="18"/>
                  </a:cubicBezTo>
                  <a:cubicBezTo>
                    <a:pt x="4058" y="6"/>
                    <a:pt x="3978" y="0"/>
                    <a:pt x="3898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6077711" y="3741769"/>
              <a:ext cx="185314" cy="297682"/>
            </a:xfrm>
            <a:custGeom>
              <a:avLst/>
              <a:gdLst/>
              <a:ahLst/>
              <a:cxnLst/>
              <a:rect l="l" t="t" r="r" b="b"/>
              <a:pathLst>
                <a:path w="6678" h="10813" extrusionOk="0">
                  <a:moveTo>
                    <a:pt x="3898" y="0"/>
                  </a:moveTo>
                  <a:cubicBezTo>
                    <a:pt x="2379" y="0"/>
                    <a:pt x="861" y="2150"/>
                    <a:pt x="436" y="4978"/>
                  </a:cubicBezTo>
                  <a:cubicBezTo>
                    <a:pt x="1" y="7953"/>
                    <a:pt x="932" y="10554"/>
                    <a:pt x="2529" y="10796"/>
                  </a:cubicBezTo>
                  <a:cubicBezTo>
                    <a:pt x="2606" y="10807"/>
                    <a:pt x="2683" y="10813"/>
                    <a:pt x="2760" y="10813"/>
                  </a:cubicBezTo>
                  <a:cubicBezTo>
                    <a:pt x="4292" y="10813"/>
                    <a:pt x="5804" y="8670"/>
                    <a:pt x="6230" y="5837"/>
                  </a:cubicBezTo>
                  <a:cubicBezTo>
                    <a:pt x="6678" y="2861"/>
                    <a:pt x="5734" y="248"/>
                    <a:pt x="4138" y="18"/>
                  </a:cubicBezTo>
                  <a:cubicBezTo>
                    <a:pt x="4058" y="6"/>
                    <a:pt x="3978" y="0"/>
                    <a:pt x="3898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088117" y="3987089"/>
              <a:ext cx="206821" cy="289065"/>
            </a:xfrm>
            <a:custGeom>
              <a:avLst/>
              <a:gdLst/>
              <a:ahLst/>
              <a:cxnLst/>
              <a:rect l="l" t="t" r="r" b="b"/>
              <a:pathLst>
                <a:path w="7453" h="10500" extrusionOk="0">
                  <a:moveTo>
                    <a:pt x="2515" y="1"/>
                  </a:moveTo>
                  <a:cubicBezTo>
                    <a:pt x="2338" y="1"/>
                    <a:pt x="2164" y="27"/>
                    <a:pt x="1997" y="83"/>
                  </a:cubicBezTo>
                  <a:cubicBezTo>
                    <a:pt x="472" y="591"/>
                    <a:pt x="1" y="3325"/>
                    <a:pt x="956" y="6180"/>
                  </a:cubicBezTo>
                  <a:cubicBezTo>
                    <a:pt x="1795" y="8717"/>
                    <a:pt x="3484" y="10499"/>
                    <a:pt x="4928" y="10499"/>
                  </a:cubicBezTo>
                  <a:cubicBezTo>
                    <a:pt x="5108" y="10499"/>
                    <a:pt x="5285" y="10471"/>
                    <a:pt x="5456" y="10413"/>
                  </a:cubicBezTo>
                  <a:cubicBezTo>
                    <a:pt x="6993" y="9905"/>
                    <a:pt x="7452" y="7171"/>
                    <a:pt x="6509" y="4329"/>
                  </a:cubicBezTo>
                  <a:cubicBezTo>
                    <a:pt x="5657" y="1785"/>
                    <a:pt x="3961" y="1"/>
                    <a:pt x="2515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088117" y="3987089"/>
              <a:ext cx="206821" cy="289065"/>
            </a:xfrm>
            <a:custGeom>
              <a:avLst/>
              <a:gdLst/>
              <a:ahLst/>
              <a:cxnLst/>
              <a:rect l="l" t="t" r="r" b="b"/>
              <a:pathLst>
                <a:path w="7453" h="10500" extrusionOk="0">
                  <a:moveTo>
                    <a:pt x="2515" y="1"/>
                  </a:moveTo>
                  <a:cubicBezTo>
                    <a:pt x="2338" y="1"/>
                    <a:pt x="2164" y="27"/>
                    <a:pt x="1997" y="83"/>
                  </a:cubicBezTo>
                  <a:cubicBezTo>
                    <a:pt x="472" y="591"/>
                    <a:pt x="1" y="3325"/>
                    <a:pt x="956" y="6180"/>
                  </a:cubicBezTo>
                  <a:cubicBezTo>
                    <a:pt x="1795" y="8717"/>
                    <a:pt x="3484" y="10499"/>
                    <a:pt x="4928" y="10499"/>
                  </a:cubicBezTo>
                  <a:cubicBezTo>
                    <a:pt x="5108" y="10499"/>
                    <a:pt x="5285" y="10471"/>
                    <a:pt x="5456" y="10413"/>
                  </a:cubicBezTo>
                  <a:cubicBezTo>
                    <a:pt x="6993" y="9905"/>
                    <a:pt x="7452" y="7171"/>
                    <a:pt x="6509" y="4329"/>
                  </a:cubicBezTo>
                  <a:cubicBezTo>
                    <a:pt x="5657" y="1785"/>
                    <a:pt x="3961" y="1"/>
                    <a:pt x="2515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844750" y="4005892"/>
              <a:ext cx="303807" cy="285816"/>
            </a:xfrm>
            <a:custGeom>
              <a:avLst/>
              <a:gdLst/>
              <a:ahLst/>
              <a:cxnLst/>
              <a:rect l="l" t="t" r="r" b="b"/>
              <a:pathLst>
                <a:path w="10948" h="10382" extrusionOk="0">
                  <a:moveTo>
                    <a:pt x="7283" y="0"/>
                  </a:moveTo>
                  <a:cubicBezTo>
                    <a:pt x="5708" y="0"/>
                    <a:pt x="3848" y="947"/>
                    <a:pt x="2432" y="2642"/>
                  </a:cubicBezTo>
                  <a:cubicBezTo>
                    <a:pt x="339" y="5134"/>
                    <a:pt x="0" y="8303"/>
                    <a:pt x="1682" y="9706"/>
                  </a:cubicBezTo>
                  <a:cubicBezTo>
                    <a:pt x="2226" y="10164"/>
                    <a:pt x="2915" y="10381"/>
                    <a:pt x="3668" y="10381"/>
                  </a:cubicBezTo>
                  <a:cubicBezTo>
                    <a:pt x="5243" y="10381"/>
                    <a:pt x="7101" y="9432"/>
                    <a:pt x="8517" y="7746"/>
                  </a:cubicBezTo>
                  <a:cubicBezTo>
                    <a:pt x="10609" y="5242"/>
                    <a:pt x="10948" y="2085"/>
                    <a:pt x="9267" y="670"/>
                  </a:cubicBezTo>
                  <a:cubicBezTo>
                    <a:pt x="8723" y="216"/>
                    <a:pt x="8035" y="0"/>
                    <a:pt x="7283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844750" y="4005892"/>
              <a:ext cx="303807" cy="285816"/>
            </a:xfrm>
            <a:custGeom>
              <a:avLst/>
              <a:gdLst/>
              <a:ahLst/>
              <a:cxnLst/>
              <a:rect l="l" t="t" r="r" b="b"/>
              <a:pathLst>
                <a:path w="10948" h="10382" extrusionOk="0">
                  <a:moveTo>
                    <a:pt x="7283" y="0"/>
                  </a:moveTo>
                  <a:cubicBezTo>
                    <a:pt x="5708" y="0"/>
                    <a:pt x="3848" y="947"/>
                    <a:pt x="2432" y="2642"/>
                  </a:cubicBezTo>
                  <a:cubicBezTo>
                    <a:pt x="339" y="5134"/>
                    <a:pt x="0" y="8303"/>
                    <a:pt x="1682" y="9706"/>
                  </a:cubicBezTo>
                  <a:cubicBezTo>
                    <a:pt x="2226" y="10164"/>
                    <a:pt x="2915" y="10381"/>
                    <a:pt x="3668" y="10381"/>
                  </a:cubicBezTo>
                  <a:cubicBezTo>
                    <a:pt x="5243" y="10381"/>
                    <a:pt x="7101" y="9432"/>
                    <a:pt x="8517" y="7746"/>
                  </a:cubicBezTo>
                  <a:cubicBezTo>
                    <a:pt x="10609" y="5242"/>
                    <a:pt x="10948" y="2085"/>
                    <a:pt x="9267" y="670"/>
                  </a:cubicBezTo>
                  <a:cubicBezTo>
                    <a:pt x="8723" y="216"/>
                    <a:pt x="8035" y="0"/>
                    <a:pt x="7283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5810839" y="3774089"/>
              <a:ext cx="328671" cy="267371"/>
            </a:xfrm>
            <a:custGeom>
              <a:avLst/>
              <a:gdLst/>
              <a:ahLst/>
              <a:cxnLst/>
              <a:rect l="l" t="t" r="r" b="b"/>
              <a:pathLst>
                <a:path w="11844" h="9712" extrusionOk="0">
                  <a:moveTo>
                    <a:pt x="3992" y="0"/>
                  </a:moveTo>
                  <a:cubicBezTo>
                    <a:pt x="2936" y="0"/>
                    <a:pt x="2010" y="350"/>
                    <a:pt x="1404" y="1070"/>
                  </a:cubicBezTo>
                  <a:cubicBezTo>
                    <a:pt x="1" y="2739"/>
                    <a:pt x="872" y="5800"/>
                    <a:pt x="3376" y="7892"/>
                  </a:cubicBezTo>
                  <a:cubicBezTo>
                    <a:pt x="4800" y="9089"/>
                    <a:pt x="6447" y="9712"/>
                    <a:pt x="7858" y="9712"/>
                  </a:cubicBezTo>
                  <a:cubicBezTo>
                    <a:pt x="8914" y="9712"/>
                    <a:pt x="9839" y="9362"/>
                    <a:pt x="10440" y="8642"/>
                  </a:cubicBezTo>
                  <a:cubicBezTo>
                    <a:pt x="11843" y="6973"/>
                    <a:pt x="10972" y="3913"/>
                    <a:pt x="8468" y="1820"/>
                  </a:cubicBezTo>
                  <a:cubicBezTo>
                    <a:pt x="7044" y="623"/>
                    <a:pt x="5401" y="0"/>
                    <a:pt x="3992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810839" y="3774089"/>
              <a:ext cx="328671" cy="267371"/>
            </a:xfrm>
            <a:custGeom>
              <a:avLst/>
              <a:gdLst/>
              <a:ahLst/>
              <a:cxnLst/>
              <a:rect l="l" t="t" r="r" b="b"/>
              <a:pathLst>
                <a:path w="11844" h="9712" extrusionOk="0">
                  <a:moveTo>
                    <a:pt x="3992" y="0"/>
                  </a:moveTo>
                  <a:cubicBezTo>
                    <a:pt x="2936" y="0"/>
                    <a:pt x="2010" y="350"/>
                    <a:pt x="1404" y="1070"/>
                  </a:cubicBezTo>
                  <a:cubicBezTo>
                    <a:pt x="1" y="2739"/>
                    <a:pt x="872" y="5800"/>
                    <a:pt x="3376" y="7892"/>
                  </a:cubicBezTo>
                  <a:cubicBezTo>
                    <a:pt x="4800" y="9089"/>
                    <a:pt x="6447" y="9712"/>
                    <a:pt x="7858" y="9712"/>
                  </a:cubicBezTo>
                  <a:cubicBezTo>
                    <a:pt x="8914" y="9712"/>
                    <a:pt x="9839" y="9362"/>
                    <a:pt x="10440" y="8642"/>
                  </a:cubicBezTo>
                  <a:cubicBezTo>
                    <a:pt x="11843" y="6973"/>
                    <a:pt x="10972" y="3913"/>
                    <a:pt x="8468" y="1820"/>
                  </a:cubicBezTo>
                  <a:cubicBezTo>
                    <a:pt x="7044" y="623"/>
                    <a:pt x="5401" y="0"/>
                    <a:pt x="3992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858847" y="3987281"/>
              <a:ext cx="408230" cy="68109"/>
            </a:xfrm>
            <a:custGeom>
              <a:avLst/>
              <a:gdLst/>
              <a:ahLst/>
              <a:cxnLst/>
              <a:rect l="l" t="t" r="r" b="b"/>
              <a:pathLst>
                <a:path w="14711" h="2474" extrusionOk="0">
                  <a:moveTo>
                    <a:pt x="9639" y="1"/>
                  </a:moveTo>
                  <a:cubicBezTo>
                    <a:pt x="8867" y="1"/>
                    <a:pt x="8063" y="38"/>
                    <a:pt x="7259" y="112"/>
                  </a:cubicBezTo>
                  <a:cubicBezTo>
                    <a:pt x="6339" y="185"/>
                    <a:pt x="5420" y="306"/>
                    <a:pt x="4573" y="475"/>
                  </a:cubicBezTo>
                  <a:cubicBezTo>
                    <a:pt x="3714" y="632"/>
                    <a:pt x="2916" y="826"/>
                    <a:pt x="2238" y="1031"/>
                  </a:cubicBezTo>
                  <a:cubicBezTo>
                    <a:pt x="1561" y="1225"/>
                    <a:pt x="1005" y="1431"/>
                    <a:pt x="617" y="1600"/>
                  </a:cubicBezTo>
                  <a:cubicBezTo>
                    <a:pt x="218" y="1757"/>
                    <a:pt x="0" y="1878"/>
                    <a:pt x="0" y="1878"/>
                  </a:cubicBezTo>
                  <a:cubicBezTo>
                    <a:pt x="0" y="1878"/>
                    <a:pt x="242" y="1963"/>
                    <a:pt x="654" y="2048"/>
                  </a:cubicBezTo>
                  <a:cubicBezTo>
                    <a:pt x="1065" y="2144"/>
                    <a:pt x="1658" y="2253"/>
                    <a:pt x="2359" y="2326"/>
                  </a:cubicBezTo>
                  <a:cubicBezTo>
                    <a:pt x="3061" y="2410"/>
                    <a:pt x="3871" y="2471"/>
                    <a:pt x="4742" y="2471"/>
                  </a:cubicBezTo>
                  <a:cubicBezTo>
                    <a:pt x="4851" y="2472"/>
                    <a:pt x="4961" y="2473"/>
                    <a:pt x="5071" y="2473"/>
                  </a:cubicBezTo>
                  <a:cubicBezTo>
                    <a:pt x="5843" y="2473"/>
                    <a:pt x="6648" y="2436"/>
                    <a:pt x="7452" y="2362"/>
                  </a:cubicBezTo>
                  <a:cubicBezTo>
                    <a:pt x="8371" y="2289"/>
                    <a:pt x="9291" y="2168"/>
                    <a:pt x="10150" y="1999"/>
                  </a:cubicBezTo>
                  <a:cubicBezTo>
                    <a:pt x="10573" y="1927"/>
                    <a:pt x="10984" y="1842"/>
                    <a:pt x="11371" y="1745"/>
                  </a:cubicBezTo>
                  <a:cubicBezTo>
                    <a:pt x="11759" y="1648"/>
                    <a:pt x="12134" y="1552"/>
                    <a:pt x="12472" y="1455"/>
                  </a:cubicBezTo>
                  <a:cubicBezTo>
                    <a:pt x="12811" y="1346"/>
                    <a:pt x="13113" y="1249"/>
                    <a:pt x="13392" y="1152"/>
                  </a:cubicBezTo>
                  <a:cubicBezTo>
                    <a:pt x="13670" y="1056"/>
                    <a:pt x="13900" y="959"/>
                    <a:pt x="14105" y="874"/>
                  </a:cubicBezTo>
                  <a:cubicBezTo>
                    <a:pt x="14492" y="717"/>
                    <a:pt x="14710" y="596"/>
                    <a:pt x="14710" y="596"/>
                  </a:cubicBezTo>
                  <a:cubicBezTo>
                    <a:pt x="14710" y="596"/>
                    <a:pt x="14468" y="511"/>
                    <a:pt x="14057" y="427"/>
                  </a:cubicBezTo>
                  <a:cubicBezTo>
                    <a:pt x="13851" y="378"/>
                    <a:pt x="13597" y="330"/>
                    <a:pt x="13319" y="281"/>
                  </a:cubicBezTo>
                  <a:cubicBezTo>
                    <a:pt x="13029" y="221"/>
                    <a:pt x="12702" y="185"/>
                    <a:pt x="12351" y="136"/>
                  </a:cubicBezTo>
                  <a:cubicBezTo>
                    <a:pt x="12000" y="100"/>
                    <a:pt x="11625" y="64"/>
                    <a:pt x="11226" y="39"/>
                  </a:cubicBezTo>
                  <a:cubicBezTo>
                    <a:pt x="10827" y="15"/>
                    <a:pt x="10404" y="3"/>
                    <a:pt x="9968" y="3"/>
                  </a:cubicBezTo>
                  <a:cubicBezTo>
                    <a:pt x="9859" y="2"/>
                    <a:pt x="9750" y="1"/>
                    <a:pt x="9639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6247569" y="4001680"/>
              <a:ext cx="80919" cy="61640"/>
            </a:xfrm>
            <a:custGeom>
              <a:avLst/>
              <a:gdLst/>
              <a:ahLst/>
              <a:cxnLst/>
              <a:rect l="l" t="t" r="r" b="b"/>
              <a:pathLst>
                <a:path w="2916" h="2239" fill="none" extrusionOk="0">
                  <a:moveTo>
                    <a:pt x="1" y="133"/>
                  </a:moveTo>
                  <a:cubicBezTo>
                    <a:pt x="1501" y="0"/>
                    <a:pt x="2807" y="944"/>
                    <a:pt x="2916" y="2238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247569" y="3934066"/>
              <a:ext cx="72871" cy="71303"/>
            </a:xfrm>
            <a:custGeom>
              <a:avLst/>
              <a:gdLst/>
              <a:ahLst/>
              <a:cxnLst/>
              <a:rect l="l" t="t" r="r" b="b"/>
              <a:pathLst>
                <a:path w="2626" h="2590" fill="none" extrusionOk="0">
                  <a:moveTo>
                    <a:pt x="1" y="2589"/>
                  </a:moveTo>
                  <a:cubicBezTo>
                    <a:pt x="1501" y="2456"/>
                    <a:pt x="2626" y="1307"/>
                    <a:pt x="2505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625219" y="3419778"/>
              <a:ext cx="248779" cy="261645"/>
            </a:xfrm>
            <a:custGeom>
              <a:avLst/>
              <a:gdLst/>
              <a:ahLst/>
              <a:cxnLst/>
              <a:rect l="l" t="t" r="r" b="b"/>
              <a:pathLst>
                <a:path w="8965" h="9504" extrusionOk="0">
                  <a:moveTo>
                    <a:pt x="2386" y="0"/>
                  </a:moveTo>
                  <a:cubicBezTo>
                    <a:pt x="1984" y="0"/>
                    <a:pt x="1621" y="103"/>
                    <a:pt x="1319" y="319"/>
                  </a:cubicBezTo>
                  <a:cubicBezTo>
                    <a:pt x="0" y="1262"/>
                    <a:pt x="351" y="4008"/>
                    <a:pt x="2105" y="6452"/>
                  </a:cubicBezTo>
                  <a:cubicBezTo>
                    <a:pt x="3450" y="8338"/>
                    <a:pt x="5241" y="9503"/>
                    <a:pt x="6589" y="9503"/>
                  </a:cubicBezTo>
                  <a:cubicBezTo>
                    <a:pt x="6987" y="9503"/>
                    <a:pt x="7347" y="9401"/>
                    <a:pt x="7646" y="9186"/>
                  </a:cubicBezTo>
                  <a:cubicBezTo>
                    <a:pt x="8964" y="8242"/>
                    <a:pt x="8613" y="5496"/>
                    <a:pt x="6871" y="3053"/>
                  </a:cubicBezTo>
                  <a:cubicBezTo>
                    <a:pt x="5519" y="1160"/>
                    <a:pt x="3736" y="0"/>
                    <a:pt x="2386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625219" y="3419778"/>
              <a:ext cx="248779" cy="261645"/>
            </a:xfrm>
            <a:custGeom>
              <a:avLst/>
              <a:gdLst/>
              <a:ahLst/>
              <a:cxnLst/>
              <a:rect l="l" t="t" r="r" b="b"/>
              <a:pathLst>
                <a:path w="8965" h="9504" extrusionOk="0">
                  <a:moveTo>
                    <a:pt x="2386" y="0"/>
                  </a:moveTo>
                  <a:cubicBezTo>
                    <a:pt x="1984" y="0"/>
                    <a:pt x="1621" y="103"/>
                    <a:pt x="1319" y="319"/>
                  </a:cubicBezTo>
                  <a:cubicBezTo>
                    <a:pt x="0" y="1262"/>
                    <a:pt x="351" y="4008"/>
                    <a:pt x="2105" y="6452"/>
                  </a:cubicBezTo>
                  <a:cubicBezTo>
                    <a:pt x="3450" y="8338"/>
                    <a:pt x="5241" y="9503"/>
                    <a:pt x="6589" y="9503"/>
                  </a:cubicBezTo>
                  <a:cubicBezTo>
                    <a:pt x="6987" y="9503"/>
                    <a:pt x="7347" y="9401"/>
                    <a:pt x="7646" y="9186"/>
                  </a:cubicBezTo>
                  <a:cubicBezTo>
                    <a:pt x="8964" y="8242"/>
                    <a:pt x="8613" y="5496"/>
                    <a:pt x="6871" y="3053"/>
                  </a:cubicBezTo>
                  <a:cubicBezTo>
                    <a:pt x="5519" y="1160"/>
                    <a:pt x="3736" y="0"/>
                    <a:pt x="2386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411044" y="3292204"/>
              <a:ext cx="309524" cy="199124"/>
            </a:xfrm>
            <a:custGeom>
              <a:avLst/>
              <a:gdLst/>
              <a:ahLst/>
              <a:cxnLst/>
              <a:rect l="l" t="t" r="r" b="b"/>
              <a:pathLst>
                <a:path w="11154" h="7233" extrusionOk="0">
                  <a:moveTo>
                    <a:pt x="3190" y="0"/>
                  </a:moveTo>
                  <a:cubicBezTo>
                    <a:pt x="2040" y="0"/>
                    <a:pt x="1133" y="367"/>
                    <a:pt x="751" y="1094"/>
                  </a:cubicBezTo>
                  <a:cubicBezTo>
                    <a:pt x="1" y="2534"/>
                    <a:pt x="1561" y="4820"/>
                    <a:pt x="4222" y="6211"/>
                  </a:cubicBezTo>
                  <a:cubicBezTo>
                    <a:pt x="5533" y="6893"/>
                    <a:pt x="6867" y="7232"/>
                    <a:pt x="7975" y="7232"/>
                  </a:cubicBezTo>
                  <a:cubicBezTo>
                    <a:pt x="9127" y="7232"/>
                    <a:pt x="10034" y="6866"/>
                    <a:pt x="10416" y="6138"/>
                  </a:cubicBezTo>
                  <a:cubicBezTo>
                    <a:pt x="11154" y="4699"/>
                    <a:pt x="9606" y="2413"/>
                    <a:pt x="6932" y="1022"/>
                  </a:cubicBezTo>
                  <a:cubicBezTo>
                    <a:pt x="5627" y="339"/>
                    <a:pt x="4296" y="0"/>
                    <a:pt x="3190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411044" y="3292204"/>
              <a:ext cx="309524" cy="199124"/>
            </a:xfrm>
            <a:custGeom>
              <a:avLst/>
              <a:gdLst/>
              <a:ahLst/>
              <a:cxnLst/>
              <a:rect l="l" t="t" r="r" b="b"/>
              <a:pathLst>
                <a:path w="11154" h="7233" extrusionOk="0">
                  <a:moveTo>
                    <a:pt x="3190" y="0"/>
                  </a:moveTo>
                  <a:cubicBezTo>
                    <a:pt x="2040" y="0"/>
                    <a:pt x="1133" y="367"/>
                    <a:pt x="751" y="1094"/>
                  </a:cubicBezTo>
                  <a:cubicBezTo>
                    <a:pt x="1" y="2534"/>
                    <a:pt x="1561" y="4820"/>
                    <a:pt x="4222" y="6211"/>
                  </a:cubicBezTo>
                  <a:cubicBezTo>
                    <a:pt x="5533" y="6893"/>
                    <a:pt x="6867" y="7232"/>
                    <a:pt x="7975" y="7232"/>
                  </a:cubicBezTo>
                  <a:cubicBezTo>
                    <a:pt x="9127" y="7232"/>
                    <a:pt x="10034" y="6866"/>
                    <a:pt x="10416" y="6138"/>
                  </a:cubicBezTo>
                  <a:cubicBezTo>
                    <a:pt x="11154" y="4699"/>
                    <a:pt x="9606" y="2413"/>
                    <a:pt x="6932" y="1022"/>
                  </a:cubicBezTo>
                  <a:cubicBezTo>
                    <a:pt x="5627" y="339"/>
                    <a:pt x="4296" y="0"/>
                    <a:pt x="3190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577877" y="3083334"/>
              <a:ext cx="232323" cy="324414"/>
            </a:xfrm>
            <a:custGeom>
              <a:avLst/>
              <a:gdLst/>
              <a:ahLst/>
              <a:cxnLst/>
              <a:rect l="l" t="t" r="r" b="b"/>
              <a:pathLst>
                <a:path w="8372" h="11784" extrusionOk="0">
                  <a:moveTo>
                    <a:pt x="3970" y="1"/>
                  </a:moveTo>
                  <a:cubicBezTo>
                    <a:pt x="3905" y="1"/>
                    <a:pt x="3840" y="3"/>
                    <a:pt x="3775" y="8"/>
                  </a:cubicBezTo>
                  <a:cubicBezTo>
                    <a:pt x="1585" y="165"/>
                    <a:pt x="1" y="2923"/>
                    <a:pt x="231" y="6165"/>
                  </a:cubicBezTo>
                  <a:cubicBezTo>
                    <a:pt x="454" y="9329"/>
                    <a:pt x="2302" y="11784"/>
                    <a:pt x="4416" y="11784"/>
                  </a:cubicBezTo>
                  <a:cubicBezTo>
                    <a:pt x="4477" y="11784"/>
                    <a:pt x="4537" y="11782"/>
                    <a:pt x="4598" y="11778"/>
                  </a:cubicBezTo>
                  <a:cubicBezTo>
                    <a:pt x="6787" y="11621"/>
                    <a:pt x="8372" y="8863"/>
                    <a:pt x="8154" y="5609"/>
                  </a:cubicBezTo>
                  <a:cubicBezTo>
                    <a:pt x="7931" y="2463"/>
                    <a:pt x="6079" y="1"/>
                    <a:pt x="3970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6577877" y="3083334"/>
              <a:ext cx="232323" cy="324414"/>
            </a:xfrm>
            <a:custGeom>
              <a:avLst/>
              <a:gdLst/>
              <a:ahLst/>
              <a:cxnLst/>
              <a:rect l="l" t="t" r="r" b="b"/>
              <a:pathLst>
                <a:path w="8372" h="11784" extrusionOk="0">
                  <a:moveTo>
                    <a:pt x="3970" y="1"/>
                  </a:moveTo>
                  <a:cubicBezTo>
                    <a:pt x="3905" y="1"/>
                    <a:pt x="3840" y="3"/>
                    <a:pt x="3775" y="8"/>
                  </a:cubicBezTo>
                  <a:cubicBezTo>
                    <a:pt x="1585" y="165"/>
                    <a:pt x="1" y="2923"/>
                    <a:pt x="231" y="6165"/>
                  </a:cubicBezTo>
                  <a:cubicBezTo>
                    <a:pt x="454" y="9329"/>
                    <a:pt x="2302" y="11784"/>
                    <a:pt x="4416" y="11784"/>
                  </a:cubicBezTo>
                  <a:cubicBezTo>
                    <a:pt x="4477" y="11784"/>
                    <a:pt x="4537" y="11782"/>
                    <a:pt x="4598" y="11778"/>
                  </a:cubicBezTo>
                  <a:cubicBezTo>
                    <a:pt x="6787" y="11621"/>
                    <a:pt x="8372" y="8863"/>
                    <a:pt x="8154" y="5609"/>
                  </a:cubicBezTo>
                  <a:cubicBezTo>
                    <a:pt x="7931" y="2463"/>
                    <a:pt x="6079" y="1"/>
                    <a:pt x="3970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6711160" y="3294737"/>
              <a:ext cx="335026" cy="219029"/>
            </a:xfrm>
            <a:custGeom>
              <a:avLst/>
              <a:gdLst/>
              <a:ahLst/>
              <a:cxnLst/>
              <a:rect l="l" t="t" r="r" b="b"/>
              <a:pathLst>
                <a:path w="12073" h="7956" extrusionOk="0">
                  <a:moveTo>
                    <a:pt x="6383" y="0"/>
                  </a:moveTo>
                  <a:cubicBezTo>
                    <a:pt x="6177" y="0"/>
                    <a:pt x="5969" y="7"/>
                    <a:pt x="5758" y="22"/>
                  </a:cubicBezTo>
                  <a:cubicBezTo>
                    <a:pt x="2516" y="252"/>
                    <a:pt x="0" y="2200"/>
                    <a:pt x="157" y="4389"/>
                  </a:cubicBezTo>
                  <a:cubicBezTo>
                    <a:pt x="293" y="6437"/>
                    <a:pt x="2715" y="7956"/>
                    <a:pt x="5690" y="7956"/>
                  </a:cubicBezTo>
                  <a:cubicBezTo>
                    <a:pt x="5896" y="7956"/>
                    <a:pt x="6104" y="7948"/>
                    <a:pt x="6315" y="7933"/>
                  </a:cubicBezTo>
                  <a:cubicBezTo>
                    <a:pt x="9569" y="7716"/>
                    <a:pt x="12073" y="5756"/>
                    <a:pt x="11916" y="3567"/>
                  </a:cubicBezTo>
                  <a:cubicBezTo>
                    <a:pt x="11780" y="1519"/>
                    <a:pt x="9358" y="0"/>
                    <a:pt x="6383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711160" y="3294737"/>
              <a:ext cx="335026" cy="219029"/>
            </a:xfrm>
            <a:custGeom>
              <a:avLst/>
              <a:gdLst/>
              <a:ahLst/>
              <a:cxnLst/>
              <a:rect l="l" t="t" r="r" b="b"/>
              <a:pathLst>
                <a:path w="12073" h="7956" extrusionOk="0">
                  <a:moveTo>
                    <a:pt x="6383" y="0"/>
                  </a:moveTo>
                  <a:cubicBezTo>
                    <a:pt x="6177" y="0"/>
                    <a:pt x="5969" y="7"/>
                    <a:pt x="5758" y="22"/>
                  </a:cubicBezTo>
                  <a:cubicBezTo>
                    <a:pt x="2516" y="252"/>
                    <a:pt x="0" y="2200"/>
                    <a:pt x="157" y="4389"/>
                  </a:cubicBezTo>
                  <a:cubicBezTo>
                    <a:pt x="293" y="6437"/>
                    <a:pt x="2715" y="7956"/>
                    <a:pt x="5690" y="7956"/>
                  </a:cubicBezTo>
                  <a:cubicBezTo>
                    <a:pt x="5896" y="7956"/>
                    <a:pt x="6104" y="7948"/>
                    <a:pt x="6315" y="7933"/>
                  </a:cubicBezTo>
                  <a:cubicBezTo>
                    <a:pt x="9569" y="7716"/>
                    <a:pt x="12073" y="5756"/>
                    <a:pt x="11916" y="3567"/>
                  </a:cubicBezTo>
                  <a:cubicBezTo>
                    <a:pt x="11780" y="1519"/>
                    <a:pt x="9358" y="0"/>
                    <a:pt x="6383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6601048" y="3229078"/>
              <a:ext cx="268898" cy="307070"/>
            </a:xfrm>
            <a:custGeom>
              <a:avLst/>
              <a:gdLst/>
              <a:ahLst/>
              <a:cxnLst/>
              <a:rect l="l" t="t" r="r" b="b"/>
              <a:pathLst>
                <a:path w="9690" h="11154" extrusionOk="0">
                  <a:moveTo>
                    <a:pt x="9690" y="0"/>
                  </a:moveTo>
                  <a:cubicBezTo>
                    <a:pt x="9690" y="0"/>
                    <a:pt x="9460" y="109"/>
                    <a:pt x="9109" y="339"/>
                  </a:cubicBezTo>
                  <a:cubicBezTo>
                    <a:pt x="8746" y="556"/>
                    <a:pt x="8250" y="883"/>
                    <a:pt x="7682" y="1319"/>
                  </a:cubicBezTo>
                  <a:cubicBezTo>
                    <a:pt x="7125" y="1742"/>
                    <a:pt x="6496" y="2274"/>
                    <a:pt x="5867" y="2867"/>
                  </a:cubicBezTo>
                  <a:cubicBezTo>
                    <a:pt x="5238" y="3472"/>
                    <a:pt x="4597" y="4137"/>
                    <a:pt x="3992" y="4839"/>
                  </a:cubicBezTo>
                  <a:cubicBezTo>
                    <a:pt x="3388" y="5528"/>
                    <a:pt x="2807" y="6254"/>
                    <a:pt x="2311" y="6968"/>
                  </a:cubicBezTo>
                  <a:cubicBezTo>
                    <a:pt x="2057" y="7319"/>
                    <a:pt x="1815" y="7669"/>
                    <a:pt x="1609" y="8008"/>
                  </a:cubicBezTo>
                  <a:cubicBezTo>
                    <a:pt x="1392" y="8347"/>
                    <a:pt x="1198" y="8673"/>
                    <a:pt x="1017" y="8976"/>
                  </a:cubicBezTo>
                  <a:cubicBezTo>
                    <a:pt x="847" y="9290"/>
                    <a:pt x="702" y="9568"/>
                    <a:pt x="569" y="9835"/>
                  </a:cubicBezTo>
                  <a:cubicBezTo>
                    <a:pt x="436" y="10101"/>
                    <a:pt x="327" y="10331"/>
                    <a:pt x="242" y="10524"/>
                  </a:cubicBezTo>
                  <a:cubicBezTo>
                    <a:pt x="85" y="10911"/>
                    <a:pt x="0" y="11153"/>
                    <a:pt x="0" y="11153"/>
                  </a:cubicBezTo>
                  <a:cubicBezTo>
                    <a:pt x="0" y="11153"/>
                    <a:pt x="230" y="11044"/>
                    <a:pt x="593" y="10827"/>
                  </a:cubicBezTo>
                  <a:cubicBezTo>
                    <a:pt x="775" y="10706"/>
                    <a:pt x="992" y="10573"/>
                    <a:pt x="1234" y="10403"/>
                  </a:cubicBezTo>
                  <a:cubicBezTo>
                    <a:pt x="1464" y="10246"/>
                    <a:pt x="1730" y="10052"/>
                    <a:pt x="2009" y="9835"/>
                  </a:cubicBezTo>
                  <a:cubicBezTo>
                    <a:pt x="2299" y="9629"/>
                    <a:pt x="2589" y="9387"/>
                    <a:pt x="2892" y="9121"/>
                  </a:cubicBezTo>
                  <a:cubicBezTo>
                    <a:pt x="3206" y="8867"/>
                    <a:pt x="3509" y="8589"/>
                    <a:pt x="3835" y="8286"/>
                  </a:cubicBezTo>
                  <a:cubicBezTo>
                    <a:pt x="4464" y="7694"/>
                    <a:pt x="5093" y="7016"/>
                    <a:pt x="5698" y="6327"/>
                  </a:cubicBezTo>
                  <a:cubicBezTo>
                    <a:pt x="6303" y="5625"/>
                    <a:pt x="6884" y="4899"/>
                    <a:pt x="7379" y="4185"/>
                  </a:cubicBezTo>
                  <a:cubicBezTo>
                    <a:pt x="7888" y="3484"/>
                    <a:pt x="8323" y="2794"/>
                    <a:pt x="8674" y="2177"/>
                  </a:cubicBezTo>
                  <a:cubicBezTo>
                    <a:pt x="9025" y="1560"/>
                    <a:pt x="9279" y="1016"/>
                    <a:pt x="9448" y="629"/>
                  </a:cubicBezTo>
                  <a:cubicBezTo>
                    <a:pt x="9617" y="242"/>
                    <a:pt x="9690" y="0"/>
                    <a:pt x="9690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6515106" y="3521446"/>
              <a:ext cx="99068" cy="37331"/>
            </a:xfrm>
            <a:custGeom>
              <a:avLst/>
              <a:gdLst/>
              <a:ahLst/>
              <a:cxnLst/>
              <a:rect l="l" t="t" r="r" b="b"/>
              <a:pathLst>
                <a:path w="3570" h="1356" fill="none" extrusionOk="0">
                  <a:moveTo>
                    <a:pt x="3569" y="1"/>
                  </a:moveTo>
                  <a:cubicBezTo>
                    <a:pt x="2577" y="1138"/>
                    <a:pt x="981" y="1356"/>
                    <a:pt x="1" y="509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586618" y="3521446"/>
              <a:ext cx="27556" cy="98943"/>
            </a:xfrm>
            <a:custGeom>
              <a:avLst/>
              <a:gdLst/>
              <a:ahLst/>
              <a:cxnLst/>
              <a:rect l="l" t="t" r="r" b="b"/>
              <a:pathLst>
                <a:path w="993" h="3594" fill="none" extrusionOk="0">
                  <a:moveTo>
                    <a:pt x="992" y="1"/>
                  </a:moveTo>
                  <a:cubicBezTo>
                    <a:pt x="0" y="1138"/>
                    <a:pt x="0" y="2747"/>
                    <a:pt x="980" y="3594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5707110" y="2829672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4155" y="0"/>
                  </a:moveTo>
                  <a:cubicBezTo>
                    <a:pt x="2191" y="0"/>
                    <a:pt x="653" y="693"/>
                    <a:pt x="376" y="1855"/>
                  </a:cubicBezTo>
                  <a:cubicBezTo>
                    <a:pt x="1" y="3415"/>
                    <a:pt x="2069" y="5266"/>
                    <a:pt x="4997" y="5968"/>
                  </a:cubicBezTo>
                  <a:cubicBezTo>
                    <a:pt x="5762" y="6151"/>
                    <a:pt x="6509" y="6238"/>
                    <a:pt x="7203" y="6238"/>
                  </a:cubicBezTo>
                  <a:cubicBezTo>
                    <a:pt x="9164" y="6238"/>
                    <a:pt x="10696" y="5545"/>
                    <a:pt x="10973" y="4383"/>
                  </a:cubicBezTo>
                  <a:cubicBezTo>
                    <a:pt x="11348" y="2811"/>
                    <a:pt x="9279" y="972"/>
                    <a:pt x="6364" y="270"/>
                  </a:cubicBezTo>
                  <a:cubicBezTo>
                    <a:pt x="5599" y="87"/>
                    <a:pt x="4850" y="0"/>
                    <a:pt x="4155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5707110" y="2829672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4155" y="0"/>
                  </a:moveTo>
                  <a:cubicBezTo>
                    <a:pt x="2191" y="0"/>
                    <a:pt x="653" y="693"/>
                    <a:pt x="376" y="1855"/>
                  </a:cubicBezTo>
                  <a:cubicBezTo>
                    <a:pt x="1" y="3415"/>
                    <a:pt x="2069" y="5266"/>
                    <a:pt x="4997" y="5968"/>
                  </a:cubicBezTo>
                  <a:cubicBezTo>
                    <a:pt x="5762" y="6151"/>
                    <a:pt x="6509" y="6238"/>
                    <a:pt x="7203" y="6238"/>
                  </a:cubicBezTo>
                  <a:cubicBezTo>
                    <a:pt x="9164" y="6238"/>
                    <a:pt x="10696" y="5545"/>
                    <a:pt x="10973" y="4383"/>
                  </a:cubicBezTo>
                  <a:cubicBezTo>
                    <a:pt x="11348" y="2811"/>
                    <a:pt x="9279" y="972"/>
                    <a:pt x="6364" y="270"/>
                  </a:cubicBezTo>
                  <a:cubicBezTo>
                    <a:pt x="5599" y="87"/>
                    <a:pt x="4850" y="0"/>
                    <a:pt x="4155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5951171" y="2829672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7197" y="0"/>
                  </a:moveTo>
                  <a:cubicBezTo>
                    <a:pt x="6504" y="0"/>
                    <a:pt x="5758" y="87"/>
                    <a:pt x="4996" y="270"/>
                  </a:cubicBezTo>
                  <a:cubicBezTo>
                    <a:pt x="2069" y="972"/>
                    <a:pt x="0" y="2811"/>
                    <a:pt x="375" y="4383"/>
                  </a:cubicBezTo>
                  <a:cubicBezTo>
                    <a:pt x="652" y="5545"/>
                    <a:pt x="2183" y="6238"/>
                    <a:pt x="4145" y="6238"/>
                  </a:cubicBezTo>
                  <a:cubicBezTo>
                    <a:pt x="4838" y="6238"/>
                    <a:pt x="5586" y="6151"/>
                    <a:pt x="6351" y="5968"/>
                  </a:cubicBezTo>
                  <a:cubicBezTo>
                    <a:pt x="9278" y="5266"/>
                    <a:pt x="11347" y="3415"/>
                    <a:pt x="10972" y="1855"/>
                  </a:cubicBezTo>
                  <a:cubicBezTo>
                    <a:pt x="10695" y="693"/>
                    <a:pt x="9157" y="0"/>
                    <a:pt x="7197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5951171" y="2829672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7197" y="0"/>
                  </a:moveTo>
                  <a:cubicBezTo>
                    <a:pt x="6504" y="0"/>
                    <a:pt x="5758" y="87"/>
                    <a:pt x="4996" y="270"/>
                  </a:cubicBezTo>
                  <a:cubicBezTo>
                    <a:pt x="2069" y="972"/>
                    <a:pt x="0" y="2811"/>
                    <a:pt x="375" y="4383"/>
                  </a:cubicBezTo>
                  <a:cubicBezTo>
                    <a:pt x="652" y="5545"/>
                    <a:pt x="2183" y="6238"/>
                    <a:pt x="4145" y="6238"/>
                  </a:cubicBezTo>
                  <a:cubicBezTo>
                    <a:pt x="4838" y="6238"/>
                    <a:pt x="5586" y="6151"/>
                    <a:pt x="6351" y="5968"/>
                  </a:cubicBezTo>
                  <a:cubicBezTo>
                    <a:pt x="9278" y="5266"/>
                    <a:pt x="11347" y="3415"/>
                    <a:pt x="10972" y="1855"/>
                  </a:cubicBezTo>
                  <a:cubicBezTo>
                    <a:pt x="10695" y="693"/>
                    <a:pt x="9157" y="0"/>
                    <a:pt x="7197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5949811" y="2971452"/>
              <a:ext cx="317599" cy="276814"/>
            </a:xfrm>
            <a:custGeom>
              <a:avLst/>
              <a:gdLst/>
              <a:ahLst/>
              <a:cxnLst/>
              <a:rect l="l" t="t" r="r" b="b"/>
              <a:pathLst>
                <a:path w="11445" h="10055" extrusionOk="0">
                  <a:moveTo>
                    <a:pt x="3815" y="0"/>
                  </a:moveTo>
                  <a:cubicBezTo>
                    <a:pt x="2923" y="0"/>
                    <a:pt x="2127" y="276"/>
                    <a:pt x="1549" y="854"/>
                  </a:cubicBezTo>
                  <a:cubicBezTo>
                    <a:pt x="1" y="2415"/>
                    <a:pt x="606" y="5535"/>
                    <a:pt x="2916" y="7834"/>
                  </a:cubicBezTo>
                  <a:cubicBezTo>
                    <a:pt x="4357" y="9275"/>
                    <a:pt x="6121" y="10055"/>
                    <a:pt x="7621" y="10055"/>
                  </a:cubicBezTo>
                  <a:cubicBezTo>
                    <a:pt x="8514" y="10055"/>
                    <a:pt x="9314" y="9778"/>
                    <a:pt x="9896" y="9201"/>
                  </a:cubicBezTo>
                  <a:cubicBezTo>
                    <a:pt x="11444" y="7652"/>
                    <a:pt x="10827" y="4519"/>
                    <a:pt x="8529" y="2221"/>
                  </a:cubicBezTo>
                  <a:cubicBezTo>
                    <a:pt x="7080" y="780"/>
                    <a:pt x="5314" y="0"/>
                    <a:pt x="3815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5949811" y="2971452"/>
              <a:ext cx="317599" cy="276814"/>
            </a:xfrm>
            <a:custGeom>
              <a:avLst/>
              <a:gdLst/>
              <a:ahLst/>
              <a:cxnLst/>
              <a:rect l="l" t="t" r="r" b="b"/>
              <a:pathLst>
                <a:path w="11445" h="10055" extrusionOk="0">
                  <a:moveTo>
                    <a:pt x="3815" y="0"/>
                  </a:moveTo>
                  <a:cubicBezTo>
                    <a:pt x="2923" y="0"/>
                    <a:pt x="2127" y="276"/>
                    <a:pt x="1549" y="854"/>
                  </a:cubicBezTo>
                  <a:cubicBezTo>
                    <a:pt x="1" y="2415"/>
                    <a:pt x="606" y="5535"/>
                    <a:pt x="2916" y="7834"/>
                  </a:cubicBezTo>
                  <a:cubicBezTo>
                    <a:pt x="4357" y="9275"/>
                    <a:pt x="6121" y="10055"/>
                    <a:pt x="7621" y="10055"/>
                  </a:cubicBezTo>
                  <a:cubicBezTo>
                    <a:pt x="8514" y="10055"/>
                    <a:pt x="9314" y="9778"/>
                    <a:pt x="9896" y="9201"/>
                  </a:cubicBezTo>
                  <a:cubicBezTo>
                    <a:pt x="11444" y="7652"/>
                    <a:pt x="10827" y="4519"/>
                    <a:pt x="8529" y="2221"/>
                  </a:cubicBezTo>
                  <a:cubicBezTo>
                    <a:pt x="7080" y="780"/>
                    <a:pt x="5314" y="0"/>
                    <a:pt x="3815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5705778" y="2971452"/>
              <a:ext cx="317571" cy="276814"/>
            </a:xfrm>
            <a:custGeom>
              <a:avLst/>
              <a:gdLst/>
              <a:ahLst/>
              <a:cxnLst/>
              <a:rect l="l" t="t" r="r" b="b"/>
              <a:pathLst>
                <a:path w="11444" h="10055" extrusionOk="0">
                  <a:moveTo>
                    <a:pt x="7629" y="0"/>
                  </a:moveTo>
                  <a:cubicBezTo>
                    <a:pt x="6131" y="0"/>
                    <a:pt x="4364" y="780"/>
                    <a:pt x="2916" y="2221"/>
                  </a:cubicBezTo>
                  <a:cubicBezTo>
                    <a:pt x="617" y="4519"/>
                    <a:pt x="0" y="7652"/>
                    <a:pt x="1561" y="9201"/>
                  </a:cubicBezTo>
                  <a:cubicBezTo>
                    <a:pt x="2139" y="9778"/>
                    <a:pt x="2935" y="10055"/>
                    <a:pt x="3826" y="10055"/>
                  </a:cubicBezTo>
                  <a:cubicBezTo>
                    <a:pt x="5324" y="10055"/>
                    <a:pt x="7088" y="9275"/>
                    <a:pt x="8529" y="7834"/>
                  </a:cubicBezTo>
                  <a:cubicBezTo>
                    <a:pt x="10839" y="5535"/>
                    <a:pt x="11444" y="2415"/>
                    <a:pt x="9896" y="854"/>
                  </a:cubicBezTo>
                  <a:cubicBezTo>
                    <a:pt x="9318" y="276"/>
                    <a:pt x="8521" y="0"/>
                    <a:pt x="7629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5705778" y="2971452"/>
              <a:ext cx="317571" cy="276814"/>
            </a:xfrm>
            <a:custGeom>
              <a:avLst/>
              <a:gdLst/>
              <a:ahLst/>
              <a:cxnLst/>
              <a:rect l="l" t="t" r="r" b="b"/>
              <a:pathLst>
                <a:path w="11444" h="10055" extrusionOk="0">
                  <a:moveTo>
                    <a:pt x="7629" y="0"/>
                  </a:moveTo>
                  <a:cubicBezTo>
                    <a:pt x="6131" y="0"/>
                    <a:pt x="4364" y="780"/>
                    <a:pt x="2916" y="2221"/>
                  </a:cubicBezTo>
                  <a:cubicBezTo>
                    <a:pt x="617" y="4519"/>
                    <a:pt x="0" y="7652"/>
                    <a:pt x="1561" y="9201"/>
                  </a:cubicBezTo>
                  <a:cubicBezTo>
                    <a:pt x="2139" y="9778"/>
                    <a:pt x="2935" y="10055"/>
                    <a:pt x="3826" y="10055"/>
                  </a:cubicBezTo>
                  <a:cubicBezTo>
                    <a:pt x="5324" y="10055"/>
                    <a:pt x="7088" y="9275"/>
                    <a:pt x="8529" y="7834"/>
                  </a:cubicBezTo>
                  <a:cubicBezTo>
                    <a:pt x="10839" y="5535"/>
                    <a:pt x="11444" y="2415"/>
                    <a:pt x="9896" y="854"/>
                  </a:cubicBezTo>
                  <a:cubicBezTo>
                    <a:pt x="9318" y="276"/>
                    <a:pt x="8521" y="0"/>
                    <a:pt x="7629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5955195" y="2829782"/>
              <a:ext cx="62798" cy="406646"/>
            </a:xfrm>
            <a:custGeom>
              <a:avLst/>
              <a:gdLst/>
              <a:ahLst/>
              <a:cxnLst/>
              <a:rect l="l" t="t" r="r" b="b"/>
              <a:pathLst>
                <a:path w="2263" h="14771" extrusionOk="0">
                  <a:moveTo>
                    <a:pt x="1137" y="0"/>
                  </a:moveTo>
                  <a:cubicBezTo>
                    <a:pt x="1137" y="0"/>
                    <a:pt x="1028" y="230"/>
                    <a:pt x="908" y="629"/>
                  </a:cubicBezTo>
                  <a:cubicBezTo>
                    <a:pt x="835" y="835"/>
                    <a:pt x="762" y="1077"/>
                    <a:pt x="690" y="1355"/>
                  </a:cubicBezTo>
                  <a:cubicBezTo>
                    <a:pt x="617" y="1645"/>
                    <a:pt x="545" y="1960"/>
                    <a:pt x="472" y="2298"/>
                  </a:cubicBezTo>
                  <a:cubicBezTo>
                    <a:pt x="399" y="2649"/>
                    <a:pt x="339" y="3024"/>
                    <a:pt x="278" y="3423"/>
                  </a:cubicBezTo>
                  <a:cubicBezTo>
                    <a:pt x="218" y="3823"/>
                    <a:pt x="170" y="4234"/>
                    <a:pt x="121" y="4669"/>
                  </a:cubicBezTo>
                  <a:cubicBezTo>
                    <a:pt x="37" y="5540"/>
                    <a:pt x="0" y="6460"/>
                    <a:pt x="0" y="7379"/>
                  </a:cubicBezTo>
                  <a:cubicBezTo>
                    <a:pt x="0" y="8298"/>
                    <a:pt x="37" y="9230"/>
                    <a:pt x="133" y="10089"/>
                  </a:cubicBezTo>
                  <a:cubicBezTo>
                    <a:pt x="206" y="10960"/>
                    <a:pt x="339" y="11770"/>
                    <a:pt x="484" y="12460"/>
                  </a:cubicBezTo>
                  <a:cubicBezTo>
                    <a:pt x="617" y="13149"/>
                    <a:pt x="774" y="13730"/>
                    <a:pt x="908" y="14129"/>
                  </a:cubicBezTo>
                  <a:cubicBezTo>
                    <a:pt x="1028" y="14528"/>
                    <a:pt x="1137" y="14770"/>
                    <a:pt x="1137" y="14770"/>
                  </a:cubicBezTo>
                  <a:cubicBezTo>
                    <a:pt x="1137" y="14770"/>
                    <a:pt x="1234" y="14528"/>
                    <a:pt x="1355" y="14129"/>
                  </a:cubicBezTo>
                  <a:cubicBezTo>
                    <a:pt x="1488" y="13730"/>
                    <a:pt x="1645" y="13149"/>
                    <a:pt x="1791" y="12460"/>
                  </a:cubicBezTo>
                  <a:cubicBezTo>
                    <a:pt x="1924" y="11770"/>
                    <a:pt x="2057" y="10960"/>
                    <a:pt x="2141" y="10089"/>
                  </a:cubicBezTo>
                  <a:cubicBezTo>
                    <a:pt x="2226" y="9230"/>
                    <a:pt x="2262" y="8298"/>
                    <a:pt x="2262" y="7379"/>
                  </a:cubicBezTo>
                  <a:cubicBezTo>
                    <a:pt x="2262" y="6460"/>
                    <a:pt x="2226" y="5540"/>
                    <a:pt x="2141" y="4669"/>
                  </a:cubicBezTo>
                  <a:cubicBezTo>
                    <a:pt x="2093" y="4234"/>
                    <a:pt x="2045" y="3823"/>
                    <a:pt x="1984" y="3423"/>
                  </a:cubicBezTo>
                  <a:cubicBezTo>
                    <a:pt x="1924" y="3024"/>
                    <a:pt x="1863" y="2649"/>
                    <a:pt x="1791" y="2298"/>
                  </a:cubicBezTo>
                  <a:cubicBezTo>
                    <a:pt x="1718" y="1960"/>
                    <a:pt x="1645" y="1645"/>
                    <a:pt x="1573" y="1355"/>
                  </a:cubicBezTo>
                  <a:cubicBezTo>
                    <a:pt x="1500" y="1077"/>
                    <a:pt x="1428" y="835"/>
                    <a:pt x="1355" y="629"/>
                  </a:cubicBezTo>
                  <a:cubicBezTo>
                    <a:pt x="1234" y="230"/>
                    <a:pt x="1137" y="0"/>
                    <a:pt x="1137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986747" y="2774144"/>
              <a:ext cx="65157" cy="74964"/>
            </a:xfrm>
            <a:custGeom>
              <a:avLst/>
              <a:gdLst/>
              <a:ahLst/>
              <a:cxnLst/>
              <a:rect l="l" t="t" r="r" b="b"/>
              <a:pathLst>
                <a:path w="2348" h="2723" fill="none" extrusionOk="0">
                  <a:moveTo>
                    <a:pt x="0" y="2723"/>
                  </a:moveTo>
                  <a:cubicBezTo>
                    <a:pt x="0" y="1223"/>
                    <a:pt x="1053" y="1"/>
                    <a:pt x="2347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921284" y="2774144"/>
              <a:ext cx="65490" cy="74964"/>
            </a:xfrm>
            <a:custGeom>
              <a:avLst/>
              <a:gdLst/>
              <a:ahLst/>
              <a:cxnLst/>
              <a:rect l="l" t="t" r="r" b="b"/>
              <a:pathLst>
                <a:path w="2360" h="2723" fill="none" extrusionOk="0">
                  <a:moveTo>
                    <a:pt x="2359" y="2723"/>
                  </a:moveTo>
                  <a:cubicBezTo>
                    <a:pt x="2359" y="1223"/>
                    <a:pt x="1295" y="1"/>
                    <a:pt x="0" y="1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7215683" y="4293387"/>
              <a:ext cx="305833" cy="206035"/>
            </a:xfrm>
            <a:custGeom>
              <a:avLst/>
              <a:gdLst/>
              <a:ahLst/>
              <a:cxnLst/>
              <a:rect l="l" t="t" r="r" b="b"/>
              <a:pathLst>
                <a:path w="11021" h="7484" extrusionOk="0">
                  <a:moveTo>
                    <a:pt x="3048" y="0"/>
                  </a:moveTo>
                  <a:cubicBezTo>
                    <a:pt x="2018" y="0"/>
                    <a:pt x="1199" y="326"/>
                    <a:pt x="811" y="981"/>
                  </a:cubicBezTo>
                  <a:cubicBezTo>
                    <a:pt x="1" y="2372"/>
                    <a:pt x="1428" y="4743"/>
                    <a:pt x="4029" y="6267"/>
                  </a:cubicBezTo>
                  <a:cubicBezTo>
                    <a:pt x="5398" y="7073"/>
                    <a:pt x="6818" y="7484"/>
                    <a:pt x="7974" y="7484"/>
                  </a:cubicBezTo>
                  <a:cubicBezTo>
                    <a:pt x="9003" y="7484"/>
                    <a:pt x="9823" y="7158"/>
                    <a:pt x="10210" y="6497"/>
                  </a:cubicBezTo>
                  <a:cubicBezTo>
                    <a:pt x="11021" y="5106"/>
                    <a:pt x="9581" y="2747"/>
                    <a:pt x="6993" y="1223"/>
                  </a:cubicBezTo>
                  <a:cubicBezTo>
                    <a:pt x="5623" y="410"/>
                    <a:pt x="4203" y="0"/>
                    <a:pt x="3048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7215683" y="4293387"/>
              <a:ext cx="305833" cy="206035"/>
            </a:xfrm>
            <a:custGeom>
              <a:avLst/>
              <a:gdLst/>
              <a:ahLst/>
              <a:cxnLst/>
              <a:rect l="l" t="t" r="r" b="b"/>
              <a:pathLst>
                <a:path w="11021" h="7484" extrusionOk="0">
                  <a:moveTo>
                    <a:pt x="3048" y="0"/>
                  </a:moveTo>
                  <a:cubicBezTo>
                    <a:pt x="2018" y="0"/>
                    <a:pt x="1199" y="326"/>
                    <a:pt x="811" y="981"/>
                  </a:cubicBezTo>
                  <a:cubicBezTo>
                    <a:pt x="1" y="2372"/>
                    <a:pt x="1428" y="4743"/>
                    <a:pt x="4029" y="6267"/>
                  </a:cubicBezTo>
                  <a:cubicBezTo>
                    <a:pt x="5398" y="7073"/>
                    <a:pt x="6818" y="7484"/>
                    <a:pt x="7974" y="7484"/>
                  </a:cubicBezTo>
                  <a:cubicBezTo>
                    <a:pt x="9003" y="7484"/>
                    <a:pt x="9823" y="7158"/>
                    <a:pt x="10210" y="6497"/>
                  </a:cubicBezTo>
                  <a:cubicBezTo>
                    <a:pt x="11021" y="5106"/>
                    <a:pt x="9581" y="2747"/>
                    <a:pt x="6993" y="1223"/>
                  </a:cubicBezTo>
                  <a:cubicBezTo>
                    <a:pt x="5623" y="410"/>
                    <a:pt x="4203" y="0"/>
                    <a:pt x="3048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7448311" y="4385806"/>
              <a:ext cx="307193" cy="161904"/>
            </a:xfrm>
            <a:custGeom>
              <a:avLst/>
              <a:gdLst/>
              <a:ahLst/>
              <a:cxnLst/>
              <a:rect l="l" t="t" r="r" b="b"/>
              <a:pathLst>
                <a:path w="11070" h="5881" extrusionOk="0">
                  <a:moveTo>
                    <a:pt x="5090" y="0"/>
                  </a:moveTo>
                  <a:cubicBezTo>
                    <a:pt x="2371" y="0"/>
                    <a:pt x="188" y="1100"/>
                    <a:pt x="97" y="2608"/>
                  </a:cubicBezTo>
                  <a:cubicBezTo>
                    <a:pt x="1" y="4217"/>
                    <a:pt x="2347" y="5680"/>
                    <a:pt x="5360" y="5862"/>
                  </a:cubicBezTo>
                  <a:cubicBezTo>
                    <a:pt x="5569" y="5874"/>
                    <a:pt x="5776" y="5881"/>
                    <a:pt x="5980" y="5881"/>
                  </a:cubicBezTo>
                  <a:cubicBezTo>
                    <a:pt x="8699" y="5881"/>
                    <a:pt x="10882" y="4781"/>
                    <a:pt x="10972" y="3273"/>
                  </a:cubicBezTo>
                  <a:cubicBezTo>
                    <a:pt x="11069" y="1664"/>
                    <a:pt x="8722" y="200"/>
                    <a:pt x="5710" y="19"/>
                  </a:cubicBezTo>
                  <a:cubicBezTo>
                    <a:pt x="5501" y="6"/>
                    <a:pt x="5294" y="0"/>
                    <a:pt x="5090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7448311" y="4385806"/>
              <a:ext cx="307193" cy="161904"/>
            </a:xfrm>
            <a:custGeom>
              <a:avLst/>
              <a:gdLst/>
              <a:ahLst/>
              <a:cxnLst/>
              <a:rect l="l" t="t" r="r" b="b"/>
              <a:pathLst>
                <a:path w="11070" h="5881" extrusionOk="0">
                  <a:moveTo>
                    <a:pt x="5090" y="0"/>
                  </a:moveTo>
                  <a:cubicBezTo>
                    <a:pt x="2371" y="0"/>
                    <a:pt x="188" y="1100"/>
                    <a:pt x="97" y="2608"/>
                  </a:cubicBezTo>
                  <a:cubicBezTo>
                    <a:pt x="1" y="4217"/>
                    <a:pt x="2347" y="5680"/>
                    <a:pt x="5360" y="5862"/>
                  </a:cubicBezTo>
                  <a:cubicBezTo>
                    <a:pt x="5569" y="5874"/>
                    <a:pt x="5776" y="5881"/>
                    <a:pt x="5980" y="5881"/>
                  </a:cubicBezTo>
                  <a:cubicBezTo>
                    <a:pt x="8699" y="5881"/>
                    <a:pt x="10882" y="4781"/>
                    <a:pt x="10972" y="3273"/>
                  </a:cubicBezTo>
                  <a:cubicBezTo>
                    <a:pt x="11069" y="1664"/>
                    <a:pt x="8722" y="200"/>
                    <a:pt x="5710" y="19"/>
                  </a:cubicBezTo>
                  <a:cubicBezTo>
                    <a:pt x="5501" y="6"/>
                    <a:pt x="5294" y="0"/>
                    <a:pt x="5090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404688" y="4499945"/>
              <a:ext cx="279304" cy="304647"/>
            </a:xfrm>
            <a:custGeom>
              <a:avLst/>
              <a:gdLst/>
              <a:ahLst/>
              <a:cxnLst/>
              <a:rect l="l" t="t" r="r" b="b"/>
              <a:pathLst>
                <a:path w="10065" h="11066" extrusionOk="0">
                  <a:moveTo>
                    <a:pt x="3602" y="1"/>
                  </a:moveTo>
                  <a:cubicBezTo>
                    <a:pt x="3129" y="1"/>
                    <a:pt x="2676" y="105"/>
                    <a:pt x="2262" y="325"/>
                  </a:cubicBezTo>
                  <a:cubicBezTo>
                    <a:pt x="327" y="1353"/>
                    <a:pt x="0" y="4522"/>
                    <a:pt x="1524" y="7401"/>
                  </a:cubicBezTo>
                  <a:cubicBezTo>
                    <a:pt x="2731" y="9662"/>
                    <a:pt x="4721" y="11065"/>
                    <a:pt x="6457" y="11065"/>
                  </a:cubicBezTo>
                  <a:cubicBezTo>
                    <a:pt x="6932" y="11065"/>
                    <a:pt x="7387" y="10961"/>
                    <a:pt x="7803" y="10740"/>
                  </a:cubicBezTo>
                  <a:cubicBezTo>
                    <a:pt x="9738" y="9712"/>
                    <a:pt x="10065" y="6542"/>
                    <a:pt x="8540" y="3675"/>
                  </a:cubicBezTo>
                  <a:cubicBezTo>
                    <a:pt x="7333" y="1412"/>
                    <a:pt x="5339" y="1"/>
                    <a:pt x="3602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7404688" y="4499945"/>
              <a:ext cx="279304" cy="304647"/>
            </a:xfrm>
            <a:custGeom>
              <a:avLst/>
              <a:gdLst/>
              <a:ahLst/>
              <a:cxnLst/>
              <a:rect l="l" t="t" r="r" b="b"/>
              <a:pathLst>
                <a:path w="10065" h="11066" extrusionOk="0">
                  <a:moveTo>
                    <a:pt x="3602" y="1"/>
                  </a:moveTo>
                  <a:cubicBezTo>
                    <a:pt x="3129" y="1"/>
                    <a:pt x="2676" y="105"/>
                    <a:pt x="2262" y="325"/>
                  </a:cubicBezTo>
                  <a:cubicBezTo>
                    <a:pt x="327" y="1353"/>
                    <a:pt x="0" y="4522"/>
                    <a:pt x="1524" y="7401"/>
                  </a:cubicBezTo>
                  <a:cubicBezTo>
                    <a:pt x="2731" y="9662"/>
                    <a:pt x="4721" y="11065"/>
                    <a:pt x="6457" y="11065"/>
                  </a:cubicBezTo>
                  <a:cubicBezTo>
                    <a:pt x="6932" y="11065"/>
                    <a:pt x="7387" y="10961"/>
                    <a:pt x="7803" y="10740"/>
                  </a:cubicBezTo>
                  <a:cubicBezTo>
                    <a:pt x="9738" y="9712"/>
                    <a:pt x="10065" y="6542"/>
                    <a:pt x="8540" y="3675"/>
                  </a:cubicBezTo>
                  <a:cubicBezTo>
                    <a:pt x="7333" y="1412"/>
                    <a:pt x="5339" y="1"/>
                    <a:pt x="3602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7138149" y="4458485"/>
              <a:ext cx="346126" cy="245981"/>
            </a:xfrm>
            <a:custGeom>
              <a:avLst/>
              <a:gdLst/>
              <a:ahLst/>
              <a:cxnLst/>
              <a:rect l="l" t="t" r="r" b="b"/>
              <a:pathLst>
                <a:path w="12473" h="8935" extrusionOk="0">
                  <a:moveTo>
                    <a:pt x="7999" y="1"/>
                  </a:moveTo>
                  <a:cubicBezTo>
                    <a:pt x="6862" y="1"/>
                    <a:pt x="5593" y="314"/>
                    <a:pt x="4379" y="960"/>
                  </a:cubicBezTo>
                  <a:cubicBezTo>
                    <a:pt x="1500" y="2496"/>
                    <a:pt x="0" y="5302"/>
                    <a:pt x="1029" y="7238"/>
                  </a:cubicBezTo>
                  <a:cubicBezTo>
                    <a:pt x="1621" y="8354"/>
                    <a:pt x="2926" y="8935"/>
                    <a:pt x="4476" y="8935"/>
                  </a:cubicBezTo>
                  <a:cubicBezTo>
                    <a:pt x="5615" y="8935"/>
                    <a:pt x="6886" y="8621"/>
                    <a:pt x="8105" y="7976"/>
                  </a:cubicBezTo>
                  <a:cubicBezTo>
                    <a:pt x="10972" y="6439"/>
                    <a:pt x="12472" y="3633"/>
                    <a:pt x="11444" y="1698"/>
                  </a:cubicBezTo>
                  <a:cubicBezTo>
                    <a:pt x="10851" y="582"/>
                    <a:pt x="9547" y="1"/>
                    <a:pt x="7999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7138149" y="4458485"/>
              <a:ext cx="346126" cy="245981"/>
            </a:xfrm>
            <a:custGeom>
              <a:avLst/>
              <a:gdLst/>
              <a:ahLst/>
              <a:cxnLst/>
              <a:rect l="l" t="t" r="r" b="b"/>
              <a:pathLst>
                <a:path w="12473" h="8935" extrusionOk="0">
                  <a:moveTo>
                    <a:pt x="7999" y="1"/>
                  </a:moveTo>
                  <a:cubicBezTo>
                    <a:pt x="6862" y="1"/>
                    <a:pt x="5593" y="314"/>
                    <a:pt x="4379" y="960"/>
                  </a:cubicBezTo>
                  <a:cubicBezTo>
                    <a:pt x="1500" y="2496"/>
                    <a:pt x="0" y="5302"/>
                    <a:pt x="1029" y="7238"/>
                  </a:cubicBezTo>
                  <a:cubicBezTo>
                    <a:pt x="1621" y="8354"/>
                    <a:pt x="2926" y="8935"/>
                    <a:pt x="4476" y="8935"/>
                  </a:cubicBezTo>
                  <a:cubicBezTo>
                    <a:pt x="5615" y="8935"/>
                    <a:pt x="6886" y="8621"/>
                    <a:pt x="8105" y="7976"/>
                  </a:cubicBezTo>
                  <a:cubicBezTo>
                    <a:pt x="10972" y="6439"/>
                    <a:pt x="12472" y="3633"/>
                    <a:pt x="11444" y="1698"/>
                  </a:cubicBezTo>
                  <a:cubicBezTo>
                    <a:pt x="10851" y="582"/>
                    <a:pt x="9547" y="1"/>
                    <a:pt x="7999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7389565" y="4349356"/>
              <a:ext cx="121878" cy="388669"/>
            </a:xfrm>
            <a:custGeom>
              <a:avLst/>
              <a:gdLst/>
              <a:ahLst/>
              <a:cxnLst/>
              <a:rect l="l" t="t" r="r" b="b"/>
              <a:pathLst>
                <a:path w="4392" h="14118" extrusionOk="0">
                  <a:moveTo>
                    <a:pt x="4356" y="0"/>
                  </a:moveTo>
                  <a:cubicBezTo>
                    <a:pt x="4356" y="0"/>
                    <a:pt x="4198" y="194"/>
                    <a:pt x="3956" y="545"/>
                  </a:cubicBezTo>
                  <a:cubicBezTo>
                    <a:pt x="3835" y="714"/>
                    <a:pt x="3690" y="932"/>
                    <a:pt x="3545" y="1174"/>
                  </a:cubicBezTo>
                  <a:cubicBezTo>
                    <a:pt x="3388" y="1428"/>
                    <a:pt x="3231" y="1706"/>
                    <a:pt x="3061" y="2008"/>
                  </a:cubicBezTo>
                  <a:cubicBezTo>
                    <a:pt x="2892" y="2323"/>
                    <a:pt x="2710" y="2662"/>
                    <a:pt x="2541" y="3024"/>
                  </a:cubicBezTo>
                  <a:cubicBezTo>
                    <a:pt x="2372" y="3387"/>
                    <a:pt x="2202" y="3774"/>
                    <a:pt x="2033" y="4174"/>
                  </a:cubicBezTo>
                  <a:cubicBezTo>
                    <a:pt x="1694" y="4972"/>
                    <a:pt x="1392" y="5843"/>
                    <a:pt x="1114" y="6726"/>
                  </a:cubicBezTo>
                  <a:cubicBezTo>
                    <a:pt x="848" y="7609"/>
                    <a:pt x="618" y="8504"/>
                    <a:pt x="448" y="9363"/>
                  </a:cubicBezTo>
                  <a:cubicBezTo>
                    <a:pt x="279" y="10210"/>
                    <a:pt x="158" y="11020"/>
                    <a:pt x="98" y="11722"/>
                  </a:cubicBezTo>
                  <a:cubicBezTo>
                    <a:pt x="25" y="12424"/>
                    <a:pt x="1" y="13028"/>
                    <a:pt x="13" y="13452"/>
                  </a:cubicBezTo>
                  <a:cubicBezTo>
                    <a:pt x="13" y="13875"/>
                    <a:pt x="37" y="14117"/>
                    <a:pt x="37" y="14117"/>
                  </a:cubicBezTo>
                  <a:cubicBezTo>
                    <a:pt x="37" y="14117"/>
                    <a:pt x="206" y="13936"/>
                    <a:pt x="448" y="13585"/>
                  </a:cubicBezTo>
                  <a:cubicBezTo>
                    <a:pt x="690" y="13234"/>
                    <a:pt x="1005" y="12726"/>
                    <a:pt x="1344" y="12109"/>
                  </a:cubicBezTo>
                  <a:cubicBezTo>
                    <a:pt x="1682" y="11480"/>
                    <a:pt x="2033" y="10754"/>
                    <a:pt x="2372" y="9944"/>
                  </a:cubicBezTo>
                  <a:cubicBezTo>
                    <a:pt x="2710" y="9145"/>
                    <a:pt x="3013" y="8274"/>
                    <a:pt x="3291" y="7391"/>
                  </a:cubicBezTo>
                  <a:cubicBezTo>
                    <a:pt x="3557" y="6508"/>
                    <a:pt x="3787" y="5613"/>
                    <a:pt x="3956" y="4766"/>
                  </a:cubicBezTo>
                  <a:cubicBezTo>
                    <a:pt x="4041" y="4331"/>
                    <a:pt x="4114" y="3920"/>
                    <a:pt x="4174" y="3520"/>
                  </a:cubicBezTo>
                  <a:cubicBezTo>
                    <a:pt x="4235" y="3133"/>
                    <a:pt x="4283" y="2746"/>
                    <a:pt x="4319" y="2395"/>
                  </a:cubicBezTo>
                  <a:cubicBezTo>
                    <a:pt x="4344" y="2045"/>
                    <a:pt x="4368" y="1718"/>
                    <a:pt x="4380" y="1428"/>
                  </a:cubicBezTo>
                  <a:cubicBezTo>
                    <a:pt x="4392" y="1137"/>
                    <a:pt x="4392" y="883"/>
                    <a:pt x="4392" y="678"/>
                  </a:cubicBezTo>
                  <a:cubicBezTo>
                    <a:pt x="4392" y="254"/>
                    <a:pt x="4356" y="0"/>
                    <a:pt x="4356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7504699" y="4304730"/>
              <a:ext cx="84638" cy="63291"/>
            </a:xfrm>
            <a:custGeom>
              <a:avLst/>
              <a:gdLst/>
              <a:ahLst/>
              <a:cxnLst/>
              <a:rect l="l" t="t" r="r" b="b"/>
              <a:pathLst>
                <a:path w="3050" h="2299" fill="none" extrusionOk="0">
                  <a:moveTo>
                    <a:pt x="1" y="2299"/>
                  </a:moveTo>
                  <a:cubicBezTo>
                    <a:pt x="449" y="859"/>
                    <a:pt x="1803" y="0"/>
                    <a:pt x="3049" y="375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7464434" y="4277420"/>
              <a:ext cx="52725" cy="90601"/>
            </a:xfrm>
            <a:custGeom>
              <a:avLst/>
              <a:gdLst/>
              <a:ahLst/>
              <a:cxnLst/>
              <a:rect l="l" t="t" r="r" b="b"/>
              <a:pathLst>
                <a:path w="1900" h="3291" fill="none" extrusionOk="0">
                  <a:moveTo>
                    <a:pt x="1452" y="3291"/>
                  </a:moveTo>
                  <a:cubicBezTo>
                    <a:pt x="1900" y="1851"/>
                    <a:pt x="1246" y="375"/>
                    <a:pt x="0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6606071" y="4661271"/>
              <a:ext cx="248779" cy="261645"/>
            </a:xfrm>
            <a:custGeom>
              <a:avLst/>
              <a:gdLst/>
              <a:ahLst/>
              <a:cxnLst/>
              <a:rect l="l" t="t" r="r" b="b"/>
              <a:pathLst>
                <a:path w="8965" h="9504" extrusionOk="0">
                  <a:moveTo>
                    <a:pt x="2381" y="1"/>
                  </a:moveTo>
                  <a:cubicBezTo>
                    <a:pt x="1981" y="1"/>
                    <a:pt x="1619" y="103"/>
                    <a:pt x="1319" y="319"/>
                  </a:cubicBezTo>
                  <a:cubicBezTo>
                    <a:pt x="1" y="1263"/>
                    <a:pt x="352" y="4009"/>
                    <a:pt x="2106" y="6452"/>
                  </a:cubicBezTo>
                  <a:cubicBezTo>
                    <a:pt x="3450" y="8338"/>
                    <a:pt x="5234" y="9504"/>
                    <a:pt x="6584" y="9504"/>
                  </a:cubicBezTo>
                  <a:cubicBezTo>
                    <a:pt x="6984" y="9504"/>
                    <a:pt x="7345" y="9402"/>
                    <a:pt x="7646" y="9186"/>
                  </a:cubicBezTo>
                  <a:cubicBezTo>
                    <a:pt x="8965" y="8243"/>
                    <a:pt x="8614" y="5497"/>
                    <a:pt x="6860" y="3053"/>
                  </a:cubicBezTo>
                  <a:cubicBezTo>
                    <a:pt x="5517" y="1160"/>
                    <a:pt x="3729" y="1"/>
                    <a:pt x="2381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6606071" y="4661271"/>
              <a:ext cx="248779" cy="261645"/>
            </a:xfrm>
            <a:custGeom>
              <a:avLst/>
              <a:gdLst/>
              <a:ahLst/>
              <a:cxnLst/>
              <a:rect l="l" t="t" r="r" b="b"/>
              <a:pathLst>
                <a:path w="8965" h="9504" extrusionOk="0">
                  <a:moveTo>
                    <a:pt x="2381" y="1"/>
                  </a:moveTo>
                  <a:cubicBezTo>
                    <a:pt x="1981" y="1"/>
                    <a:pt x="1619" y="103"/>
                    <a:pt x="1319" y="319"/>
                  </a:cubicBezTo>
                  <a:cubicBezTo>
                    <a:pt x="1" y="1263"/>
                    <a:pt x="352" y="4009"/>
                    <a:pt x="2106" y="6452"/>
                  </a:cubicBezTo>
                  <a:cubicBezTo>
                    <a:pt x="3450" y="8338"/>
                    <a:pt x="5234" y="9504"/>
                    <a:pt x="6584" y="9504"/>
                  </a:cubicBezTo>
                  <a:cubicBezTo>
                    <a:pt x="6984" y="9504"/>
                    <a:pt x="7345" y="9402"/>
                    <a:pt x="7646" y="9186"/>
                  </a:cubicBezTo>
                  <a:cubicBezTo>
                    <a:pt x="8965" y="8243"/>
                    <a:pt x="8614" y="5497"/>
                    <a:pt x="6860" y="3053"/>
                  </a:cubicBezTo>
                  <a:cubicBezTo>
                    <a:pt x="5517" y="1160"/>
                    <a:pt x="3729" y="1"/>
                    <a:pt x="2381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391924" y="4533752"/>
              <a:ext cx="309523" cy="199180"/>
            </a:xfrm>
            <a:custGeom>
              <a:avLst/>
              <a:gdLst/>
              <a:ahLst/>
              <a:cxnLst/>
              <a:rect l="l" t="t" r="r" b="b"/>
              <a:pathLst>
                <a:path w="11154" h="7235" extrusionOk="0">
                  <a:moveTo>
                    <a:pt x="3192" y="0"/>
                  </a:moveTo>
                  <a:cubicBezTo>
                    <a:pt x="2040" y="0"/>
                    <a:pt x="1133" y="370"/>
                    <a:pt x="750" y="1105"/>
                  </a:cubicBezTo>
                  <a:cubicBezTo>
                    <a:pt x="0" y="2532"/>
                    <a:pt x="1561" y="4818"/>
                    <a:pt x="4222" y="6209"/>
                  </a:cubicBezTo>
                  <a:cubicBezTo>
                    <a:pt x="5536" y="6893"/>
                    <a:pt x="6873" y="7235"/>
                    <a:pt x="7981" y="7235"/>
                  </a:cubicBezTo>
                  <a:cubicBezTo>
                    <a:pt x="9127" y="7235"/>
                    <a:pt x="10028" y="6869"/>
                    <a:pt x="10403" y="6137"/>
                  </a:cubicBezTo>
                  <a:cubicBezTo>
                    <a:pt x="11153" y="4709"/>
                    <a:pt x="9605" y="2411"/>
                    <a:pt x="6932" y="1020"/>
                  </a:cubicBezTo>
                  <a:cubicBezTo>
                    <a:pt x="5623" y="339"/>
                    <a:pt x="4295" y="0"/>
                    <a:pt x="3192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391924" y="4533752"/>
              <a:ext cx="309523" cy="199180"/>
            </a:xfrm>
            <a:custGeom>
              <a:avLst/>
              <a:gdLst/>
              <a:ahLst/>
              <a:cxnLst/>
              <a:rect l="l" t="t" r="r" b="b"/>
              <a:pathLst>
                <a:path w="11154" h="7235" extrusionOk="0">
                  <a:moveTo>
                    <a:pt x="3192" y="0"/>
                  </a:moveTo>
                  <a:cubicBezTo>
                    <a:pt x="2040" y="0"/>
                    <a:pt x="1133" y="370"/>
                    <a:pt x="750" y="1105"/>
                  </a:cubicBezTo>
                  <a:cubicBezTo>
                    <a:pt x="0" y="2532"/>
                    <a:pt x="1561" y="4818"/>
                    <a:pt x="4222" y="6209"/>
                  </a:cubicBezTo>
                  <a:cubicBezTo>
                    <a:pt x="5536" y="6893"/>
                    <a:pt x="6873" y="7235"/>
                    <a:pt x="7981" y="7235"/>
                  </a:cubicBezTo>
                  <a:cubicBezTo>
                    <a:pt x="9127" y="7235"/>
                    <a:pt x="10028" y="6869"/>
                    <a:pt x="10403" y="6137"/>
                  </a:cubicBezTo>
                  <a:cubicBezTo>
                    <a:pt x="11153" y="4709"/>
                    <a:pt x="9605" y="2411"/>
                    <a:pt x="6932" y="1020"/>
                  </a:cubicBezTo>
                  <a:cubicBezTo>
                    <a:pt x="5623" y="339"/>
                    <a:pt x="4295" y="0"/>
                    <a:pt x="3192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6558757" y="4324854"/>
              <a:ext cx="232323" cy="324414"/>
            </a:xfrm>
            <a:custGeom>
              <a:avLst/>
              <a:gdLst/>
              <a:ahLst/>
              <a:cxnLst/>
              <a:rect l="l" t="t" r="r" b="b"/>
              <a:pathLst>
                <a:path w="8372" h="11784" extrusionOk="0">
                  <a:moveTo>
                    <a:pt x="3969" y="0"/>
                  </a:moveTo>
                  <a:cubicBezTo>
                    <a:pt x="3904" y="0"/>
                    <a:pt x="3840" y="3"/>
                    <a:pt x="3774" y="7"/>
                  </a:cubicBezTo>
                  <a:cubicBezTo>
                    <a:pt x="1585" y="164"/>
                    <a:pt x="0" y="2923"/>
                    <a:pt x="218" y="6164"/>
                  </a:cubicBezTo>
                  <a:cubicBezTo>
                    <a:pt x="441" y="9328"/>
                    <a:pt x="2300" y="11783"/>
                    <a:pt x="4416" y="11783"/>
                  </a:cubicBezTo>
                  <a:cubicBezTo>
                    <a:pt x="4476" y="11783"/>
                    <a:pt x="4536" y="11781"/>
                    <a:pt x="4597" y="11777"/>
                  </a:cubicBezTo>
                  <a:cubicBezTo>
                    <a:pt x="6787" y="11620"/>
                    <a:pt x="8371" y="8862"/>
                    <a:pt x="8141" y="5608"/>
                  </a:cubicBezTo>
                  <a:cubicBezTo>
                    <a:pt x="7918" y="2462"/>
                    <a:pt x="6078" y="0"/>
                    <a:pt x="3969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6558757" y="4324854"/>
              <a:ext cx="232323" cy="324414"/>
            </a:xfrm>
            <a:custGeom>
              <a:avLst/>
              <a:gdLst/>
              <a:ahLst/>
              <a:cxnLst/>
              <a:rect l="l" t="t" r="r" b="b"/>
              <a:pathLst>
                <a:path w="8372" h="11784" extrusionOk="0">
                  <a:moveTo>
                    <a:pt x="3969" y="0"/>
                  </a:moveTo>
                  <a:cubicBezTo>
                    <a:pt x="3904" y="0"/>
                    <a:pt x="3840" y="3"/>
                    <a:pt x="3774" y="7"/>
                  </a:cubicBezTo>
                  <a:cubicBezTo>
                    <a:pt x="1585" y="164"/>
                    <a:pt x="0" y="2923"/>
                    <a:pt x="218" y="6164"/>
                  </a:cubicBezTo>
                  <a:cubicBezTo>
                    <a:pt x="441" y="9328"/>
                    <a:pt x="2300" y="11783"/>
                    <a:pt x="4416" y="11783"/>
                  </a:cubicBezTo>
                  <a:cubicBezTo>
                    <a:pt x="4476" y="11783"/>
                    <a:pt x="4536" y="11781"/>
                    <a:pt x="4597" y="11777"/>
                  </a:cubicBezTo>
                  <a:cubicBezTo>
                    <a:pt x="6787" y="11620"/>
                    <a:pt x="8371" y="8862"/>
                    <a:pt x="8141" y="5608"/>
                  </a:cubicBezTo>
                  <a:cubicBezTo>
                    <a:pt x="7918" y="2462"/>
                    <a:pt x="6078" y="0"/>
                    <a:pt x="3969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692013" y="4536230"/>
              <a:ext cx="335054" cy="219387"/>
            </a:xfrm>
            <a:custGeom>
              <a:avLst/>
              <a:gdLst/>
              <a:ahLst/>
              <a:cxnLst/>
              <a:rect l="l" t="t" r="r" b="b"/>
              <a:pathLst>
                <a:path w="12074" h="7969" extrusionOk="0">
                  <a:moveTo>
                    <a:pt x="6378" y="1"/>
                  </a:moveTo>
                  <a:cubicBezTo>
                    <a:pt x="6174" y="1"/>
                    <a:pt x="5967" y="8"/>
                    <a:pt x="5759" y="23"/>
                  </a:cubicBezTo>
                  <a:cubicBezTo>
                    <a:pt x="2505" y="253"/>
                    <a:pt x="1" y="2212"/>
                    <a:pt x="146" y="4390"/>
                  </a:cubicBezTo>
                  <a:cubicBezTo>
                    <a:pt x="293" y="6438"/>
                    <a:pt x="2717" y="7968"/>
                    <a:pt x="5694" y="7968"/>
                  </a:cubicBezTo>
                  <a:cubicBezTo>
                    <a:pt x="5899" y="7968"/>
                    <a:pt x="6106" y="7961"/>
                    <a:pt x="6315" y="7946"/>
                  </a:cubicBezTo>
                  <a:cubicBezTo>
                    <a:pt x="9557" y="7716"/>
                    <a:pt x="12073" y="5757"/>
                    <a:pt x="11916" y="3567"/>
                  </a:cubicBezTo>
                  <a:cubicBezTo>
                    <a:pt x="11769" y="1530"/>
                    <a:pt x="9345" y="1"/>
                    <a:pt x="6378" y="1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692013" y="4536230"/>
              <a:ext cx="335054" cy="219387"/>
            </a:xfrm>
            <a:custGeom>
              <a:avLst/>
              <a:gdLst/>
              <a:ahLst/>
              <a:cxnLst/>
              <a:rect l="l" t="t" r="r" b="b"/>
              <a:pathLst>
                <a:path w="12074" h="7969" extrusionOk="0">
                  <a:moveTo>
                    <a:pt x="6378" y="1"/>
                  </a:moveTo>
                  <a:cubicBezTo>
                    <a:pt x="6174" y="1"/>
                    <a:pt x="5967" y="8"/>
                    <a:pt x="5759" y="23"/>
                  </a:cubicBezTo>
                  <a:cubicBezTo>
                    <a:pt x="2505" y="253"/>
                    <a:pt x="1" y="2212"/>
                    <a:pt x="146" y="4390"/>
                  </a:cubicBezTo>
                  <a:cubicBezTo>
                    <a:pt x="293" y="6438"/>
                    <a:pt x="2717" y="7968"/>
                    <a:pt x="5694" y="7968"/>
                  </a:cubicBezTo>
                  <a:cubicBezTo>
                    <a:pt x="5899" y="7968"/>
                    <a:pt x="6106" y="7961"/>
                    <a:pt x="6315" y="7946"/>
                  </a:cubicBezTo>
                  <a:cubicBezTo>
                    <a:pt x="9557" y="7716"/>
                    <a:pt x="12073" y="5757"/>
                    <a:pt x="11916" y="3567"/>
                  </a:cubicBezTo>
                  <a:cubicBezTo>
                    <a:pt x="11769" y="1530"/>
                    <a:pt x="9345" y="1"/>
                    <a:pt x="6378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581901" y="4470901"/>
              <a:ext cx="268925" cy="306739"/>
            </a:xfrm>
            <a:custGeom>
              <a:avLst/>
              <a:gdLst/>
              <a:ahLst/>
              <a:cxnLst/>
              <a:rect l="l" t="t" r="r" b="b"/>
              <a:pathLst>
                <a:path w="9691" h="11142" extrusionOk="0">
                  <a:moveTo>
                    <a:pt x="9690" y="1"/>
                  </a:moveTo>
                  <a:cubicBezTo>
                    <a:pt x="9690" y="1"/>
                    <a:pt x="9461" y="110"/>
                    <a:pt x="9098" y="327"/>
                  </a:cubicBezTo>
                  <a:cubicBezTo>
                    <a:pt x="8735" y="545"/>
                    <a:pt x="8239" y="884"/>
                    <a:pt x="7682" y="1307"/>
                  </a:cubicBezTo>
                  <a:cubicBezTo>
                    <a:pt x="7126" y="1743"/>
                    <a:pt x="6497" y="2263"/>
                    <a:pt x="5868" y="2868"/>
                  </a:cubicBezTo>
                  <a:cubicBezTo>
                    <a:pt x="5239" y="3460"/>
                    <a:pt x="4598" y="4126"/>
                    <a:pt x="3993" y="4827"/>
                  </a:cubicBezTo>
                  <a:cubicBezTo>
                    <a:pt x="3388" y="5517"/>
                    <a:pt x="2807" y="6242"/>
                    <a:pt x="2311" y="6956"/>
                  </a:cubicBezTo>
                  <a:cubicBezTo>
                    <a:pt x="2057" y="7307"/>
                    <a:pt x="1815" y="7658"/>
                    <a:pt x="1598" y="7997"/>
                  </a:cubicBezTo>
                  <a:cubicBezTo>
                    <a:pt x="1392" y="8335"/>
                    <a:pt x="1199" y="8662"/>
                    <a:pt x="1017" y="8964"/>
                  </a:cubicBezTo>
                  <a:cubicBezTo>
                    <a:pt x="848" y="9279"/>
                    <a:pt x="690" y="9569"/>
                    <a:pt x="569" y="9823"/>
                  </a:cubicBezTo>
                  <a:cubicBezTo>
                    <a:pt x="436" y="10089"/>
                    <a:pt x="328" y="10319"/>
                    <a:pt x="243" y="10513"/>
                  </a:cubicBezTo>
                  <a:cubicBezTo>
                    <a:pt x="74" y="10900"/>
                    <a:pt x="1" y="11142"/>
                    <a:pt x="1" y="11142"/>
                  </a:cubicBezTo>
                  <a:cubicBezTo>
                    <a:pt x="1" y="11142"/>
                    <a:pt x="231" y="11033"/>
                    <a:pt x="594" y="10815"/>
                  </a:cubicBezTo>
                  <a:cubicBezTo>
                    <a:pt x="775" y="10706"/>
                    <a:pt x="981" y="10561"/>
                    <a:pt x="1223" y="10404"/>
                  </a:cubicBezTo>
                  <a:cubicBezTo>
                    <a:pt x="1465" y="10234"/>
                    <a:pt x="1731" y="10041"/>
                    <a:pt x="2009" y="9835"/>
                  </a:cubicBezTo>
                  <a:cubicBezTo>
                    <a:pt x="2287" y="9617"/>
                    <a:pt x="2590" y="9376"/>
                    <a:pt x="2892" y="9121"/>
                  </a:cubicBezTo>
                  <a:cubicBezTo>
                    <a:pt x="3194" y="8855"/>
                    <a:pt x="3509" y="8577"/>
                    <a:pt x="3824" y="8275"/>
                  </a:cubicBezTo>
                  <a:cubicBezTo>
                    <a:pt x="4465" y="7682"/>
                    <a:pt x="5094" y="7005"/>
                    <a:pt x="5699" y="6315"/>
                  </a:cubicBezTo>
                  <a:cubicBezTo>
                    <a:pt x="6303" y="5613"/>
                    <a:pt x="6884" y="4888"/>
                    <a:pt x="7380" y="4186"/>
                  </a:cubicBezTo>
                  <a:cubicBezTo>
                    <a:pt x="7888" y="3472"/>
                    <a:pt x="8324" y="2783"/>
                    <a:pt x="8674" y="2166"/>
                  </a:cubicBezTo>
                  <a:cubicBezTo>
                    <a:pt x="9013" y="1549"/>
                    <a:pt x="9279" y="1017"/>
                    <a:pt x="9449" y="630"/>
                  </a:cubicBezTo>
                  <a:cubicBezTo>
                    <a:pt x="9618" y="230"/>
                    <a:pt x="9690" y="1"/>
                    <a:pt x="9690" y="1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495987" y="4762967"/>
              <a:ext cx="98707" cy="37661"/>
            </a:xfrm>
            <a:custGeom>
              <a:avLst/>
              <a:gdLst/>
              <a:ahLst/>
              <a:cxnLst/>
              <a:rect l="l" t="t" r="r" b="b"/>
              <a:pathLst>
                <a:path w="3557" h="1368" fill="none" extrusionOk="0">
                  <a:moveTo>
                    <a:pt x="3557" y="0"/>
                  </a:moveTo>
                  <a:cubicBezTo>
                    <a:pt x="2577" y="1137"/>
                    <a:pt x="980" y="1367"/>
                    <a:pt x="0" y="508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567138" y="4762967"/>
              <a:ext cx="27556" cy="99273"/>
            </a:xfrm>
            <a:custGeom>
              <a:avLst/>
              <a:gdLst/>
              <a:ahLst/>
              <a:cxnLst/>
              <a:rect l="l" t="t" r="r" b="b"/>
              <a:pathLst>
                <a:path w="993" h="3606" fill="none" extrusionOk="0">
                  <a:moveTo>
                    <a:pt x="993" y="0"/>
                  </a:moveTo>
                  <a:cubicBezTo>
                    <a:pt x="13" y="1137"/>
                    <a:pt x="1" y="2746"/>
                    <a:pt x="993" y="3605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7501702" y="3736153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4145" y="0"/>
                  </a:moveTo>
                  <a:cubicBezTo>
                    <a:pt x="2183" y="0"/>
                    <a:pt x="652" y="693"/>
                    <a:pt x="375" y="1855"/>
                  </a:cubicBezTo>
                  <a:cubicBezTo>
                    <a:pt x="0" y="3428"/>
                    <a:pt x="2057" y="5266"/>
                    <a:pt x="4984" y="5968"/>
                  </a:cubicBezTo>
                  <a:cubicBezTo>
                    <a:pt x="5749" y="6151"/>
                    <a:pt x="6497" y="6238"/>
                    <a:pt x="7192" y="6238"/>
                  </a:cubicBezTo>
                  <a:cubicBezTo>
                    <a:pt x="9157" y="6238"/>
                    <a:pt x="10695" y="5545"/>
                    <a:pt x="10972" y="4383"/>
                  </a:cubicBezTo>
                  <a:cubicBezTo>
                    <a:pt x="11347" y="2811"/>
                    <a:pt x="9278" y="972"/>
                    <a:pt x="6351" y="270"/>
                  </a:cubicBezTo>
                  <a:cubicBezTo>
                    <a:pt x="5586" y="87"/>
                    <a:pt x="4838" y="0"/>
                    <a:pt x="4145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7501702" y="3736153"/>
              <a:ext cx="314879" cy="171732"/>
            </a:xfrm>
            <a:custGeom>
              <a:avLst/>
              <a:gdLst/>
              <a:ahLst/>
              <a:cxnLst/>
              <a:rect l="l" t="t" r="r" b="b"/>
              <a:pathLst>
                <a:path w="11347" h="6238" extrusionOk="0">
                  <a:moveTo>
                    <a:pt x="4145" y="0"/>
                  </a:moveTo>
                  <a:cubicBezTo>
                    <a:pt x="2183" y="0"/>
                    <a:pt x="652" y="693"/>
                    <a:pt x="375" y="1855"/>
                  </a:cubicBezTo>
                  <a:cubicBezTo>
                    <a:pt x="0" y="3428"/>
                    <a:pt x="2057" y="5266"/>
                    <a:pt x="4984" y="5968"/>
                  </a:cubicBezTo>
                  <a:cubicBezTo>
                    <a:pt x="5749" y="6151"/>
                    <a:pt x="6497" y="6238"/>
                    <a:pt x="7192" y="6238"/>
                  </a:cubicBezTo>
                  <a:cubicBezTo>
                    <a:pt x="9157" y="6238"/>
                    <a:pt x="10695" y="5545"/>
                    <a:pt x="10972" y="4383"/>
                  </a:cubicBezTo>
                  <a:cubicBezTo>
                    <a:pt x="11347" y="2811"/>
                    <a:pt x="9278" y="972"/>
                    <a:pt x="6351" y="270"/>
                  </a:cubicBezTo>
                  <a:cubicBezTo>
                    <a:pt x="5586" y="87"/>
                    <a:pt x="4838" y="0"/>
                    <a:pt x="4145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7745403" y="3736153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7203" y="0"/>
                  </a:moveTo>
                  <a:cubicBezTo>
                    <a:pt x="6509" y="0"/>
                    <a:pt x="5761" y="87"/>
                    <a:pt x="4996" y="270"/>
                  </a:cubicBezTo>
                  <a:cubicBezTo>
                    <a:pt x="2069" y="972"/>
                    <a:pt x="0" y="2811"/>
                    <a:pt x="375" y="4383"/>
                  </a:cubicBezTo>
                  <a:cubicBezTo>
                    <a:pt x="652" y="5545"/>
                    <a:pt x="2190" y="6238"/>
                    <a:pt x="4155" y="6238"/>
                  </a:cubicBezTo>
                  <a:cubicBezTo>
                    <a:pt x="4850" y="6238"/>
                    <a:pt x="5598" y="6151"/>
                    <a:pt x="6363" y="5968"/>
                  </a:cubicBezTo>
                  <a:cubicBezTo>
                    <a:pt x="9291" y="5266"/>
                    <a:pt x="11347" y="3428"/>
                    <a:pt x="10972" y="1855"/>
                  </a:cubicBezTo>
                  <a:cubicBezTo>
                    <a:pt x="10695" y="693"/>
                    <a:pt x="9164" y="0"/>
                    <a:pt x="7203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7745403" y="3736153"/>
              <a:ext cx="314907" cy="171732"/>
            </a:xfrm>
            <a:custGeom>
              <a:avLst/>
              <a:gdLst/>
              <a:ahLst/>
              <a:cxnLst/>
              <a:rect l="l" t="t" r="r" b="b"/>
              <a:pathLst>
                <a:path w="11348" h="6238" extrusionOk="0">
                  <a:moveTo>
                    <a:pt x="7203" y="0"/>
                  </a:moveTo>
                  <a:cubicBezTo>
                    <a:pt x="6509" y="0"/>
                    <a:pt x="5761" y="87"/>
                    <a:pt x="4996" y="270"/>
                  </a:cubicBezTo>
                  <a:cubicBezTo>
                    <a:pt x="2069" y="972"/>
                    <a:pt x="0" y="2811"/>
                    <a:pt x="375" y="4383"/>
                  </a:cubicBezTo>
                  <a:cubicBezTo>
                    <a:pt x="652" y="5545"/>
                    <a:pt x="2190" y="6238"/>
                    <a:pt x="4155" y="6238"/>
                  </a:cubicBezTo>
                  <a:cubicBezTo>
                    <a:pt x="4850" y="6238"/>
                    <a:pt x="5598" y="6151"/>
                    <a:pt x="6363" y="5968"/>
                  </a:cubicBezTo>
                  <a:cubicBezTo>
                    <a:pt x="9291" y="5266"/>
                    <a:pt x="11347" y="3428"/>
                    <a:pt x="10972" y="1855"/>
                  </a:cubicBezTo>
                  <a:cubicBezTo>
                    <a:pt x="10695" y="693"/>
                    <a:pt x="9164" y="0"/>
                    <a:pt x="7203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7744043" y="3878015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3835" y="0"/>
                  </a:moveTo>
                  <a:cubicBezTo>
                    <a:pt x="2941" y="0"/>
                    <a:pt x="2141" y="279"/>
                    <a:pt x="1561" y="863"/>
                  </a:cubicBezTo>
                  <a:cubicBezTo>
                    <a:pt x="1" y="2412"/>
                    <a:pt x="618" y="5533"/>
                    <a:pt x="2916" y="7831"/>
                  </a:cubicBezTo>
                  <a:cubicBezTo>
                    <a:pt x="4362" y="9277"/>
                    <a:pt x="6126" y="10055"/>
                    <a:pt x="7623" y="10055"/>
                  </a:cubicBezTo>
                  <a:cubicBezTo>
                    <a:pt x="8518" y="10055"/>
                    <a:pt x="9317" y="9777"/>
                    <a:pt x="9896" y="9198"/>
                  </a:cubicBezTo>
                  <a:cubicBezTo>
                    <a:pt x="11445" y="7650"/>
                    <a:pt x="10840" y="4529"/>
                    <a:pt x="8529" y="2218"/>
                  </a:cubicBezTo>
                  <a:cubicBezTo>
                    <a:pt x="7091" y="780"/>
                    <a:pt x="5331" y="0"/>
                    <a:pt x="3835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7744043" y="3878015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3835" y="0"/>
                  </a:moveTo>
                  <a:cubicBezTo>
                    <a:pt x="2941" y="0"/>
                    <a:pt x="2141" y="279"/>
                    <a:pt x="1561" y="863"/>
                  </a:cubicBezTo>
                  <a:cubicBezTo>
                    <a:pt x="1" y="2412"/>
                    <a:pt x="618" y="5533"/>
                    <a:pt x="2916" y="7831"/>
                  </a:cubicBezTo>
                  <a:cubicBezTo>
                    <a:pt x="4362" y="9277"/>
                    <a:pt x="6126" y="10055"/>
                    <a:pt x="7623" y="10055"/>
                  </a:cubicBezTo>
                  <a:cubicBezTo>
                    <a:pt x="8518" y="10055"/>
                    <a:pt x="9317" y="9777"/>
                    <a:pt x="9896" y="9198"/>
                  </a:cubicBezTo>
                  <a:cubicBezTo>
                    <a:pt x="11445" y="7650"/>
                    <a:pt x="10840" y="4529"/>
                    <a:pt x="8529" y="2218"/>
                  </a:cubicBezTo>
                  <a:cubicBezTo>
                    <a:pt x="7091" y="780"/>
                    <a:pt x="5331" y="0"/>
                    <a:pt x="3835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7500342" y="3878015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10" y="0"/>
                  </a:moveTo>
                  <a:cubicBezTo>
                    <a:pt x="6114" y="0"/>
                    <a:pt x="4354" y="780"/>
                    <a:pt x="2916" y="2218"/>
                  </a:cubicBezTo>
                  <a:cubicBezTo>
                    <a:pt x="606" y="4529"/>
                    <a:pt x="1" y="7650"/>
                    <a:pt x="1549" y="9198"/>
                  </a:cubicBezTo>
                  <a:cubicBezTo>
                    <a:pt x="2128" y="9777"/>
                    <a:pt x="2928" y="10055"/>
                    <a:pt x="3822" y="10055"/>
                  </a:cubicBezTo>
                  <a:cubicBezTo>
                    <a:pt x="5319" y="10055"/>
                    <a:pt x="7083" y="9277"/>
                    <a:pt x="8529" y="7831"/>
                  </a:cubicBezTo>
                  <a:cubicBezTo>
                    <a:pt x="10827" y="5533"/>
                    <a:pt x="11444" y="2412"/>
                    <a:pt x="9884" y="863"/>
                  </a:cubicBezTo>
                  <a:cubicBezTo>
                    <a:pt x="9304" y="279"/>
                    <a:pt x="8504" y="0"/>
                    <a:pt x="7610" y="0"/>
                  </a:cubicBezTo>
                  <a:close/>
                </a:path>
              </a:pathLst>
            </a:custGeom>
            <a:solidFill>
              <a:srgbClr val="FB81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7500342" y="3878015"/>
              <a:ext cx="317599" cy="276842"/>
            </a:xfrm>
            <a:custGeom>
              <a:avLst/>
              <a:gdLst/>
              <a:ahLst/>
              <a:cxnLst/>
              <a:rect l="l" t="t" r="r" b="b"/>
              <a:pathLst>
                <a:path w="11445" h="10056" extrusionOk="0">
                  <a:moveTo>
                    <a:pt x="7610" y="0"/>
                  </a:moveTo>
                  <a:cubicBezTo>
                    <a:pt x="6114" y="0"/>
                    <a:pt x="4354" y="780"/>
                    <a:pt x="2916" y="2218"/>
                  </a:cubicBezTo>
                  <a:cubicBezTo>
                    <a:pt x="606" y="4529"/>
                    <a:pt x="1" y="7650"/>
                    <a:pt x="1549" y="9198"/>
                  </a:cubicBezTo>
                  <a:cubicBezTo>
                    <a:pt x="2128" y="9777"/>
                    <a:pt x="2928" y="10055"/>
                    <a:pt x="3822" y="10055"/>
                  </a:cubicBezTo>
                  <a:cubicBezTo>
                    <a:pt x="5319" y="10055"/>
                    <a:pt x="7083" y="9277"/>
                    <a:pt x="8529" y="7831"/>
                  </a:cubicBezTo>
                  <a:cubicBezTo>
                    <a:pt x="10827" y="5533"/>
                    <a:pt x="11444" y="2412"/>
                    <a:pt x="9884" y="863"/>
                  </a:cubicBezTo>
                  <a:cubicBezTo>
                    <a:pt x="9304" y="279"/>
                    <a:pt x="8504" y="0"/>
                    <a:pt x="7610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7749427" y="3736263"/>
              <a:ext cx="63131" cy="406646"/>
            </a:xfrm>
            <a:custGeom>
              <a:avLst/>
              <a:gdLst/>
              <a:ahLst/>
              <a:cxnLst/>
              <a:rect l="l" t="t" r="r" b="b"/>
              <a:pathLst>
                <a:path w="2275" h="14771" extrusionOk="0">
                  <a:moveTo>
                    <a:pt x="1138" y="0"/>
                  </a:moveTo>
                  <a:cubicBezTo>
                    <a:pt x="1138" y="0"/>
                    <a:pt x="1041" y="230"/>
                    <a:pt x="908" y="629"/>
                  </a:cubicBezTo>
                  <a:cubicBezTo>
                    <a:pt x="847" y="835"/>
                    <a:pt x="775" y="1077"/>
                    <a:pt x="702" y="1355"/>
                  </a:cubicBezTo>
                  <a:cubicBezTo>
                    <a:pt x="630" y="1645"/>
                    <a:pt x="557" y="1960"/>
                    <a:pt x="484" y="2311"/>
                  </a:cubicBezTo>
                  <a:cubicBezTo>
                    <a:pt x="412" y="2649"/>
                    <a:pt x="339" y="3024"/>
                    <a:pt x="279" y="3424"/>
                  </a:cubicBezTo>
                  <a:cubicBezTo>
                    <a:pt x="218" y="3823"/>
                    <a:pt x="170" y="4234"/>
                    <a:pt x="134" y="4670"/>
                  </a:cubicBezTo>
                  <a:cubicBezTo>
                    <a:pt x="49" y="5541"/>
                    <a:pt x="1" y="6460"/>
                    <a:pt x="1" y="7379"/>
                  </a:cubicBezTo>
                  <a:cubicBezTo>
                    <a:pt x="1" y="8311"/>
                    <a:pt x="49" y="9230"/>
                    <a:pt x="134" y="10089"/>
                  </a:cubicBezTo>
                  <a:cubicBezTo>
                    <a:pt x="218" y="10960"/>
                    <a:pt x="339" y="11770"/>
                    <a:pt x="484" y="12460"/>
                  </a:cubicBezTo>
                  <a:cubicBezTo>
                    <a:pt x="630" y="13149"/>
                    <a:pt x="787" y="13730"/>
                    <a:pt x="908" y="14129"/>
                  </a:cubicBezTo>
                  <a:cubicBezTo>
                    <a:pt x="1041" y="14541"/>
                    <a:pt x="1138" y="14770"/>
                    <a:pt x="1138" y="14770"/>
                  </a:cubicBezTo>
                  <a:cubicBezTo>
                    <a:pt x="1138" y="14770"/>
                    <a:pt x="1234" y="14541"/>
                    <a:pt x="1367" y="14129"/>
                  </a:cubicBezTo>
                  <a:cubicBezTo>
                    <a:pt x="1488" y="13730"/>
                    <a:pt x="1658" y="13149"/>
                    <a:pt x="1791" y="12460"/>
                  </a:cubicBezTo>
                  <a:cubicBezTo>
                    <a:pt x="1936" y="11770"/>
                    <a:pt x="2057" y="10960"/>
                    <a:pt x="2142" y="10089"/>
                  </a:cubicBezTo>
                  <a:cubicBezTo>
                    <a:pt x="2226" y="9230"/>
                    <a:pt x="2275" y="8311"/>
                    <a:pt x="2275" y="7379"/>
                  </a:cubicBezTo>
                  <a:cubicBezTo>
                    <a:pt x="2275" y="6460"/>
                    <a:pt x="2226" y="5541"/>
                    <a:pt x="2142" y="4670"/>
                  </a:cubicBezTo>
                  <a:cubicBezTo>
                    <a:pt x="2105" y="4234"/>
                    <a:pt x="2057" y="3823"/>
                    <a:pt x="1996" y="3424"/>
                  </a:cubicBezTo>
                  <a:cubicBezTo>
                    <a:pt x="1936" y="3024"/>
                    <a:pt x="1863" y="2649"/>
                    <a:pt x="1791" y="2311"/>
                  </a:cubicBezTo>
                  <a:cubicBezTo>
                    <a:pt x="1718" y="1960"/>
                    <a:pt x="1646" y="1645"/>
                    <a:pt x="1573" y="1355"/>
                  </a:cubicBezTo>
                  <a:cubicBezTo>
                    <a:pt x="1501" y="1077"/>
                    <a:pt x="1428" y="835"/>
                    <a:pt x="1367" y="629"/>
                  </a:cubicBezTo>
                  <a:cubicBezTo>
                    <a:pt x="1234" y="230"/>
                    <a:pt x="1138" y="0"/>
                    <a:pt x="1138" y="0"/>
                  </a:cubicBezTo>
                  <a:close/>
                </a:path>
              </a:pathLst>
            </a:custGeom>
            <a:solidFill>
              <a:srgbClr val="754C2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7780978" y="3680652"/>
              <a:ext cx="65490" cy="74937"/>
            </a:xfrm>
            <a:custGeom>
              <a:avLst/>
              <a:gdLst/>
              <a:ahLst/>
              <a:cxnLst/>
              <a:rect l="l" t="t" r="r" b="b"/>
              <a:pathLst>
                <a:path w="2360" h="2722" fill="none" extrusionOk="0">
                  <a:moveTo>
                    <a:pt x="1" y="2722"/>
                  </a:moveTo>
                  <a:cubicBezTo>
                    <a:pt x="1" y="1222"/>
                    <a:pt x="1053" y="0"/>
                    <a:pt x="2359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7715516" y="3680652"/>
              <a:ext cx="65490" cy="74937"/>
            </a:xfrm>
            <a:custGeom>
              <a:avLst/>
              <a:gdLst/>
              <a:ahLst/>
              <a:cxnLst/>
              <a:rect l="l" t="t" r="r" b="b"/>
              <a:pathLst>
                <a:path w="2360" h="2722" fill="none" extrusionOk="0">
                  <a:moveTo>
                    <a:pt x="2360" y="2722"/>
                  </a:moveTo>
                  <a:cubicBezTo>
                    <a:pt x="2360" y="1222"/>
                    <a:pt x="1307" y="0"/>
                    <a:pt x="1" y="0"/>
                  </a:cubicBezTo>
                </a:path>
              </a:pathLst>
            </a:custGeom>
            <a:noFill/>
            <a:ln w="3925" cap="flat" cmpd="sng">
              <a:solidFill>
                <a:srgbClr val="000000"/>
              </a:solidFill>
              <a:prstDash val="solid"/>
              <a:miter lim="120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5" name="Google Shape;275;p17"/>
          <p:cNvCxnSpPr/>
          <p:nvPr/>
        </p:nvCxnSpPr>
        <p:spPr>
          <a:xfrm>
            <a:off x="2298450" y="2207175"/>
            <a:ext cx="0" cy="69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Genetic Bottlenecks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Genetic bottlenecks</a:t>
            </a:r>
            <a:r>
              <a:rPr lang="en">
                <a:solidFill>
                  <a:srgbClr val="CCCCCC"/>
                </a:solidFill>
              </a:rPr>
              <a:t> occur when the size of the population is </a:t>
            </a:r>
            <a:r>
              <a:rPr lang="en" b="1">
                <a:solidFill>
                  <a:srgbClr val="CCCCCC"/>
                </a:solidFill>
              </a:rPr>
              <a:t>dramatically reduced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may happen as a result of a new </a:t>
            </a:r>
            <a:r>
              <a:rPr lang="en" b="1">
                <a:solidFill>
                  <a:srgbClr val="CCCCCC"/>
                </a:solidFill>
              </a:rPr>
              <a:t>disease </a:t>
            </a:r>
            <a:r>
              <a:rPr lang="en">
                <a:solidFill>
                  <a:srgbClr val="CCCCCC"/>
                </a:solidFill>
              </a:rPr>
              <a:t>entering the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may also be as a result of a new </a:t>
            </a:r>
            <a:r>
              <a:rPr lang="en" b="1">
                <a:solidFill>
                  <a:srgbClr val="CCCCCC"/>
                </a:solidFill>
              </a:rPr>
              <a:t>predator </a:t>
            </a:r>
            <a:r>
              <a:rPr lang="en">
                <a:solidFill>
                  <a:srgbClr val="CCCCCC"/>
                </a:solidFill>
              </a:rPr>
              <a:t>entering the habitat.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When the size of the population decreases, the </a:t>
            </a:r>
            <a:r>
              <a:rPr lang="en" b="1">
                <a:solidFill>
                  <a:srgbClr val="CCCCCC"/>
                </a:solidFill>
              </a:rPr>
              <a:t>gene pool </a:t>
            </a:r>
            <a:r>
              <a:rPr lang="en">
                <a:solidFill>
                  <a:srgbClr val="CCCCCC"/>
                </a:solidFill>
              </a:rPr>
              <a:t>gets smaller.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gene pool is the number of </a:t>
            </a:r>
            <a:r>
              <a:rPr lang="en" b="1">
                <a:solidFill>
                  <a:srgbClr val="CCCCCC"/>
                </a:solidFill>
              </a:rPr>
              <a:t>different </a:t>
            </a:r>
            <a:r>
              <a:rPr lang="en">
                <a:solidFill>
                  <a:srgbClr val="CCCCCC"/>
                </a:solidFill>
              </a:rPr>
              <a:t>alleles in the population.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surviving members of the population then </a:t>
            </a:r>
            <a:r>
              <a:rPr lang="en" b="1">
                <a:solidFill>
                  <a:srgbClr val="CCCCCC"/>
                </a:solidFill>
              </a:rPr>
              <a:t>reproduce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new population is based on the genetic diversity of just </a:t>
            </a:r>
            <a:r>
              <a:rPr lang="en" b="1">
                <a:solidFill>
                  <a:srgbClr val="CCCCCC"/>
                </a:solidFill>
              </a:rPr>
              <a:t>a few individuals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new population has a much </a:t>
            </a:r>
            <a:r>
              <a:rPr lang="en" b="1">
                <a:solidFill>
                  <a:srgbClr val="CCCCCC"/>
                </a:solidFill>
              </a:rPr>
              <a:t>lower genetic diversity </a:t>
            </a:r>
            <a:r>
              <a:rPr lang="en">
                <a:solidFill>
                  <a:srgbClr val="CCCCCC"/>
                </a:solidFill>
              </a:rPr>
              <a:t>than the original population.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82" name="Google Shape;28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9"/>
          <p:cNvPicPr preferRelativeResize="0"/>
          <p:nvPr/>
        </p:nvPicPr>
        <p:blipFill rotWithShape="1">
          <a:blip r:embed="rId3">
            <a:alphaModFix/>
          </a:blip>
          <a:srcRect t="1938" b="3040"/>
          <a:stretch/>
        </p:blipFill>
        <p:spPr>
          <a:xfrm>
            <a:off x="5298241" y="0"/>
            <a:ext cx="38457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962675" y="1833000"/>
            <a:ext cx="332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European bison faced extinction in the early 20th century.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animals living today are all descended from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12 individuals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and have extremely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low genetic variation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0" name="Google Shape;290;p19"/>
          <p:cNvCxnSpPr/>
          <p:nvPr/>
        </p:nvCxnSpPr>
        <p:spPr>
          <a:xfrm>
            <a:off x="5298250" y="0"/>
            <a:ext cx="5700" cy="5143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Founder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few members of a population may leave a habitat to start a </a:t>
            </a:r>
            <a:r>
              <a:rPr lang="en" b="1">
                <a:solidFill>
                  <a:srgbClr val="CCCCCC"/>
                </a:solidFill>
              </a:rPr>
              <a:t>new colony </a:t>
            </a:r>
            <a:r>
              <a:rPr lang="en">
                <a:solidFill>
                  <a:srgbClr val="CCCCCC"/>
                </a:solidFill>
              </a:rPr>
              <a:t>elsewhere.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</a:t>
            </a:r>
            <a:r>
              <a:rPr lang="en" b="1">
                <a:solidFill>
                  <a:srgbClr val="CCCCCC"/>
                </a:solidFill>
              </a:rPr>
              <a:t>frequency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alleles </a:t>
            </a:r>
            <a:r>
              <a:rPr lang="en">
                <a:solidFill>
                  <a:srgbClr val="CCCCCC"/>
                </a:solidFill>
              </a:rPr>
              <a:t>in this new population may be </a:t>
            </a:r>
            <a:r>
              <a:rPr lang="en" b="1">
                <a:solidFill>
                  <a:srgbClr val="CCCCCC"/>
                </a:solidFill>
              </a:rPr>
              <a:t>very different </a:t>
            </a:r>
            <a:r>
              <a:rPr lang="en">
                <a:solidFill>
                  <a:srgbClr val="CCCCCC"/>
                </a:solidFill>
              </a:rPr>
              <a:t>to that of the original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 allele that was rare in the original population may be much </a:t>
            </a:r>
            <a:r>
              <a:rPr lang="en" b="1">
                <a:solidFill>
                  <a:srgbClr val="CCCCCC"/>
                </a:solidFill>
              </a:rPr>
              <a:t>more common </a:t>
            </a:r>
            <a:r>
              <a:rPr lang="en">
                <a:solidFill>
                  <a:srgbClr val="CCCCCC"/>
                </a:solidFill>
              </a:rPr>
              <a:t>in this new population.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There will also be a general </a:t>
            </a:r>
            <a:r>
              <a:rPr lang="en" b="1">
                <a:solidFill>
                  <a:srgbClr val="CCCCCC"/>
                </a:solidFill>
              </a:rPr>
              <a:t>reduction </a:t>
            </a:r>
            <a:r>
              <a:rPr lang="en">
                <a:solidFill>
                  <a:srgbClr val="CCCCCC"/>
                </a:solidFill>
              </a:rPr>
              <a:t>in </a:t>
            </a:r>
            <a:r>
              <a:rPr lang="en" b="1">
                <a:solidFill>
                  <a:srgbClr val="CCCCCC"/>
                </a:solidFill>
              </a:rPr>
              <a:t>genetic diversity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founder effect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founder effect may occur due to </a:t>
            </a:r>
            <a:r>
              <a:rPr lang="en" b="1">
                <a:solidFill>
                  <a:srgbClr val="CCCCCC"/>
                </a:solidFill>
              </a:rPr>
              <a:t>migration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It may also occur if the new population becomes </a:t>
            </a:r>
            <a:r>
              <a:rPr lang="en" b="1">
                <a:solidFill>
                  <a:srgbClr val="CCCCCC"/>
                </a:solidFill>
              </a:rPr>
              <a:t>isolated </a:t>
            </a:r>
            <a:r>
              <a:rPr lang="en">
                <a:solidFill>
                  <a:srgbClr val="CCCCCC"/>
                </a:solidFill>
              </a:rPr>
              <a:t>from the original population.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297" name="Google Shape;29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1027800" y="359675"/>
            <a:ext cx="7088400" cy="400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founder effect leads to new populations with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reduced genetic diversity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2241193" y="2025633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"/>
          <p:cNvSpPr/>
          <p:nvPr/>
        </p:nvSpPr>
        <p:spPr>
          <a:xfrm>
            <a:off x="2474121" y="2259665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1991921" y="2330373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2240490" y="2362898"/>
            <a:ext cx="89489" cy="88400"/>
          </a:xfrm>
          <a:custGeom>
            <a:avLst/>
            <a:gdLst/>
            <a:ahLst/>
            <a:cxnLst/>
            <a:rect l="l" t="t" r="r" b="b"/>
            <a:pathLst>
              <a:path w="4331" h="4297" extrusionOk="0">
                <a:moveTo>
                  <a:pt x="34" y="0"/>
                </a:moveTo>
                <a:cubicBezTo>
                  <a:pt x="34" y="1444"/>
                  <a:pt x="0" y="2853"/>
                  <a:pt x="34" y="4297"/>
                </a:cubicBezTo>
                <a:cubicBezTo>
                  <a:pt x="974" y="4297"/>
                  <a:pt x="1929" y="4281"/>
                  <a:pt x="2888" y="4281"/>
                </a:cubicBezTo>
                <a:cubicBezTo>
                  <a:pt x="3368" y="4281"/>
                  <a:pt x="3849" y="4285"/>
                  <a:pt x="4331" y="4297"/>
                </a:cubicBezTo>
                <a:cubicBezTo>
                  <a:pt x="4228" y="2922"/>
                  <a:pt x="4159" y="1547"/>
                  <a:pt x="4090" y="207"/>
                </a:cubicBezTo>
                <a:cubicBezTo>
                  <a:pt x="2750" y="104"/>
                  <a:pt x="1375" y="35"/>
                  <a:pt x="34" y="0"/>
                </a:cubicBez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2850509" y="2357940"/>
            <a:ext cx="88787" cy="88421"/>
          </a:xfrm>
          <a:custGeom>
            <a:avLst/>
            <a:gdLst/>
            <a:ahLst/>
            <a:cxnLst/>
            <a:rect l="l" t="t" r="r" b="b"/>
            <a:pathLst>
              <a:path w="4297" h="4298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1583588" y="2339569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2264624" y="2558748"/>
            <a:ext cx="88787" cy="88421"/>
          </a:xfrm>
          <a:custGeom>
            <a:avLst/>
            <a:gdLst/>
            <a:ahLst/>
            <a:cxnLst/>
            <a:rect l="l" t="t" r="r" b="b"/>
            <a:pathLst>
              <a:path w="4297" h="4298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1538833" y="2652086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697111" y="2720675"/>
            <a:ext cx="88807" cy="88400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2422279" y="2705821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1377624" y="2806236"/>
            <a:ext cx="88807" cy="88400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0"/>
                </a:moveTo>
                <a:lnTo>
                  <a:pt x="1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1"/>
          <p:cNvSpPr/>
          <p:nvPr/>
        </p:nvSpPr>
        <p:spPr>
          <a:xfrm>
            <a:off x="1999731" y="2888258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6"/>
                </a:lnTo>
                <a:cubicBezTo>
                  <a:pt x="963" y="4296"/>
                  <a:pt x="1910" y="4281"/>
                  <a:pt x="2862" y="4281"/>
                </a:cubicBezTo>
                <a:cubicBezTo>
                  <a:pt x="3338" y="4281"/>
                  <a:pt x="3816" y="4285"/>
                  <a:pt x="4297" y="4296"/>
                </a:cubicBez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1"/>
          <p:cNvSpPr/>
          <p:nvPr/>
        </p:nvSpPr>
        <p:spPr>
          <a:xfrm>
            <a:off x="1667375" y="2848656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1"/>
          <p:cNvSpPr/>
          <p:nvPr/>
        </p:nvSpPr>
        <p:spPr>
          <a:xfrm>
            <a:off x="2234085" y="3022597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3075627" y="3067136"/>
            <a:ext cx="88807" cy="88400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"/>
          <p:cNvSpPr/>
          <p:nvPr/>
        </p:nvSpPr>
        <p:spPr>
          <a:xfrm>
            <a:off x="2582785" y="3178145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1"/>
                </a:moveTo>
                <a:lnTo>
                  <a:pt x="0" y="4297"/>
                </a:lnTo>
                <a:lnTo>
                  <a:pt x="4296" y="4297"/>
                </a:lnTo>
                <a:lnTo>
                  <a:pt x="4296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"/>
          <p:cNvSpPr/>
          <p:nvPr/>
        </p:nvSpPr>
        <p:spPr>
          <a:xfrm>
            <a:off x="2824227" y="3185922"/>
            <a:ext cx="88807" cy="88400"/>
          </a:xfrm>
          <a:custGeom>
            <a:avLst/>
            <a:gdLst/>
            <a:ahLst/>
            <a:cxnLst/>
            <a:rect l="l" t="t" r="r" b="b"/>
            <a:pathLst>
              <a:path w="4298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1"/>
          <p:cNvSpPr/>
          <p:nvPr/>
        </p:nvSpPr>
        <p:spPr>
          <a:xfrm>
            <a:off x="1967064" y="3200775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0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1607722" y="3290759"/>
            <a:ext cx="88787" cy="88215"/>
          </a:xfrm>
          <a:custGeom>
            <a:avLst/>
            <a:gdLst/>
            <a:ahLst/>
            <a:cxnLst/>
            <a:rect l="l" t="t" r="r" b="b"/>
            <a:pathLst>
              <a:path w="4297" h="4288" extrusionOk="0">
                <a:moveTo>
                  <a:pt x="2136" y="0"/>
                </a:moveTo>
                <a:cubicBezTo>
                  <a:pt x="1418" y="0"/>
                  <a:pt x="705" y="9"/>
                  <a:pt x="1" y="26"/>
                </a:cubicBezTo>
                <a:lnTo>
                  <a:pt x="1" y="4288"/>
                </a:lnTo>
                <a:lnTo>
                  <a:pt x="4297" y="4288"/>
                </a:lnTo>
                <a:lnTo>
                  <a:pt x="4297" y="26"/>
                </a:lnTo>
                <a:cubicBezTo>
                  <a:pt x="3575" y="9"/>
                  <a:pt x="2853" y="0"/>
                  <a:pt x="2136" y="0"/>
                </a:cubicBez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382524" y="3381792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1805152" y="3417136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1"/>
                </a:moveTo>
                <a:lnTo>
                  <a:pt x="0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2864725" y="3473710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6" y="4296"/>
                </a:lnTo>
                <a:lnTo>
                  <a:pt x="4296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2280245" y="3574104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1" y="1"/>
                </a:moveTo>
                <a:lnTo>
                  <a:pt x="1" y="4297"/>
                </a:lnTo>
                <a:lnTo>
                  <a:pt x="4297" y="4297"/>
                </a:lnTo>
                <a:lnTo>
                  <a:pt x="4297" y="1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1854866" y="3666742"/>
            <a:ext cx="88787" cy="88400"/>
          </a:xfrm>
          <a:custGeom>
            <a:avLst/>
            <a:gdLst/>
            <a:ahLst/>
            <a:cxnLst/>
            <a:rect l="l" t="t" r="r" b="b"/>
            <a:pathLst>
              <a:path w="4297" h="4297" extrusionOk="0">
                <a:moveTo>
                  <a:pt x="0" y="0"/>
                </a:moveTo>
                <a:lnTo>
                  <a:pt x="0" y="4296"/>
                </a:lnTo>
                <a:lnTo>
                  <a:pt x="4297" y="4296"/>
                </a:lnTo>
                <a:lnTo>
                  <a:pt x="4297" y="0"/>
                </a:lnTo>
                <a:close/>
              </a:path>
            </a:pathLst>
          </a:custGeom>
          <a:solidFill>
            <a:srgbClr val="FF00A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2441908" y="2076035"/>
            <a:ext cx="132302" cy="88421"/>
          </a:xfrm>
          <a:custGeom>
            <a:avLst/>
            <a:gdLst/>
            <a:ahLst/>
            <a:cxnLst/>
            <a:rect l="l" t="t" r="r" b="b"/>
            <a:pathLst>
              <a:path w="6403" h="4298" extrusionOk="0">
                <a:moveTo>
                  <a:pt x="3193" y="0"/>
                </a:moveTo>
                <a:cubicBezTo>
                  <a:pt x="2965" y="0"/>
                  <a:pt x="2728" y="40"/>
                  <a:pt x="2488" y="128"/>
                </a:cubicBezTo>
                <a:cubicBezTo>
                  <a:pt x="0" y="996"/>
                  <a:pt x="1261" y="4298"/>
                  <a:pt x="3199" y="4298"/>
                </a:cubicBezTo>
                <a:cubicBezTo>
                  <a:pt x="3563" y="4298"/>
                  <a:pt x="3952" y="4181"/>
                  <a:pt x="4344" y="3908"/>
                </a:cubicBezTo>
                <a:cubicBezTo>
                  <a:pt x="6402" y="2833"/>
                  <a:pt x="5110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1973965" y="2124134"/>
            <a:ext cx="132343" cy="88462"/>
          </a:xfrm>
          <a:custGeom>
            <a:avLst/>
            <a:gdLst/>
            <a:ahLst/>
            <a:cxnLst/>
            <a:rect l="l" t="t" r="r" b="b"/>
            <a:pathLst>
              <a:path w="6405" h="4300" extrusionOk="0">
                <a:moveTo>
                  <a:pt x="3184" y="1"/>
                </a:moveTo>
                <a:cubicBezTo>
                  <a:pt x="2958" y="1"/>
                  <a:pt x="2724" y="40"/>
                  <a:pt x="2485" y="127"/>
                </a:cubicBezTo>
                <a:cubicBezTo>
                  <a:pt x="0" y="1023"/>
                  <a:pt x="1256" y="4299"/>
                  <a:pt x="3210" y="4299"/>
                </a:cubicBezTo>
                <a:cubicBezTo>
                  <a:pt x="3580" y="4299"/>
                  <a:pt x="3976" y="4181"/>
                  <a:pt x="4375" y="3908"/>
                </a:cubicBezTo>
                <a:cubicBezTo>
                  <a:pt x="6405" y="2862"/>
                  <a:pt x="5105" y="1"/>
                  <a:pt x="318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2679155" y="2175051"/>
            <a:ext cx="132984" cy="88441"/>
          </a:xfrm>
          <a:custGeom>
            <a:avLst/>
            <a:gdLst/>
            <a:ahLst/>
            <a:cxnLst/>
            <a:rect l="l" t="t" r="r" b="b"/>
            <a:pathLst>
              <a:path w="6436" h="4299" extrusionOk="0">
                <a:moveTo>
                  <a:pt x="3194" y="0"/>
                </a:moveTo>
                <a:cubicBezTo>
                  <a:pt x="2965" y="0"/>
                  <a:pt x="2728" y="40"/>
                  <a:pt x="2485" y="127"/>
                </a:cubicBezTo>
                <a:cubicBezTo>
                  <a:pt x="0" y="1022"/>
                  <a:pt x="1281" y="4299"/>
                  <a:pt x="3222" y="4299"/>
                </a:cubicBezTo>
                <a:cubicBezTo>
                  <a:pt x="3590" y="4299"/>
                  <a:pt x="3981" y="4181"/>
                  <a:pt x="4376" y="3907"/>
                </a:cubicBezTo>
                <a:cubicBezTo>
                  <a:pt x="6436" y="2862"/>
                  <a:pt x="5139" y="0"/>
                  <a:pt x="319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2206996" y="2172212"/>
            <a:ext cx="132901" cy="88688"/>
          </a:xfrm>
          <a:custGeom>
            <a:avLst/>
            <a:gdLst/>
            <a:ahLst/>
            <a:cxnLst/>
            <a:rect l="l" t="t" r="r" b="b"/>
            <a:pathLst>
              <a:path w="6432" h="4311" extrusionOk="0">
                <a:moveTo>
                  <a:pt x="3189" y="1"/>
                </a:moveTo>
                <a:cubicBezTo>
                  <a:pt x="2961" y="1"/>
                  <a:pt x="2723" y="40"/>
                  <a:pt x="2480" y="127"/>
                </a:cubicBezTo>
                <a:cubicBezTo>
                  <a:pt x="0" y="1021"/>
                  <a:pt x="1271" y="4311"/>
                  <a:pt x="3206" y="4311"/>
                </a:cubicBezTo>
                <a:cubicBezTo>
                  <a:pt x="3577" y="4311"/>
                  <a:pt x="3972" y="4190"/>
                  <a:pt x="4371" y="3908"/>
                </a:cubicBezTo>
                <a:cubicBezTo>
                  <a:pt x="6431" y="2862"/>
                  <a:pt x="5135" y="1"/>
                  <a:pt x="3189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1735334" y="2208975"/>
            <a:ext cx="132364" cy="88462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5" y="41"/>
                  <a:pt x="2486" y="127"/>
                </a:cubicBezTo>
                <a:cubicBezTo>
                  <a:pt x="1" y="1023"/>
                  <a:pt x="1257" y="4299"/>
                  <a:pt x="3211" y="4299"/>
                </a:cubicBezTo>
                <a:cubicBezTo>
                  <a:pt x="3581" y="4299"/>
                  <a:pt x="3976" y="4182"/>
                  <a:pt x="4376" y="3908"/>
                </a:cubicBezTo>
                <a:cubicBezTo>
                  <a:pt x="6406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2620143" y="2433812"/>
            <a:ext cx="132302" cy="88421"/>
          </a:xfrm>
          <a:custGeom>
            <a:avLst/>
            <a:gdLst/>
            <a:ahLst/>
            <a:cxnLst/>
            <a:rect l="l" t="t" r="r" b="b"/>
            <a:pathLst>
              <a:path w="6403" h="4298" extrusionOk="0">
                <a:moveTo>
                  <a:pt x="3193" y="0"/>
                </a:moveTo>
                <a:cubicBezTo>
                  <a:pt x="2966" y="0"/>
                  <a:pt x="2729" y="40"/>
                  <a:pt x="2488" y="128"/>
                </a:cubicBezTo>
                <a:cubicBezTo>
                  <a:pt x="1" y="996"/>
                  <a:pt x="1262" y="4298"/>
                  <a:pt x="3199" y="4298"/>
                </a:cubicBezTo>
                <a:cubicBezTo>
                  <a:pt x="3564" y="4298"/>
                  <a:pt x="3952" y="4181"/>
                  <a:pt x="4344" y="3909"/>
                </a:cubicBezTo>
                <a:cubicBezTo>
                  <a:pt x="6403" y="2833"/>
                  <a:pt x="5111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1698410" y="2437371"/>
            <a:ext cx="132281" cy="88441"/>
          </a:xfrm>
          <a:custGeom>
            <a:avLst/>
            <a:gdLst/>
            <a:ahLst/>
            <a:cxnLst/>
            <a:rect l="l" t="t" r="r" b="b"/>
            <a:pathLst>
              <a:path w="6402" h="4299" extrusionOk="0">
                <a:moveTo>
                  <a:pt x="3185" y="0"/>
                </a:moveTo>
                <a:cubicBezTo>
                  <a:pt x="2959" y="0"/>
                  <a:pt x="2724" y="40"/>
                  <a:pt x="2486" y="127"/>
                </a:cubicBezTo>
                <a:cubicBezTo>
                  <a:pt x="1" y="1022"/>
                  <a:pt x="1257" y="4299"/>
                  <a:pt x="3190" y="4299"/>
                </a:cubicBezTo>
                <a:cubicBezTo>
                  <a:pt x="3557" y="4299"/>
                  <a:pt x="3947" y="4181"/>
                  <a:pt x="4342" y="3907"/>
                </a:cubicBezTo>
                <a:cubicBezTo>
                  <a:pt x="6402" y="2862"/>
                  <a:pt x="5105" y="0"/>
                  <a:pt x="318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1491041" y="2478372"/>
            <a:ext cx="132364" cy="88462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4" y="40"/>
                  <a:pt x="2486" y="127"/>
                </a:cubicBezTo>
                <a:cubicBezTo>
                  <a:pt x="1" y="1023"/>
                  <a:pt x="1281" y="4299"/>
                  <a:pt x="3222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06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2417816" y="2481910"/>
            <a:ext cx="132984" cy="88462"/>
          </a:xfrm>
          <a:custGeom>
            <a:avLst/>
            <a:gdLst/>
            <a:ahLst/>
            <a:cxnLst/>
            <a:rect l="l" t="t" r="r" b="b"/>
            <a:pathLst>
              <a:path w="6436" h="4300" extrusionOk="0">
                <a:moveTo>
                  <a:pt x="3194" y="1"/>
                </a:moveTo>
                <a:cubicBezTo>
                  <a:pt x="2965" y="1"/>
                  <a:pt x="2728" y="40"/>
                  <a:pt x="2485" y="127"/>
                </a:cubicBezTo>
                <a:cubicBezTo>
                  <a:pt x="0" y="1023"/>
                  <a:pt x="1280" y="4299"/>
                  <a:pt x="3222" y="4299"/>
                </a:cubicBezTo>
                <a:cubicBezTo>
                  <a:pt x="3590" y="4299"/>
                  <a:pt x="3981" y="4181"/>
                  <a:pt x="4375" y="3908"/>
                </a:cubicBezTo>
                <a:cubicBezTo>
                  <a:pt x="6436" y="2862"/>
                  <a:pt x="5139" y="1"/>
                  <a:pt x="319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1865239" y="2508058"/>
            <a:ext cx="132385" cy="88421"/>
          </a:xfrm>
          <a:custGeom>
            <a:avLst/>
            <a:gdLst/>
            <a:ahLst/>
            <a:cxnLst/>
            <a:rect l="l" t="t" r="r" b="b"/>
            <a:pathLst>
              <a:path w="6407" h="4298" extrusionOk="0">
                <a:moveTo>
                  <a:pt x="3193" y="0"/>
                </a:moveTo>
                <a:cubicBezTo>
                  <a:pt x="2966" y="0"/>
                  <a:pt x="2729" y="40"/>
                  <a:pt x="2488" y="128"/>
                </a:cubicBezTo>
                <a:cubicBezTo>
                  <a:pt x="1" y="995"/>
                  <a:pt x="1262" y="4298"/>
                  <a:pt x="3220" y="4298"/>
                </a:cubicBezTo>
                <a:cubicBezTo>
                  <a:pt x="3588" y="4298"/>
                  <a:pt x="3981" y="4181"/>
                  <a:pt x="4379" y="3908"/>
                </a:cubicBezTo>
                <a:cubicBezTo>
                  <a:pt x="6406" y="2833"/>
                  <a:pt x="5111" y="0"/>
                  <a:pt x="319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2066388" y="2533506"/>
            <a:ext cx="132199" cy="88009"/>
          </a:xfrm>
          <a:custGeom>
            <a:avLst/>
            <a:gdLst/>
            <a:ahLst/>
            <a:cxnLst/>
            <a:rect l="l" t="t" r="r" b="b"/>
            <a:pathLst>
              <a:path w="6398" h="4278" extrusionOk="0">
                <a:moveTo>
                  <a:pt x="3185" y="1"/>
                </a:moveTo>
                <a:cubicBezTo>
                  <a:pt x="2958" y="1"/>
                  <a:pt x="2721" y="40"/>
                  <a:pt x="2480" y="128"/>
                </a:cubicBezTo>
                <a:cubicBezTo>
                  <a:pt x="0" y="993"/>
                  <a:pt x="1246" y="4277"/>
                  <a:pt x="3193" y="4277"/>
                </a:cubicBezTo>
                <a:cubicBezTo>
                  <a:pt x="3567" y="4277"/>
                  <a:pt x="3966" y="4157"/>
                  <a:pt x="4370" y="3874"/>
                </a:cubicBezTo>
                <a:cubicBezTo>
                  <a:pt x="6398" y="2830"/>
                  <a:pt x="5103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2856791" y="2593434"/>
            <a:ext cx="132075" cy="88174"/>
          </a:xfrm>
          <a:custGeom>
            <a:avLst/>
            <a:gdLst/>
            <a:ahLst/>
            <a:cxnLst/>
            <a:rect l="l" t="t" r="r" b="b"/>
            <a:pathLst>
              <a:path w="6392" h="4286" extrusionOk="0">
                <a:moveTo>
                  <a:pt x="3205" y="0"/>
                </a:moveTo>
                <a:cubicBezTo>
                  <a:pt x="2971" y="0"/>
                  <a:pt x="2728" y="43"/>
                  <a:pt x="2481" y="136"/>
                </a:cubicBezTo>
                <a:cubicBezTo>
                  <a:pt x="1" y="1002"/>
                  <a:pt x="1247" y="4286"/>
                  <a:pt x="3194" y="4286"/>
                </a:cubicBezTo>
                <a:cubicBezTo>
                  <a:pt x="3567" y="4286"/>
                  <a:pt x="3967" y="4165"/>
                  <a:pt x="4371" y="3883"/>
                </a:cubicBezTo>
                <a:cubicBezTo>
                  <a:pt x="6392" y="2842"/>
                  <a:pt x="5112" y="0"/>
                  <a:pt x="320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3104637" y="2638858"/>
            <a:ext cx="132860" cy="88009"/>
          </a:xfrm>
          <a:custGeom>
            <a:avLst/>
            <a:gdLst/>
            <a:ahLst/>
            <a:cxnLst/>
            <a:rect l="l" t="t" r="r" b="b"/>
            <a:pathLst>
              <a:path w="6430" h="4278" extrusionOk="0">
                <a:moveTo>
                  <a:pt x="3196" y="1"/>
                </a:moveTo>
                <a:cubicBezTo>
                  <a:pt x="2965" y="1"/>
                  <a:pt x="2725" y="41"/>
                  <a:pt x="2481" y="128"/>
                </a:cubicBezTo>
                <a:cubicBezTo>
                  <a:pt x="1" y="993"/>
                  <a:pt x="1271" y="4278"/>
                  <a:pt x="3206" y="4278"/>
                </a:cubicBezTo>
                <a:cubicBezTo>
                  <a:pt x="3577" y="4278"/>
                  <a:pt x="3973" y="4157"/>
                  <a:pt x="4371" y="3874"/>
                </a:cubicBezTo>
                <a:cubicBezTo>
                  <a:pt x="6429" y="2830"/>
                  <a:pt x="5138" y="1"/>
                  <a:pt x="319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1788002" y="2693313"/>
            <a:ext cx="132219" cy="88009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94" y="0"/>
                </a:moveTo>
                <a:cubicBezTo>
                  <a:pt x="2964" y="0"/>
                  <a:pt x="2725" y="40"/>
                  <a:pt x="2480" y="128"/>
                </a:cubicBezTo>
                <a:cubicBezTo>
                  <a:pt x="0" y="993"/>
                  <a:pt x="1270" y="4277"/>
                  <a:pt x="3205" y="4277"/>
                </a:cubicBezTo>
                <a:cubicBezTo>
                  <a:pt x="3576" y="4277"/>
                  <a:pt x="3972" y="4156"/>
                  <a:pt x="4370" y="3874"/>
                </a:cubicBezTo>
                <a:cubicBezTo>
                  <a:pt x="6398" y="2829"/>
                  <a:pt x="5131" y="0"/>
                  <a:pt x="319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2172903" y="2780294"/>
            <a:ext cx="132261" cy="88688"/>
          </a:xfrm>
          <a:custGeom>
            <a:avLst/>
            <a:gdLst/>
            <a:ahLst/>
            <a:cxnLst/>
            <a:rect l="l" t="t" r="r" b="b"/>
            <a:pathLst>
              <a:path w="6401" h="4311" extrusionOk="0">
                <a:moveTo>
                  <a:pt x="3180" y="1"/>
                </a:moveTo>
                <a:cubicBezTo>
                  <a:pt x="2954" y="1"/>
                  <a:pt x="2719" y="40"/>
                  <a:pt x="2481" y="127"/>
                </a:cubicBezTo>
                <a:cubicBezTo>
                  <a:pt x="0" y="1021"/>
                  <a:pt x="1271" y="4311"/>
                  <a:pt x="3206" y="4311"/>
                </a:cubicBezTo>
                <a:cubicBezTo>
                  <a:pt x="3577" y="4311"/>
                  <a:pt x="3973" y="4190"/>
                  <a:pt x="4371" y="3908"/>
                </a:cubicBezTo>
                <a:cubicBezTo>
                  <a:pt x="6401" y="2862"/>
                  <a:pt x="5101" y="1"/>
                  <a:pt x="318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953367" y="2847442"/>
            <a:ext cx="132860" cy="88009"/>
          </a:xfrm>
          <a:custGeom>
            <a:avLst/>
            <a:gdLst/>
            <a:ahLst/>
            <a:cxnLst/>
            <a:rect l="l" t="t" r="r" b="b"/>
            <a:pathLst>
              <a:path w="6430" h="4278" extrusionOk="0">
                <a:moveTo>
                  <a:pt x="3196" y="1"/>
                </a:moveTo>
                <a:cubicBezTo>
                  <a:pt x="2965" y="1"/>
                  <a:pt x="2725" y="41"/>
                  <a:pt x="2481" y="128"/>
                </a:cubicBezTo>
                <a:cubicBezTo>
                  <a:pt x="1" y="993"/>
                  <a:pt x="1271" y="4278"/>
                  <a:pt x="3206" y="4278"/>
                </a:cubicBezTo>
                <a:cubicBezTo>
                  <a:pt x="3577" y="4278"/>
                  <a:pt x="3973" y="4157"/>
                  <a:pt x="4371" y="3874"/>
                </a:cubicBezTo>
                <a:cubicBezTo>
                  <a:pt x="6430" y="2830"/>
                  <a:pt x="5138" y="1"/>
                  <a:pt x="319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2443479" y="2911073"/>
            <a:ext cx="132219" cy="88009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86" y="1"/>
                </a:moveTo>
                <a:cubicBezTo>
                  <a:pt x="2958" y="1"/>
                  <a:pt x="2721" y="41"/>
                  <a:pt x="2480" y="128"/>
                </a:cubicBezTo>
                <a:cubicBezTo>
                  <a:pt x="1" y="993"/>
                  <a:pt x="1246" y="4278"/>
                  <a:pt x="3194" y="4278"/>
                </a:cubicBezTo>
                <a:cubicBezTo>
                  <a:pt x="3567" y="4278"/>
                  <a:pt x="3967" y="4157"/>
                  <a:pt x="4371" y="3875"/>
                </a:cubicBezTo>
                <a:cubicBezTo>
                  <a:pt x="6398" y="2830"/>
                  <a:pt x="5103" y="1"/>
                  <a:pt x="3186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2679858" y="2963430"/>
            <a:ext cx="132364" cy="88441"/>
          </a:xfrm>
          <a:custGeom>
            <a:avLst/>
            <a:gdLst/>
            <a:ahLst/>
            <a:cxnLst/>
            <a:rect l="l" t="t" r="r" b="b"/>
            <a:pathLst>
              <a:path w="6406" h="4299" extrusionOk="0">
                <a:moveTo>
                  <a:pt x="3185" y="0"/>
                </a:moveTo>
                <a:cubicBezTo>
                  <a:pt x="2959" y="0"/>
                  <a:pt x="2724" y="40"/>
                  <a:pt x="2486" y="127"/>
                </a:cubicBezTo>
                <a:cubicBezTo>
                  <a:pt x="1" y="1022"/>
                  <a:pt x="1281" y="4299"/>
                  <a:pt x="3222" y="4299"/>
                </a:cubicBezTo>
                <a:cubicBezTo>
                  <a:pt x="3590" y="4299"/>
                  <a:pt x="3982" y="4181"/>
                  <a:pt x="4376" y="3907"/>
                </a:cubicBezTo>
                <a:cubicBezTo>
                  <a:pt x="6406" y="2862"/>
                  <a:pt x="5106" y="0"/>
                  <a:pt x="3185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1533750" y="3033418"/>
            <a:ext cx="132261" cy="88709"/>
          </a:xfrm>
          <a:custGeom>
            <a:avLst/>
            <a:gdLst/>
            <a:ahLst/>
            <a:cxnLst/>
            <a:rect l="l" t="t" r="r" b="b"/>
            <a:pathLst>
              <a:path w="6401" h="4312" extrusionOk="0">
                <a:moveTo>
                  <a:pt x="3180" y="1"/>
                </a:moveTo>
                <a:cubicBezTo>
                  <a:pt x="2954" y="1"/>
                  <a:pt x="2720" y="41"/>
                  <a:pt x="2481" y="127"/>
                </a:cubicBezTo>
                <a:cubicBezTo>
                  <a:pt x="1" y="1021"/>
                  <a:pt x="1271" y="4311"/>
                  <a:pt x="3206" y="4311"/>
                </a:cubicBezTo>
                <a:cubicBezTo>
                  <a:pt x="3577" y="4311"/>
                  <a:pt x="3973" y="4190"/>
                  <a:pt x="4371" y="3908"/>
                </a:cubicBezTo>
                <a:cubicBezTo>
                  <a:pt x="6401" y="2862"/>
                  <a:pt x="5101" y="1"/>
                  <a:pt x="318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1753744" y="3116140"/>
            <a:ext cx="133025" cy="88421"/>
          </a:xfrm>
          <a:custGeom>
            <a:avLst/>
            <a:gdLst/>
            <a:ahLst/>
            <a:cxnLst/>
            <a:rect l="l" t="t" r="r" b="b"/>
            <a:pathLst>
              <a:path w="6438" h="4298" extrusionOk="0">
                <a:moveTo>
                  <a:pt x="3203" y="0"/>
                </a:moveTo>
                <a:cubicBezTo>
                  <a:pt x="2973" y="0"/>
                  <a:pt x="2733" y="40"/>
                  <a:pt x="2488" y="128"/>
                </a:cubicBezTo>
                <a:cubicBezTo>
                  <a:pt x="1" y="995"/>
                  <a:pt x="1286" y="4297"/>
                  <a:pt x="3231" y="4297"/>
                </a:cubicBezTo>
                <a:cubicBezTo>
                  <a:pt x="3597" y="4297"/>
                  <a:pt x="3987" y="4180"/>
                  <a:pt x="4379" y="3908"/>
                </a:cubicBezTo>
                <a:cubicBezTo>
                  <a:pt x="6437" y="2833"/>
                  <a:pt x="5145" y="0"/>
                  <a:pt x="3203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2360994" y="3140168"/>
            <a:ext cx="132963" cy="88482"/>
          </a:xfrm>
          <a:custGeom>
            <a:avLst/>
            <a:gdLst/>
            <a:ahLst/>
            <a:cxnLst/>
            <a:rect l="l" t="t" r="r" b="b"/>
            <a:pathLst>
              <a:path w="6435" h="4301" extrusionOk="0">
                <a:moveTo>
                  <a:pt x="3200" y="1"/>
                </a:moveTo>
                <a:cubicBezTo>
                  <a:pt x="2970" y="1"/>
                  <a:pt x="2730" y="41"/>
                  <a:pt x="2486" y="128"/>
                </a:cubicBezTo>
                <a:cubicBezTo>
                  <a:pt x="1" y="1024"/>
                  <a:pt x="1281" y="4300"/>
                  <a:pt x="3222" y="4300"/>
                </a:cubicBezTo>
                <a:cubicBezTo>
                  <a:pt x="3590" y="4300"/>
                  <a:pt x="3982" y="4183"/>
                  <a:pt x="4376" y="3909"/>
                </a:cubicBezTo>
                <a:cubicBezTo>
                  <a:pt x="6434" y="2834"/>
                  <a:pt x="5142" y="1"/>
                  <a:pt x="3200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1418598" y="3182610"/>
            <a:ext cx="133005" cy="88462"/>
          </a:xfrm>
          <a:custGeom>
            <a:avLst/>
            <a:gdLst/>
            <a:ahLst/>
            <a:cxnLst/>
            <a:rect l="l" t="t" r="r" b="b"/>
            <a:pathLst>
              <a:path w="6437" h="4300" extrusionOk="0">
                <a:moveTo>
                  <a:pt x="3195" y="1"/>
                </a:moveTo>
                <a:cubicBezTo>
                  <a:pt x="2966" y="1"/>
                  <a:pt x="2728" y="41"/>
                  <a:pt x="2486" y="127"/>
                </a:cubicBezTo>
                <a:cubicBezTo>
                  <a:pt x="1" y="1023"/>
                  <a:pt x="1281" y="4299"/>
                  <a:pt x="3223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37" y="2862"/>
                  <a:pt x="5140" y="1"/>
                  <a:pt x="319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1"/>
          <p:cNvSpPr/>
          <p:nvPr/>
        </p:nvSpPr>
        <p:spPr>
          <a:xfrm>
            <a:off x="2178586" y="3234041"/>
            <a:ext cx="132013" cy="88174"/>
          </a:xfrm>
          <a:custGeom>
            <a:avLst/>
            <a:gdLst/>
            <a:ahLst/>
            <a:cxnLst/>
            <a:rect l="l" t="t" r="r" b="b"/>
            <a:pathLst>
              <a:path w="6389" h="4286" extrusionOk="0">
                <a:moveTo>
                  <a:pt x="3204" y="0"/>
                </a:moveTo>
                <a:cubicBezTo>
                  <a:pt x="2971" y="0"/>
                  <a:pt x="2728" y="43"/>
                  <a:pt x="2481" y="136"/>
                </a:cubicBezTo>
                <a:cubicBezTo>
                  <a:pt x="1" y="1001"/>
                  <a:pt x="1246" y="4286"/>
                  <a:pt x="3173" y="4286"/>
                </a:cubicBezTo>
                <a:cubicBezTo>
                  <a:pt x="3543" y="4286"/>
                  <a:pt x="3938" y="4165"/>
                  <a:pt x="4336" y="3883"/>
                </a:cubicBezTo>
                <a:cubicBezTo>
                  <a:pt x="6388" y="2842"/>
                  <a:pt x="5111" y="0"/>
                  <a:pt x="3204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1"/>
          <p:cNvSpPr/>
          <p:nvPr/>
        </p:nvSpPr>
        <p:spPr>
          <a:xfrm>
            <a:off x="3020851" y="3316043"/>
            <a:ext cx="132075" cy="88194"/>
          </a:xfrm>
          <a:custGeom>
            <a:avLst/>
            <a:gdLst/>
            <a:ahLst/>
            <a:cxnLst/>
            <a:rect l="l" t="t" r="r" b="b"/>
            <a:pathLst>
              <a:path w="6392" h="4287" extrusionOk="0">
                <a:moveTo>
                  <a:pt x="3204" y="1"/>
                </a:moveTo>
                <a:cubicBezTo>
                  <a:pt x="2970" y="1"/>
                  <a:pt x="2727" y="43"/>
                  <a:pt x="2480" y="137"/>
                </a:cubicBezTo>
                <a:cubicBezTo>
                  <a:pt x="0" y="1002"/>
                  <a:pt x="1246" y="4287"/>
                  <a:pt x="3193" y="4287"/>
                </a:cubicBezTo>
                <a:cubicBezTo>
                  <a:pt x="3567" y="4287"/>
                  <a:pt x="3966" y="4166"/>
                  <a:pt x="4370" y="3884"/>
                </a:cubicBezTo>
                <a:cubicBezTo>
                  <a:pt x="6391" y="2842"/>
                  <a:pt x="5111" y="1"/>
                  <a:pt x="320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2047916" y="3410265"/>
            <a:ext cx="132219" cy="88009"/>
          </a:xfrm>
          <a:custGeom>
            <a:avLst/>
            <a:gdLst/>
            <a:ahLst/>
            <a:cxnLst/>
            <a:rect l="l" t="t" r="r" b="b"/>
            <a:pathLst>
              <a:path w="6399" h="4278" extrusionOk="0">
                <a:moveTo>
                  <a:pt x="3194" y="1"/>
                </a:moveTo>
                <a:cubicBezTo>
                  <a:pt x="2964" y="1"/>
                  <a:pt x="2725" y="41"/>
                  <a:pt x="2480" y="128"/>
                </a:cubicBezTo>
                <a:cubicBezTo>
                  <a:pt x="1" y="993"/>
                  <a:pt x="1271" y="4278"/>
                  <a:pt x="3205" y="4278"/>
                </a:cubicBezTo>
                <a:cubicBezTo>
                  <a:pt x="3577" y="4278"/>
                  <a:pt x="3972" y="4157"/>
                  <a:pt x="4371" y="3875"/>
                </a:cubicBezTo>
                <a:cubicBezTo>
                  <a:pt x="6398" y="2830"/>
                  <a:pt x="5131" y="1"/>
                  <a:pt x="3194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2640041" y="3429356"/>
            <a:ext cx="132364" cy="88441"/>
          </a:xfrm>
          <a:custGeom>
            <a:avLst/>
            <a:gdLst/>
            <a:ahLst/>
            <a:cxnLst/>
            <a:rect l="l" t="t" r="r" b="b"/>
            <a:pathLst>
              <a:path w="6406" h="4299" extrusionOk="0">
                <a:moveTo>
                  <a:pt x="3193" y="1"/>
                </a:moveTo>
                <a:cubicBezTo>
                  <a:pt x="2965" y="1"/>
                  <a:pt x="2729" y="41"/>
                  <a:pt x="2488" y="128"/>
                </a:cubicBezTo>
                <a:cubicBezTo>
                  <a:pt x="0" y="996"/>
                  <a:pt x="1262" y="4298"/>
                  <a:pt x="3219" y="4298"/>
                </a:cubicBezTo>
                <a:cubicBezTo>
                  <a:pt x="3588" y="4298"/>
                  <a:pt x="3981" y="4181"/>
                  <a:pt x="4378" y="3909"/>
                </a:cubicBezTo>
                <a:cubicBezTo>
                  <a:pt x="6406" y="2834"/>
                  <a:pt x="5111" y="1"/>
                  <a:pt x="3193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2037874" y="3607555"/>
            <a:ext cx="132963" cy="88462"/>
          </a:xfrm>
          <a:custGeom>
            <a:avLst/>
            <a:gdLst/>
            <a:ahLst/>
            <a:cxnLst/>
            <a:rect l="l" t="t" r="r" b="b"/>
            <a:pathLst>
              <a:path w="6435" h="4300" extrusionOk="0">
                <a:moveTo>
                  <a:pt x="3200" y="0"/>
                </a:moveTo>
                <a:cubicBezTo>
                  <a:pt x="2969" y="0"/>
                  <a:pt x="2730" y="40"/>
                  <a:pt x="2485" y="128"/>
                </a:cubicBezTo>
                <a:cubicBezTo>
                  <a:pt x="0" y="1023"/>
                  <a:pt x="1281" y="4300"/>
                  <a:pt x="3222" y="4300"/>
                </a:cubicBezTo>
                <a:cubicBezTo>
                  <a:pt x="3590" y="4300"/>
                  <a:pt x="3981" y="4182"/>
                  <a:pt x="4376" y="3908"/>
                </a:cubicBezTo>
                <a:cubicBezTo>
                  <a:pt x="6434" y="2833"/>
                  <a:pt x="5142" y="0"/>
                  <a:pt x="3200" y="0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2547060" y="3645038"/>
            <a:ext cx="132364" cy="88462"/>
          </a:xfrm>
          <a:custGeom>
            <a:avLst/>
            <a:gdLst/>
            <a:ahLst/>
            <a:cxnLst/>
            <a:rect l="l" t="t" r="r" b="b"/>
            <a:pathLst>
              <a:path w="6406" h="4300" extrusionOk="0">
                <a:moveTo>
                  <a:pt x="3185" y="1"/>
                </a:moveTo>
                <a:cubicBezTo>
                  <a:pt x="2959" y="1"/>
                  <a:pt x="2724" y="40"/>
                  <a:pt x="2485" y="127"/>
                </a:cubicBezTo>
                <a:cubicBezTo>
                  <a:pt x="0" y="1023"/>
                  <a:pt x="1281" y="4299"/>
                  <a:pt x="3222" y="4299"/>
                </a:cubicBezTo>
                <a:cubicBezTo>
                  <a:pt x="3590" y="4299"/>
                  <a:pt x="3982" y="4182"/>
                  <a:pt x="4376" y="3908"/>
                </a:cubicBezTo>
                <a:cubicBezTo>
                  <a:pt x="6405" y="2862"/>
                  <a:pt x="5106" y="1"/>
                  <a:pt x="3185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2285659" y="3788552"/>
            <a:ext cx="132385" cy="88441"/>
          </a:xfrm>
          <a:custGeom>
            <a:avLst/>
            <a:gdLst/>
            <a:ahLst/>
            <a:cxnLst/>
            <a:rect l="l" t="t" r="r" b="b"/>
            <a:pathLst>
              <a:path w="6407" h="4299" extrusionOk="0">
                <a:moveTo>
                  <a:pt x="3193" y="1"/>
                </a:moveTo>
                <a:cubicBezTo>
                  <a:pt x="2966" y="1"/>
                  <a:pt x="2729" y="41"/>
                  <a:pt x="2488" y="128"/>
                </a:cubicBezTo>
                <a:cubicBezTo>
                  <a:pt x="1" y="996"/>
                  <a:pt x="1262" y="4298"/>
                  <a:pt x="3220" y="4298"/>
                </a:cubicBezTo>
                <a:cubicBezTo>
                  <a:pt x="3588" y="4298"/>
                  <a:pt x="3981" y="4181"/>
                  <a:pt x="4379" y="3909"/>
                </a:cubicBezTo>
                <a:cubicBezTo>
                  <a:pt x="6406" y="2834"/>
                  <a:pt x="5111" y="1"/>
                  <a:pt x="3193" y="1"/>
                </a:cubicBezTo>
                <a:close/>
              </a:path>
            </a:pathLst>
          </a:custGeom>
          <a:solidFill>
            <a:srgbClr val="00B6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1320100" y="1978954"/>
            <a:ext cx="1953701" cy="1944472"/>
          </a:xfrm>
          <a:custGeom>
            <a:avLst/>
            <a:gdLst/>
            <a:ahLst/>
            <a:cxnLst/>
            <a:rect l="l" t="t" r="r" b="b"/>
            <a:pathLst>
              <a:path w="94553" h="94518" fill="none" extrusionOk="0">
                <a:moveTo>
                  <a:pt x="94552" y="47259"/>
                </a:moveTo>
                <a:cubicBezTo>
                  <a:pt x="94552" y="73346"/>
                  <a:pt x="73380" y="94517"/>
                  <a:pt x="47294" y="94517"/>
                </a:cubicBezTo>
                <a:cubicBezTo>
                  <a:pt x="21173" y="94517"/>
                  <a:pt x="1" y="73346"/>
                  <a:pt x="1" y="47259"/>
                </a:cubicBezTo>
                <a:cubicBezTo>
                  <a:pt x="1" y="21138"/>
                  <a:pt x="21173" y="1"/>
                  <a:pt x="47294" y="1"/>
                </a:cubicBezTo>
                <a:cubicBezTo>
                  <a:pt x="73380" y="1"/>
                  <a:pt x="94552" y="21138"/>
                  <a:pt x="94552" y="47259"/>
                </a:cubicBezTo>
                <a:close/>
              </a:path>
            </a:pathLst>
          </a:custGeom>
          <a:noFill/>
          <a:ln w="21475" cap="flat" cmpd="sng">
            <a:solidFill>
              <a:srgbClr val="FFFFFF"/>
            </a:solidFill>
            <a:prstDash val="solid"/>
            <a:miter lim="343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21"/>
          <p:cNvGrpSpPr/>
          <p:nvPr/>
        </p:nvGrpSpPr>
        <p:grpSpPr>
          <a:xfrm>
            <a:off x="5516595" y="3234050"/>
            <a:ext cx="1065255" cy="1060615"/>
            <a:chOff x="4911883" y="3688488"/>
            <a:chExt cx="1065255" cy="1060615"/>
          </a:xfrm>
        </p:grpSpPr>
        <p:sp>
          <p:nvSpPr>
            <p:cNvPr id="359" name="Google Shape;359;p21"/>
            <p:cNvSpPr/>
            <p:nvPr/>
          </p:nvSpPr>
          <p:spPr>
            <a:xfrm>
              <a:off x="5321434" y="3883844"/>
              <a:ext cx="132240" cy="88462"/>
            </a:xfrm>
            <a:custGeom>
              <a:avLst/>
              <a:gdLst/>
              <a:ahLst/>
              <a:cxnLst/>
              <a:rect l="l" t="t" r="r" b="b"/>
              <a:pathLst>
                <a:path w="6400" h="4300" extrusionOk="0">
                  <a:moveTo>
                    <a:pt x="3190" y="0"/>
                  </a:moveTo>
                  <a:cubicBezTo>
                    <a:pt x="2963" y="0"/>
                    <a:pt x="2726" y="40"/>
                    <a:pt x="2485" y="128"/>
                  </a:cubicBezTo>
                  <a:cubicBezTo>
                    <a:pt x="0" y="1024"/>
                    <a:pt x="1256" y="4300"/>
                    <a:pt x="3190" y="4300"/>
                  </a:cubicBezTo>
                  <a:cubicBezTo>
                    <a:pt x="3556" y="4300"/>
                    <a:pt x="3947" y="4182"/>
                    <a:pt x="4341" y="3908"/>
                  </a:cubicBezTo>
                  <a:cubicBezTo>
                    <a:pt x="6400" y="2833"/>
                    <a:pt x="5108" y="0"/>
                    <a:pt x="3190" y="0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740428" y="4125653"/>
              <a:ext cx="132963" cy="88482"/>
            </a:xfrm>
            <a:custGeom>
              <a:avLst/>
              <a:gdLst/>
              <a:ahLst/>
              <a:cxnLst/>
              <a:rect l="l" t="t" r="r" b="b"/>
              <a:pathLst>
                <a:path w="6435" h="4301" extrusionOk="0">
                  <a:moveTo>
                    <a:pt x="3200" y="1"/>
                  </a:moveTo>
                  <a:cubicBezTo>
                    <a:pt x="2970" y="1"/>
                    <a:pt x="2730" y="41"/>
                    <a:pt x="2486" y="128"/>
                  </a:cubicBezTo>
                  <a:cubicBezTo>
                    <a:pt x="1" y="1024"/>
                    <a:pt x="1281" y="4300"/>
                    <a:pt x="3222" y="4300"/>
                  </a:cubicBezTo>
                  <a:cubicBezTo>
                    <a:pt x="3590" y="4300"/>
                    <a:pt x="3982" y="4183"/>
                    <a:pt x="4376" y="3909"/>
                  </a:cubicBezTo>
                  <a:cubicBezTo>
                    <a:pt x="6434" y="2834"/>
                    <a:pt x="5142" y="1"/>
                    <a:pt x="320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5013873" y="4175850"/>
              <a:ext cx="133005" cy="88441"/>
            </a:xfrm>
            <a:custGeom>
              <a:avLst/>
              <a:gdLst/>
              <a:ahLst/>
              <a:cxnLst/>
              <a:rect l="l" t="t" r="r" b="b"/>
              <a:pathLst>
                <a:path w="6437" h="4299" extrusionOk="0">
                  <a:moveTo>
                    <a:pt x="3203" y="1"/>
                  </a:moveTo>
                  <a:cubicBezTo>
                    <a:pt x="2972" y="1"/>
                    <a:pt x="2733" y="41"/>
                    <a:pt x="2488" y="128"/>
                  </a:cubicBezTo>
                  <a:cubicBezTo>
                    <a:pt x="1" y="996"/>
                    <a:pt x="1286" y="4298"/>
                    <a:pt x="3231" y="4298"/>
                  </a:cubicBezTo>
                  <a:cubicBezTo>
                    <a:pt x="3597" y="4298"/>
                    <a:pt x="3987" y="4181"/>
                    <a:pt x="4379" y="3909"/>
                  </a:cubicBezTo>
                  <a:cubicBezTo>
                    <a:pt x="6437" y="2834"/>
                    <a:pt x="5145" y="1"/>
                    <a:pt x="320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339906" y="4257173"/>
              <a:ext cx="132943" cy="88482"/>
            </a:xfrm>
            <a:custGeom>
              <a:avLst/>
              <a:gdLst/>
              <a:ahLst/>
              <a:cxnLst/>
              <a:rect l="l" t="t" r="r" b="b"/>
              <a:pathLst>
                <a:path w="6434" h="4301" extrusionOk="0">
                  <a:moveTo>
                    <a:pt x="3200" y="1"/>
                  </a:moveTo>
                  <a:cubicBezTo>
                    <a:pt x="2969" y="1"/>
                    <a:pt x="2729" y="40"/>
                    <a:pt x="2485" y="128"/>
                  </a:cubicBezTo>
                  <a:cubicBezTo>
                    <a:pt x="0" y="1024"/>
                    <a:pt x="1280" y="4300"/>
                    <a:pt x="3222" y="4300"/>
                  </a:cubicBezTo>
                  <a:cubicBezTo>
                    <a:pt x="3590" y="4300"/>
                    <a:pt x="3981" y="4182"/>
                    <a:pt x="4375" y="3909"/>
                  </a:cubicBezTo>
                  <a:cubicBezTo>
                    <a:pt x="6434" y="2833"/>
                    <a:pt x="5142" y="1"/>
                    <a:pt x="3200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5494648" y="4465758"/>
              <a:ext cx="132385" cy="88421"/>
            </a:xfrm>
            <a:custGeom>
              <a:avLst/>
              <a:gdLst/>
              <a:ahLst/>
              <a:cxnLst/>
              <a:rect l="l" t="t" r="r" b="b"/>
              <a:pathLst>
                <a:path w="6407" h="4298" extrusionOk="0">
                  <a:moveTo>
                    <a:pt x="3193" y="1"/>
                  </a:moveTo>
                  <a:cubicBezTo>
                    <a:pt x="2966" y="1"/>
                    <a:pt x="2729" y="40"/>
                    <a:pt x="2489" y="128"/>
                  </a:cubicBezTo>
                  <a:cubicBezTo>
                    <a:pt x="1" y="996"/>
                    <a:pt x="1287" y="4298"/>
                    <a:pt x="3231" y="4298"/>
                  </a:cubicBezTo>
                  <a:cubicBezTo>
                    <a:pt x="3598" y="4298"/>
                    <a:pt x="3987" y="4181"/>
                    <a:pt x="4379" y="3909"/>
                  </a:cubicBezTo>
                  <a:cubicBezTo>
                    <a:pt x="6407" y="2833"/>
                    <a:pt x="5111" y="1"/>
                    <a:pt x="3193" y="1"/>
                  </a:cubicBezTo>
                  <a:close/>
                </a:path>
              </a:pathLst>
            </a:custGeom>
            <a:solidFill>
              <a:srgbClr val="00B6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4911883" y="3688488"/>
              <a:ext cx="1065255" cy="1060615"/>
            </a:xfrm>
            <a:custGeom>
              <a:avLst/>
              <a:gdLst/>
              <a:ahLst/>
              <a:cxnLst/>
              <a:rect l="l" t="t" r="r" b="b"/>
              <a:pathLst>
                <a:path w="51555" h="51555" fill="none" extrusionOk="0">
                  <a:moveTo>
                    <a:pt x="51555" y="25778"/>
                  </a:moveTo>
                  <a:cubicBezTo>
                    <a:pt x="51555" y="40007"/>
                    <a:pt x="40007" y="51555"/>
                    <a:pt x="25778" y="51555"/>
                  </a:cubicBezTo>
                  <a:cubicBezTo>
                    <a:pt x="11549" y="51555"/>
                    <a:pt x="0" y="40007"/>
                    <a:pt x="0" y="25778"/>
                  </a:cubicBezTo>
                  <a:cubicBezTo>
                    <a:pt x="0" y="11548"/>
                    <a:pt x="11549" y="0"/>
                    <a:pt x="25778" y="0"/>
                  </a:cubicBezTo>
                  <a:cubicBezTo>
                    <a:pt x="40007" y="0"/>
                    <a:pt x="51555" y="11548"/>
                    <a:pt x="51555" y="25778"/>
                  </a:cubicBezTo>
                  <a:close/>
                </a:path>
              </a:pathLst>
            </a:custGeom>
            <a:noFill/>
            <a:ln w="21475" cap="flat" cmpd="sng">
              <a:solidFill>
                <a:srgbClr val="FFFFFF"/>
              </a:solidFill>
              <a:prstDash val="solid"/>
              <a:miter lim="34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21"/>
          <p:cNvGrpSpPr/>
          <p:nvPr/>
        </p:nvGrpSpPr>
        <p:grpSpPr>
          <a:xfrm>
            <a:off x="5516595" y="1420344"/>
            <a:ext cx="1065255" cy="1061335"/>
            <a:chOff x="4911883" y="1111206"/>
            <a:chExt cx="1065255" cy="1061335"/>
          </a:xfrm>
        </p:grpSpPr>
        <p:sp>
          <p:nvSpPr>
            <p:cNvPr id="366" name="Google Shape;366;p21"/>
            <p:cNvSpPr/>
            <p:nvPr/>
          </p:nvSpPr>
          <p:spPr>
            <a:xfrm>
              <a:off x="5320236" y="1360812"/>
              <a:ext cx="88787" cy="88400"/>
            </a:xfrm>
            <a:custGeom>
              <a:avLst/>
              <a:gdLst/>
              <a:ahLst/>
              <a:cxnLst/>
              <a:rect l="l" t="t" r="r" b="b"/>
              <a:pathLst>
                <a:path w="4297" h="4297" extrusionOk="0">
                  <a:moveTo>
                    <a:pt x="0" y="0"/>
                  </a:moveTo>
                  <a:cubicBezTo>
                    <a:pt x="0" y="1410"/>
                    <a:pt x="0" y="2853"/>
                    <a:pt x="0" y="4297"/>
                  </a:cubicBezTo>
                  <a:lnTo>
                    <a:pt x="4296" y="4297"/>
                  </a:lnTo>
                  <a:cubicBezTo>
                    <a:pt x="4296" y="2853"/>
                    <a:pt x="4296" y="1410"/>
                    <a:pt x="4296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5667490" y="1492332"/>
              <a:ext cx="88807" cy="88400"/>
            </a:xfrm>
            <a:custGeom>
              <a:avLst/>
              <a:gdLst/>
              <a:ahLst/>
              <a:cxnLst/>
              <a:rect l="l" t="t" r="r" b="b"/>
              <a:pathLst>
                <a:path w="4298" h="4297" extrusionOk="0">
                  <a:moveTo>
                    <a:pt x="35" y="0"/>
                  </a:moveTo>
                  <a:cubicBezTo>
                    <a:pt x="1" y="1444"/>
                    <a:pt x="1" y="2853"/>
                    <a:pt x="35" y="4296"/>
                  </a:cubicBezTo>
                  <a:lnTo>
                    <a:pt x="4297" y="4296"/>
                  </a:lnTo>
                  <a:cubicBezTo>
                    <a:pt x="4297" y="2853"/>
                    <a:pt x="4297" y="1444"/>
                    <a:pt x="4297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5420366" y="1589187"/>
              <a:ext cx="88787" cy="88400"/>
            </a:xfrm>
            <a:custGeom>
              <a:avLst/>
              <a:gdLst/>
              <a:ahLst/>
              <a:cxnLst/>
              <a:rect l="l" t="t" r="r" b="b"/>
              <a:pathLst>
                <a:path w="4297" h="4297" extrusionOk="0">
                  <a:moveTo>
                    <a:pt x="35" y="1"/>
                  </a:moveTo>
                  <a:cubicBezTo>
                    <a:pt x="0" y="1410"/>
                    <a:pt x="0" y="2853"/>
                    <a:pt x="35" y="4297"/>
                  </a:cubicBezTo>
                  <a:lnTo>
                    <a:pt x="4296" y="4297"/>
                  </a:lnTo>
                  <a:cubicBezTo>
                    <a:pt x="4296" y="2853"/>
                    <a:pt x="4296" y="1410"/>
                    <a:pt x="4296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5132744" y="1640804"/>
              <a:ext cx="88787" cy="88729"/>
            </a:xfrm>
            <a:custGeom>
              <a:avLst/>
              <a:gdLst/>
              <a:ahLst/>
              <a:cxnLst/>
              <a:rect l="l" t="t" r="r" b="b"/>
              <a:pathLst>
                <a:path w="4297" h="4313" extrusionOk="0">
                  <a:moveTo>
                    <a:pt x="0" y="1"/>
                  </a:moveTo>
                  <a:cubicBezTo>
                    <a:pt x="0" y="1444"/>
                    <a:pt x="0" y="2888"/>
                    <a:pt x="0" y="4297"/>
                  </a:cubicBezTo>
                  <a:cubicBezTo>
                    <a:pt x="482" y="4308"/>
                    <a:pt x="955" y="4312"/>
                    <a:pt x="1427" y="4312"/>
                  </a:cubicBezTo>
                  <a:cubicBezTo>
                    <a:pt x="2372" y="4312"/>
                    <a:pt x="3311" y="4297"/>
                    <a:pt x="4297" y="4297"/>
                  </a:cubicBezTo>
                  <a:cubicBezTo>
                    <a:pt x="4297" y="2888"/>
                    <a:pt x="4297" y="1444"/>
                    <a:pt x="4297" y="35"/>
                  </a:cubicBezTo>
                  <a:cubicBezTo>
                    <a:pt x="2887" y="1"/>
                    <a:pt x="1410" y="1"/>
                    <a:pt x="0" y="1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5479296" y="1834556"/>
              <a:ext cx="88807" cy="88400"/>
            </a:xfrm>
            <a:custGeom>
              <a:avLst/>
              <a:gdLst/>
              <a:ahLst/>
              <a:cxnLst/>
              <a:rect l="l" t="t" r="r" b="b"/>
              <a:pathLst>
                <a:path w="4298" h="4297" extrusionOk="0">
                  <a:moveTo>
                    <a:pt x="1" y="0"/>
                  </a:moveTo>
                  <a:cubicBezTo>
                    <a:pt x="1" y="1444"/>
                    <a:pt x="1" y="2887"/>
                    <a:pt x="1" y="4296"/>
                  </a:cubicBezTo>
                  <a:lnTo>
                    <a:pt x="4297" y="4296"/>
                  </a:lnTo>
                  <a:cubicBezTo>
                    <a:pt x="4297" y="2887"/>
                    <a:pt x="4297" y="1444"/>
                    <a:pt x="4297" y="0"/>
                  </a:cubicBezTo>
                  <a:close/>
                </a:path>
              </a:pathLst>
            </a:custGeom>
            <a:solidFill>
              <a:srgbClr val="FF00A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4911883" y="1111206"/>
              <a:ext cx="1065255" cy="1061335"/>
            </a:xfrm>
            <a:custGeom>
              <a:avLst/>
              <a:gdLst/>
              <a:ahLst/>
              <a:cxnLst/>
              <a:rect l="l" t="t" r="r" b="b"/>
              <a:pathLst>
                <a:path w="51555" h="51590" fill="none" extrusionOk="0">
                  <a:moveTo>
                    <a:pt x="51555" y="25778"/>
                  </a:moveTo>
                  <a:cubicBezTo>
                    <a:pt x="51555" y="40042"/>
                    <a:pt x="40007" y="51590"/>
                    <a:pt x="25778" y="51590"/>
                  </a:cubicBezTo>
                  <a:cubicBezTo>
                    <a:pt x="11549" y="51590"/>
                    <a:pt x="0" y="40042"/>
                    <a:pt x="0" y="25778"/>
                  </a:cubicBezTo>
                  <a:cubicBezTo>
                    <a:pt x="0" y="11549"/>
                    <a:pt x="11549" y="1"/>
                    <a:pt x="25778" y="1"/>
                  </a:cubicBezTo>
                  <a:cubicBezTo>
                    <a:pt x="40007" y="1"/>
                    <a:pt x="51555" y="11549"/>
                    <a:pt x="51555" y="25778"/>
                  </a:cubicBezTo>
                  <a:close/>
                </a:path>
              </a:pathLst>
            </a:custGeom>
            <a:noFill/>
            <a:ln w="21475" cap="flat" cmpd="sng">
              <a:solidFill>
                <a:srgbClr val="FFFFFF"/>
              </a:solidFill>
              <a:prstDash val="solid"/>
              <a:miter lim="34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2" name="Google Shape;372;p21"/>
          <p:cNvCxnSpPr/>
          <p:nvPr/>
        </p:nvCxnSpPr>
        <p:spPr>
          <a:xfrm>
            <a:off x="3892525" y="2877728"/>
            <a:ext cx="1181400" cy="9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73" name="Google Shape;373;p21"/>
          <p:cNvSpPr txBox="1"/>
          <p:nvPr/>
        </p:nvSpPr>
        <p:spPr>
          <a:xfrm>
            <a:off x="1320113" y="1554375"/>
            <a:ext cx="1922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ORIGINAL POPULATION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4" name="Google Shape;374;p21"/>
          <p:cNvSpPr txBox="1"/>
          <p:nvPr/>
        </p:nvSpPr>
        <p:spPr>
          <a:xfrm>
            <a:off x="6471888" y="1789450"/>
            <a:ext cx="164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NEW POPULATION A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6471875" y="3602800"/>
            <a:ext cx="164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NEW POPULATION B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Kalam</vt:lpstr>
      <vt:lpstr>Arial</vt:lpstr>
      <vt:lpstr>Cambria</vt:lpstr>
      <vt:lpstr>Times New Roman</vt:lpstr>
      <vt:lpstr>gg sans</vt:lpstr>
      <vt:lpstr>Simple Dark</vt:lpstr>
      <vt:lpstr>AQA A Level Biology 31 - Genetic Diversity</vt:lpstr>
      <vt:lpstr>Genetic Diversity  </vt:lpstr>
      <vt:lpstr>PowerPoint Presentation</vt:lpstr>
      <vt:lpstr> Increasing Genetic Diversity  </vt:lpstr>
      <vt:lpstr>PowerPoint Presentation</vt:lpstr>
      <vt:lpstr>Genetic Bottlenecks  </vt:lpstr>
      <vt:lpstr>PowerPoint Presentation</vt:lpstr>
      <vt:lpstr>The Founder Effect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2025-07-25T10:46:21Z</dcterms:modified>
</cp:coreProperties>
</file>