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6"/>
      <p:bold r:id="rId17"/>
      <p:italic r:id="rId18"/>
      <p:boldItalic r:id="rId19"/>
    </p:embeddedFont>
    <p:embeddedFont>
      <p:font typeface="gg sans" panose="00000800000000000000" pitchFamily="2" charset="0"/>
      <p:bold r:id="rId20"/>
    </p:embeddedFont>
    <p:embeddedFont>
      <p:font typeface="Kalam" panose="020B060402020202020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462"/>
      </p:cViewPr>
      <p:guideLst>
        <p:guide orient="horz" pos="1620"/>
        <p:guide pos="2880"/>
        <p:guide orient="horz" pos="18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40698319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40698319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bafa35bc6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bafa35bc66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bab44f4f5d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bab44f4f5d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bafa35bc66_1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bafa35bc66_1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bafa35bc66_1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bafa35bc66_1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b7864f5274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b7864f5274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bafa35bc6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bafa35bc6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3b544ce80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3b544ce80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baa761640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baa761640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bafa35bc66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bafa35bc66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13b544ce80e_0_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13b544ce80e_0_4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bad25e013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bad25e013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13b544ce80e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13b544ce80e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logy Slides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Cambria"/>
              <a:buNone/>
              <a:defRPr sz="5200"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 sz="2800"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Cambria"/>
              <a:buNone/>
              <a:defRPr sz="3600"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mbria"/>
              <a:buChar char="●"/>
              <a:defRPr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●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●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32270D26-4D75-3183-B9C6-61745D75AA3B}"/>
              </a:ext>
            </a:extLst>
          </p:cNvPr>
          <p:cNvSpPr txBox="1">
            <a:spLocks/>
          </p:cNvSpPr>
          <p:nvPr userDrawn="1"/>
        </p:nvSpPr>
        <p:spPr>
          <a:xfrm>
            <a:off x="122842" y="481394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F2BBAB-FFB4-AE77-9251-FD655152D904}"/>
              </a:ext>
            </a:extLst>
          </p:cNvPr>
          <p:cNvSpPr txBox="1"/>
          <p:nvPr userDrawn="1"/>
        </p:nvSpPr>
        <p:spPr>
          <a:xfrm>
            <a:off x="5973158" y="485503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A94BD6-2FE9-7A3D-D4E6-2F4F5B8C45D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469" y="1237298"/>
            <a:ext cx="6629062" cy="2668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7359F5-A403-E350-F306-9980655B1A4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889" y="193844"/>
            <a:ext cx="933411" cy="37579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6881E"/>
                </a:solidFill>
              </a:rPr>
              <a:t>AQA A Level Biology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30 - Mutations</a:t>
            </a:r>
            <a:endParaRPr sz="350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Gene and Chromosome Mutations</a:t>
            </a:r>
            <a:endParaRPr sz="2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513" name="Google Shape;513;p22"/>
          <p:cNvGrpSpPr/>
          <p:nvPr/>
        </p:nvGrpSpPr>
        <p:grpSpPr>
          <a:xfrm>
            <a:off x="322375" y="722050"/>
            <a:ext cx="4943350" cy="3766959"/>
            <a:chOff x="322375" y="722050"/>
            <a:chExt cx="4943350" cy="3766959"/>
          </a:xfrm>
        </p:grpSpPr>
        <p:sp>
          <p:nvSpPr>
            <p:cNvPr id="514" name="Google Shape;514;p22"/>
            <p:cNvSpPr/>
            <p:nvPr/>
          </p:nvSpPr>
          <p:spPr>
            <a:xfrm>
              <a:off x="3962989" y="1923981"/>
              <a:ext cx="1230421" cy="759272"/>
            </a:xfrm>
            <a:custGeom>
              <a:avLst/>
              <a:gdLst/>
              <a:ahLst/>
              <a:cxnLst/>
              <a:rect l="l" t="t" r="r" b="b"/>
              <a:pathLst>
                <a:path w="64759" h="40046" extrusionOk="0">
                  <a:moveTo>
                    <a:pt x="731" y="1"/>
                  </a:moveTo>
                  <a:cubicBezTo>
                    <a:pt x="731" y="2"/>
                    <a:pt x="1" y="7190"/>
                    <a:pt x="5449" y="13986"/>
                  </a:cubicBezTo>
                  <a:cubicBezTo>
                    <a:pt x="9605" y="19097"/>
                    <a:pt x="17187" y="22186"/>
                    <a:pt x="30442" y="25724"/>
                  </a:cubicBezTo>
                  <a:cubicBezTo>
                    <a:pt x="58187" y="32969"/>
                    <a:pt x="57681" y="40046"/>
                    <a:pt x="57681" y="40046"/>
                  </a:cubicBezTo>
                  <a:cubicBezTo>
                    <a:pt x="57681" y="40046"/>
                    <a:pt x="64758" y="26623"/>
                    <a:pt x="33025" y="18198"/>
                  </a:cubicBezTo>
                  <a:cubicBezTo>
                    <a:pt x="1519" y="9830"/>
                    <a:pt x="731" y="2"/>
                    <a:pt x="731" y="1"/>
                  </a:cubicBezTo>
                  <a:close/>
                </a:path>
              </a:pathLst>
            </a:custGeom>
            <a:solidFill>
              <a:srgbClr val="A8A8A8"/>
            </a:solidFill>
            <a:ln w="9525" cap="flat" cmpd="sng">
              <a:solidFill>
                <a:srgbClr val="000000"/>
              </a:solidFill>
              <a:prstDash val="solid"/>
              <a:miter lim="561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2"/>
            <p:cNvSpPr/>
            <p:nvPr/>
          </p:nvSpPr>
          <p:spPr>
            <a:xfrm>
              <a:off x="3887236" y="985822"/>
              <a:ext cx="1278415" cy="878550"/>
            </a:xfrm>
            <a:custGeom>
              <a:avLst/>
              <a:gdLst/>
              <a:ahLst/>
              <a:cxnLst/>
              <a:rect l="l" t="t" r="r" b="b"/>
              <a:pathLst>
                <a:path w="67285" h="46337" extrusionOk="0">
                  <a:moveTo>
                    <a:pt x="8537" y="1"/>
                  </a:moveTo>
                  <a:cubicBezTo>
                    <a:pt x="8536" y="1"/>
                    <a:pt x="0" y="7527"/>
                    <a:pt x="8818" y="15839"/>
                  </a:cubicBezTo>
                  <a:cubicBezTo>
                    <a:pt x="12805" y="19546"/>
                    <a:pt x="21455" y="22354"/>
                    <a:pt x="34429" y="26903"/>
                  </a:cubicBezTo>
                  <a:cubicBezTo>
                    <a:pt x="60545" y="36058"/>
                    <a:pt x="63353" y="46336"/>
                    <a:pt x="63353" y="46336"/>
                  </a:cubicBezTo>
                  <a:cubicBezTo>
                    <a:pt x="63353" y="46336"/>
                    <a:pt x="67285" y="28982"/>
                    <a:pt x="37012" y="19377"/>
                  </a:cubicBezTo>
                  <a:cubicBezTo>
                    <a:pt x="4663" y="9156"/>
                    <a:pt x="8537" y="1"/>
                    <a:pt x="8537" y="1"/>
                  </a:cubicBezTo>
                  <a:close/>
                </a:path>
              </a:pathLst>
            </a:custGeom>
            <a:solidFill>
              <a:srgbClr val="A8A8A8"/>
            </a:solidFill>
            <a:ln w="9525" cap="flat" cmpd="sng">
              <a:solidFill>
                <a:srgbClr val="000000"/>
              </a:solidFill>
              <a:prstDash val="solid"/>
              <a:miter lim="561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2"/>
            <p:cNvSpPr/>
            <p:nvPr/>
          </p:nvSpPr>
          <p:spPr>
            <a:xfrm>
              <a:off x="3609779" y="2813168"/>
              <a:ext cx="1561686" cy="662368"/>
            </a:xfrm>
            <a:custGeom>
              <a:avLst/>
              <a:gdLst/>
              <a:ahLst/>
              <a:cxnLst/>
              <a:rect l="l" t="t" r="r" b="b"/>
              <a:pathLst>
                <a:path w="82194" h="34935" extrusionOk="0">
                  <a:moveTo>
                    <a:pt x="1292" y="0"/>
                  </a:moveTo>
                  <a:cubicBezTo>
                    <a:pt x="1292" y="1"/>
                    <a:pt x="1" y="7807"/>
                    <a:pt x="5448" y="14153"/>
                  </a:cubicBezTo>
                  <a:cubicBezTo>
                    <a:pt x="9146" y="18458"/>
                    <a:pt x="25478" y="23088"/>
                    <a:pt x="39259" y="23088"/>
                  </a:cubicBezTo>
                  <a:cubicBezTo>
                    <a:pt x="39504" y="23088"/>
                    <a:pt x="39747" y="23087"/>
                    <a:pt x="39989" y="23084"/>
                  </a:cubicBezTo>
                  <a:cubicBezTo>
                    <a:pt x="40575" y="23074"/>
                    <a:pt x="41152" y="23069"/>
                    <a:pt x="41720" y="23069"/>
                  </a:cubicBezTo>
                  <a:cubicBezTo>
                    <a:pt x="69516" y="23069"/>
                    <a:pt x="77282" y="34934"/>
                    <a:pt x="77282" y="34934"/>
                  </a:cubicBezTo>
                  <a:cubicBezTo>
                    <a:pt x="77282" y="34934"/>
                    <a:pt x="82193" y="13865"/>
                    <a:pt x="48085" y="13865"/>
                  </a:cubicBezTo>
                  <a:cubicBezTo>
                    <a:pt x="47017" y="13865"/>
                    <a:pt x="45910" y="13886"/>
                    <a:pt x="44763" y="13929"/>
                  </a:cubicBezTo>
                  <a:cubicBezTo>
                    <a:pt x="42551" y="14010"/>
                    <a:pt x="40450" y="14048"/>
                    <a:pt x="38457" y="14048"/>
                  </a:cubicBezTo>
                  <a:cubicBezTo>
                    <a:pt x="382" y="14048"/>
                    <a:pt x="1292" y="2"/>
                    <a:pt x="1292" y="0"/>
                  </a:cubicBezTo>
                  <a:close/>
                </a:path>
              </a:pathLst>
            </a:custGeom>
            <a:solidFill>
              <a:srgbClr val="A8A8A8"/>
            </a:solidFill>
            <a:ln w="9525" cap="flat" cmpd="sng">
              <a:solidFill>
                <a:srgbClr val="000000"/>
              </a:solidFill>
              <a:prstDash val="solid"/>
              <a:miter lim="561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2"/>
            <p:cNvSpPr/>
            <p:nvPr/>
          </p:nvSpPr>
          <p:spPr>
            <a:xfrm>
              <a:off x="3962988" y="3519181"/>
              <a:ext cx="1218679" cy="859362"/>
            </a:xfrm>
            <a:custGeom>
              <a:avLst/>
              <a:gdLst/>
              <a:ahLst/>
              <a:cxnLst/>
              <a:rect l="l" t="t" r="r" b="b"/>
              <a:pathLst>
                <a:path w="64141" h="45325" extrusionOk="0">
                  <a:moveTo>
                    <a:pt x="1405" y="0"/>
                  </a:moveTo>
                  <a:cubicBezTo>
                    <a:pt x="1405" y="1"/>
                    <a:pt x="1" y="8088"/>
                    <a:pt x="5449" y="14491"/>
                  </a:cubicBezTo>
                  <a:cubicBezTo>
                    <a:pt x="9212" y="18871"/>
                    <a:pt x="17580" y="23140"/>
                    <a:pt x="30723" y="27633"/>
                  </a:cubicBezTo>
                  <a:cubicBezTo>
                    <a:pt x="58075" y="37013"/>
                    <a:pt x="55716" y="45325"/>
                    <a:pt x="55716" y="45325"/>
                  </a:cubicBezTo>
                  <a:cubicBezTo>
                    <a:pt x="55716" y="45325"/>
                    <a:pt x="64140" y="38136"/>
                    <a:pt x="54592" y="29767"/>
                  </a:cubicBezTo>
                  <a:cubicBezTo>
                    <a:pt x="50886" y="26454"/>
                    <a:pt x="44370" y="23589"/>
                    <a:pt x="33531" y="19995"/>
                  </a:cubicBezTo>
                  <a:cubicBezTo>
                    <a:pt x="4158" y="10222"/>
                    <a:pt x="1405" y="1"/>
                    <a:pt x="1405" y="0"/>
                  </a:cubicBezTo>
                  <a:close/>
                </a:path>
              </a:pathLst>
            </a:custGeom>
            <a:solidFill>
              <a:srgbClr val="A8A8A8"/>
            </a:solidFill>
            <a:ln w="9525" cap="flat" cmpd="sng">
              <a:solidFill>
                <a:srgbClr val="000000"/>
              </a:solidFill>
              <a:prstDash val="solid"/>
              <a:miter lim="561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2"/>
            <p:cNvSpPr/>
            <p:nvPr/>
          </p:nvSpPr>
          <p:spPr>
            <a:xfrm>
              <a:off x="4561641" y="3528756"/>
              <a:ext cx="493031" cy="77755"/>
            </a:xfrm>
            <a:custGeom>
              <a:avLst/>
              <a:gdLst/>
              <a:ahLst/>
              <a:cxnLst/>
              <a:rect l="l" t="t" r="r" b="b"/>
              <a:pathLst>
                <a:path w="25949" h="4101" extrusionOk="0">
                  <a:moveTo>
                    <a:pt x="1" y="1"/>
                  </a:moveTo>
                  <a:lnTo>
                    <a:pt x="2584" y="2023"/>
                  </a:lnTo>
                  <a:lnTo>
                    <a:pt x="225" y="4101"/>
                  </a:lnTo>
                  <a:lnTo>
                    <a:pt x="22523" y="4101"/>
                  </a:lnTo>
                  <a:lnTo>
                    <a:pt x="25949" y="1"/>
                  </a:lnTo>
                  <a:close/>
                </a:path>
              </a:pathLst>
            </a:custGeom>
            <a:solidFill>
              <a:srgbClr val="60B84F"/>
            </a:solidFill>
            <a:ln w="9525" cap="flat" cmpd="sng">
              <a:solidFill>
                <a:srgbClr val="000000"/>
              </a:solidFill>
              <a:prstDash val="solid"/>
              <a:miter lim="561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2"/>
            <p:cNvSpPr/>
            <p:nvPr/>
          </p:nvSpPr>
          <p:spPr>
            <a:xfrm>
              <a:off x="3996068" y="3528756"/>
              <a:ext cx="597607" cy="77755"/>
            </a:xfrm>
            <a:custGeom>
              <a:avLst/>
              <a:gdLst/>
              <a:ahLst/>
              <a:cxnLst/>
              <a:rect l="l" t="t" r="r" b="b"/>
              <a:pathLst>
                <a:path w="31453" h="4101" extrusionOk="0">
                  <a:moveTo>
                    <a:pt x="1" y="1"/>
                  </a:moveTo>
                  <a:lnTo>
                    <a:pt x="562" y="4101"/>
                  </a:lnTo>
                  <a:lnTo>
                    <a:pt x="29038" y="4101"/>
                  </a:lnTo>
                  <a:lnTo>
                    <a:pt x="31453" y="2023"/>
                  </a:lnTo>
                  <a:lnTo>
                    <a:pt x="28813" y="1"/>
                  </a:lnTo>
                  <a:close/>
                </a:path>
              </a:pathLst>
            </a:custGeom>
            <a:solidFill>
              <a:srgbClr val="FFFC60"/>
            </a:solidFill>
            <a:ln w="9525" cap="flat" cmpd="sng">
              <a:solidFill>
                <a:srgbClr val="000000"/>
              </a:solidFill>
              <a:prstDash val="solid"/>
              <a:miter lim="561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2"/>
            <p:cNvSpPr/>
            <p:nvPr/>
          </p:nvSpPr>
          <p:spPr>
            <a:xfrm>
              <a:off x="4575511" y="1877131"/>
              <a:ext cx="510112" cy="76693"/>
            </a:xfrm>
            <a:custGeom>
              <a:avLst/>
              <a:gdLst/>
              <a:ahLst/>
              <a:cxnLst/>
              <a:rect l="l" t="t" r="r" b="b"/>
              <a:pathLst>
                <a:path w="26848" h="4045" extrusionOk="0">
                  <a:moveTo>
                    <a:pt x="1" y="0"/>
                  </a:moveTo>
                  <a:lnTo>
                    <a:pt x="2528" y="2022"/>
                  </a:lnTo>
                  <a:lnTo>
                    <a:pt x="226" y="4044"/>
                  </a:lnTo>
                  <a:lnTo>
                    <a:pt x="24770" y="4044"/>
                  </a:lnTo>
                  <a:lnTo>
                    <a:pt x="26848" y="0"/>
                  </a:lnTo>
                  <a:close/>
                </a:path>
              </a:pathLst>
            </a:custGeom>
            <a:solidFill>
              <a:srgbClr val="60B84F"/>
            </a:solidFill>
            <a:ln w="9525" cap="flat" cmpd="sng">
              <a:solidFill>
                <a:srgbClr val="000000"/>
              </a:solidFill>
              <a:prstDash val="solid"/>
              <a:miter lim="561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2"/>
            <p:cNvSpPr/>
            <p:nvPr/>
          </p:nvSpPr>
          <p:spPr>
            <a:xfrm>
              <a:off x="3983262" y="1877131"/>
              <a:ext cx="624283" cy="76693"/>
            </a:xfrm>
            <a:custGeom>
              <a:avLst/>
              <a:gdLst/>
              <a:ahLst/>
              <a:cxnLst/>
              <a:rect l="l" t="t" r="r" b="b"/>
              <a:pathLst>
                <a:path w="32857" h="4045" extrusionOk="0">
                  <a:moveTo>
                    <a:pt x="1" y="0"/>
                  </a:moveTo>
                  <a:lnTo>
                    <a:pt x="619" y="4044"/>
                  </a:lnTo>
                  <a:lnTo>
                    <a:pt x="30442" y="4044"/>
                  </a:lnTo>
                  <a:lnTo>
                    <a:pt x="32857" y="2022"/>
                  </a:lnTo>
                  <a:lnTo>
                    <a:pt x="30217" y="0"/>
                  </a:lnTo>
                  <a:close/>
                </a:path>
              </a:pathLst>
            </a:custGeom>
            <a:solidFill>
              <a:srgbClr val="FFFC60"/>
            </a:solidFill>
            <a:ln w="9525" cap="flat" cmpd="sng">
              <a:solidFill>
                <a:srgbClr val="000000"/>
              </a:solidFill>
              <a:prstDash val="solid"/>
              <a:miter lim="561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2"/>
            <p:cNvSpPr/>
            <p:nvPr/>
          </p:nvSpPr>
          <p:spPr>
            <a:xfrm>
              <a:off x="4160418" y="1600258"/>
              <a:ext cx="435404" cy="77755"/>
            </a:xfrm>
            <a:custGeom>
              <a:avLst/>
              <a:gdLst/>
              <a:ahLst/>
              <a:cxnLst/>
              <a:rect l="l" t="t" r="r" b="b"/>
              <a:pathLst>
                <a:path w="22916" h="4101" extrusionOk="0">
                  <a:moveTo>
                    <a:pt x="5111" y="1"/>
                  </a:moveTo>
                  <a:lnTo>
                    <a:pt x="0" y="4101"/>
                  </a:lnTo>
                  <a:lnTo>
                    <a:pt x="22466" y="4101"/>
                  </a:lnTo>
                  <a:lnTo>
                    <a:pt x="20388" y="2022"/>
                  </a:lnTo>
                  <a:lnTo>
                    <a:pt x="22915" y="1"/>
                  </a:lnTo>
                  <a:close/>
                </a:path>
              </a:pathLst>
            </a:custGeom>
            <a:solidFill>
              <a:srgbClr val="60B84F"/>
            </a:solidFill>
            <a:ln w="9525" cap="flat" cmpd="sng">
              <a:solidFill>
                <a:srgbClr val="000000"/>
              </a:solidFill>
              <a:prstDash val="solid"/>
              <a:miter lim="561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2"/>
            <p:cNvSpPr/>
            <p:nvPr/>
          </p:nvSpPr>
          <p:spPr>
            <a:xfrm>
              <a:off x="4563788" y="1600258"/>
              <a:ext cx="378841" cy="77755"/>
            </a:xfrm>
            <a:custGeom>
              <a:avLst/>
              <a:gdLst/>
              <a:ahLst/>
              <a:cxnLst/>
              <a:rect l="l" t="t" r="r" b="b"/>
              <a:pathLst>
                <a:path w="19939" h="4101" extrusionOk="0">
                  <a:moveTo>
                    <a:pt x="2640" y="1"/>
                  </a:moveTo>
                  <a:lnTo>
                    <a:pt x="0" y="2022"/>
                  </a:lnTo>
                  <a:lnTo>
                    <a:pt x="2191" y="4101"/>
                  </a:lnTo>
                  <a:lnTo>
                    <a:pt x="19939" y="4101"/>
                  </a:lnTo>
                  <a:lnTo>
                    <a:pt x="13367" y="1"/>
                  </a:lnTo>
                  <a:close/>
                </a:path>
              </a:pathLst>
            </a:custGeom>
            <a:solidFill>
              <a:srgbClr val="FFFC60"/>
            </a:solidFill>
            <a:ln w="9525" cap="flat" cmpd="sng">
              <a:solidFill>
                <a:srgbClr val="000000"/>
              </a:solidFill>
              <a:prstDash val="solid"/>
              <a:miter lim="561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2"/>
            <p:cNvSpPr/>
            <p:nvPr/>
          </p:nvSpPr>
          <p:spPr>
            <a:xfrm>
              <a:off x="4029147" y="1736562"/>
              <a:ext cx="528257" cy="77755"/>
            </a:xfrm>
            <a:custGeom>
              <a:avLst/>
              <a:gdLst/>
              <a:ahLst/>
              <a:cxnLst/>
              <a:rect l="l" t="t" r="r" b="b"/>
              <a:pathLst>
                <a:path w="27803" h="4101" extrusionOk="0">
                  <a:moveTo>
                    <a:pt x="3708" y="1"/>
                  </a:moveTo>
                  <a:lnTo>
                    <a:pt x="1" y="4101"/>
                  </a:lnTo>
                  <a:lnTo>
                    <a:pt x="27634" y="4101"/>
                  </a:lnTo>
                  <a:cubicBezTo>
                    <a:pt x="27634" y="4101"/>
                    <a:pt x="26567" y="3090"/>
                    <a:pt x="26567" y="2023"/>
                  </a:cubicBezTo>
                  <a:cubicBezTo>
                    <a:pt x="26567" y="955"/>
                    <a:pt x="27802" y="1"/>
                    <a:pt x="27802" y="1"/>
                  </a:cubicBezTo>
                  <a:close/>
                </a:path>
              </a:pathLst>
            </a:custGeom>
            <a:solidFill>
              <a:srgbClr val="FC6A40"/>
            </a:solidFill>
            <a:ln w="9525" cap="flat" cmpd="sng">
              <a:solidFill>
                <a:srgbClr val="000000"/>
              </a:solidFill>
              <a:prstDash val="solid"/>
              <a:miter lim="561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2"/>
            <p:cNvSpPr/>
            <p:nvPr/>
          </p:nvSpPr>
          <p:spPr>
            <a:xfrm>
              <a:off x="4544579" y="1736562"/>
              <a:ext cx="541044" cy="77755"/>
            </a:xfrm>
            <a:custGeom>
              <a:avLst/>
              <a:gdLst/>
              <a:ahLst/>
              <a:cxnLst/>
              <a:rect l="l" t="t" r="r" b="b"/>
              <a:pathLst>
                <a:path w="28476" h="4101" extrusionOk="0">
                  <a:moveTo>
                    <a:pt x="1629" y="1"/>
                  </a:moveTo>
                  <a:cubicBezTo>
                    <a:pt x="1629" y="1"/>
                    <a:pt x="0" y="955"/>
                    <a:pt x="0" y="2023"/>
                  </a:cubicBezTo>
                  <a:cubicBezTo>
                    <a:pt x="0" y="3090"/>
                    <a:pt x="1292" y="4101"/>
                    <a:pt x="1292" y="4101"/>
                  </a:cubicBezTo>
                  <a:lnTo>
                    <a:pt x="28476" y="4101"/>
                  </a:lnTo>
                  <a:lnTo>
                    <a:pt x="25443" y="1"/>
                  </a:lnTo>
                  <a:close/>
                </a:path>
              </a:pathLst>
            </a:custGeom>
            <a:solidFill>
              <a:srgbClr val="7FA4CD"/>
            </a:solidFill>
            <a:ln w="9525" cap="flat" cmpd="sng">
              <a:solidFill>
                <a:srgbClr val="000000"/>
              </a:solidFill>
              <a:prstDash val="solid"/>
              <a:miter lim="561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2"/>
            <p:cNvSpPr/>
            <p:nvPr/>
          </p:nvSpPr>
          <p:spPr>
            <a:xfrm>
              <a:off x="4577658" y="2029399"/>
              <a:ext cx="391647" cy="77755"/>
            </a:xfrm>
            <a:custGeom>
              <a:avLst/>
              <a:gdLst/>
              <a:ahLst/>
              <a:cxnLst/>
              <a:rect l="l" t="t" r="r" b="b"/>
              <a:pathLst>
                <a:path w="20613" h="4101" extrusionOk="0">
                  <a:moveTo>
                    <a:pt x="56" y="1"/>
                  </a:moveTo>
                  <a:cubicBezTo>
                    <a:pt x="56" y="1"/>
                    <a:pt x="899" y="956"/>
                    <a:pt x="899" y="2023"/>
                  </a:cubicBezTo>
                  <a:cubicBezTo>
                    <a:pt x="899" y="3090"/>
                    <a:pt x="0" y="4101"/>
                    <a:pt x="0" y="4101"/>
                  </a:cubicBezTo>
                  <a:lnTo>
                    <a:pt x="16850" y="4101"/>
                  </a:lnTo>
                  <a:lnTo>
                    <a:pt x="20613" y="1"/>
                  </a:lnTo>
                  <a:close/>
                </a:path>
              </a:pathLst>
            </a:custGeom>
            <a:solidFill>
              <a:srgbClr val="FC6A40"/>
            </a:solidFill>
            <a:ln w="9525" cap="flat" cmpd="sng">
              <a:solidFill>
                <a:srgbClr val="000000"/>
              </a:solidFill>
              <a:prstDash val="solid"/>
              <a:miter lim="561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2"/>
            <p:cNvSpPr/>
            <p:nvPr/>
          </p:nvSpPr>
          <p:spPr>
            <a:xfrm>
              <a:off x="4023808" y="2029399"/>
              <a:ext cx="559208" cy="77755"/>
            </a:xfrm>
            <a:custGeom>
              <a:avLst/>
              <a:gdLst/>
              <a:ahLst/>
              <a:cxnLst/>
              <a:rect l="l" t="t" r="r" b="b"/>
              <a:pathLst>
                <a:path w="29432" h="4101" extrusionOk="0">
                  <a:moveTo>
                    <a:pt x="1" y="1"/>
                  </a:moveTo>
                  <a:lnTo>
                    <a:pt x="3090" y="4101"/>
                  </a:lnTo>
                  <a:lnTo>
                    <a:pt x="28364" y="4101"/>
                  </a:lnTo>
                  <a:cubicBezTo>
                    <a:pt x="28364" y="4101"/>
                    <a:pt x="29431" y="3090"/>
                    <a:pt x="29431" y="2023"/>
                  </a:cubicBezTo>
                  <a:cubicBezTo>
                    <a:pt x="29431" y="956"/>
                    <a:pt x="28476" y="1"/>
                    <a:pt x="28476" y="1"/>
                  </a:cubicBezTo>
                  <a:close/>
                </a:path>
              </a:pathLst>
            </a:custGeom>
            <a:solidFill>
              <a:srgbClr val="7FA4CD"/>
            </a:solidFill>
            <a:ln w="9525" cap="flat" cmpd="sng">
              <a:solidFill>
                <a:srgbClr val="000000"/>
              </a:solidFill>
              <a:prstDash val="solid"/>
              <a:miter lim="561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2"/>
            <p:cNvSpPr/>
            <p:nvPr/>
          </p:nvSpPr>
          <p:spPr>
            <a:xfrm>
              <a:off x="4539239" y="2557587"/>
              <a:ext cx="506901" cy="77755"/>
            </a:xfrm>
            <a:custGeom>
              <a:avLst/>
              <a:gdLst/>
              <a:ahLst/>
              <a:cxnLst/>
              <a:rect l="l" t="t" r="r" b="b"/>
              <a:pathLst>
                <a:path w="26679" h="4101" extrusionOk="0">
                  <a:moveTo>
                    <a:pt x="0" y="1"/>
                  </a:moveTo>
                  <a:lnTo>
                    <a:pt x="2584" y="2022"/>
                  </a:lnTo>
                  <a:lnTo>
                    <a:pt x="450" y="4101"/>
                  </a:lnTo>
                  <a:lnTo>
                    <a:pt x="26679" y="4101"/>
                  </a:lnTo>
                  <a:lnTo>
                    <a:pt x="24432" y="1"/>
                  </a:lnTo>
                  <a:close/>
                </a:path>
              </a:pathLst>
            </a:custGeom>
            <a:solidFill>
              <a:srgbClr val="60B84F"/>
            </a:solidFill>
            <a:ln w="9525" cap="flat" cmpd="sng">
              <a:solidFill>
                <a:srgbClr val="000000"/>
              </a:solidFill>
              <a:prstDash val="solid"/>
              <a:miter lim="561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2"/>
            <p:cNvSpPr/>
            <p:nvPr/>
          </p:nvSpPr>
          <p:spPr>
            <a:xfrm>
              <a:off x="4544579" y="2698156"/>
              <a:ext cx="503690" cy="76693"/>
            </a:xfrm>
            <a:custGeom>
              <a:avLst/>
              <a:gdLst/>
              <a:ahLst/>
              <a:cxnLst/>
              <a:rect l="l" t="t" r="r" b="b"/>
              <a:pathLst>
                <a:path w="26510" h="4045" extrusionOk="0">
                  <a:moveTo>
                    <a:pt x="0" y="0"/>
                  </a:moveTo>
                  <a:lnTo>
                    <a:pt x="2528" y="2022"/>
                  </a:lnTo>
                  <a:lnTo>
                    <a:pt x="450" y="4044"/>
                  </a:lnTo>
                  <a:lnTo>
                    <a:pt x="23421" y="4044"/>
                  </a:lnTo>
                  <a:lnTo>
                    <a:pt x="26510" y="0"/>
                  </a:lnTo>
                  <a:close/>
                </a:path>
              </a:pathLst>
            </a:custGeom>
            <a:solidFill>
              <a:srgbClr val="60B84F"/>
            </a:solidFill>
            <a:ln w="9525" cap="flat" cmpd="sng">
              <a:solidFill>
                <a:srgbClr val="000000"/>
              </a:solidFill>
              <a:prstDash val="solid"/>
              <a:miter lim="561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2"/>
            <p:cNvSpPr/>
            <p:nvPr/>
          </p:nvSpPr>
          <p:spPr>
            <a:xfrm>
              <a:off x="4525369" y="2431939"/>
              <a:ext cx="419387" cy="76674"/>
            </a:xfrm>
            <a:custGeom>
              <a:avLst/>
              <a:gdLst/>
              <a:ahLst/>
              <a:cxnLst/>
              <a:rect l="l" t="t" r="r" b="b"/>
              <a:pathLst>
                <a:path w="22073" h="4044" extrusionOk="0">
                  <a:moveTo>
                    <a:pt x="1011" y="0"/>
                  </a:moveTo>
                  <a:cubicBezTo>
                    <a:pt x="1011" y="0"/>
                    <a:pt x="0" y="899"/>
                    <a:pt x="0" y="1966"/>
                  </a:cubicBezTo>
                  <a:cubicBezTo>
                    <a:pt x="0" y="3033"/>
                    <a:pt x="1067" y="4044"/>
                    <a:pt x="1067" y="4044"/>
                  </a:cubicBezTo>
                  <a:lnTo>
                    <a:pt x="22073" y="4044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7FA4CD"/>
            </a:solidFill>
            <a:ln w="9525" cap="flat" cmpd="sng">
              <a:solidFill>
                <a:srgbClr val="000000"/>
              </a:solidFill>
              <a:prstDash val="solid"/>
              <a:miter lim="561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2"/>
            <p:cNvSpPr/>
            <p:nvPr/>
          </p:nvSpPr>
          <p:spPr>
            <a:xfrm>
              <a:off x="4558449" y="2817415"/>
              <a:ext cx="396986" cy="77755"/>
            </a:xfrm>
            <a:custGeom>
              <a:avLst/>
              <a:gdLst/>
              <a:ahLst/>
              <a:cxnLst/>
              <a:rect l="l" t="t" r="r" b="b"/>
              <a:pathLst>
                <a:path w="20894" h="4101" extrusionOk="0">
                  <a:moveTo>
                    <a:pt x="0" y="1"/>
                  </a:moveTo>
                  <a:cubicBezTo>
                    <a:pt x="0" y="1"/>
                    <a:pt x="1236" y="955"/>
                    <a:pt x="1236" y="2023"/>
                  </a:cubicBezTo>
                  <a:cubicBezTo>
                    <a:pt x="1236" y="3034"/>
                    <a:pt x="169" y="4101"/>
                    <a:pt x="169" y="4101"/>
                  </a:cubicBezTo>
                  <a:lnTo>
                    <a:pt x="15839" y="4101"/>
                  </a:lnTo>
                  <a:lnTo>
                    <a:pt x="20894" y="1"/>
                  </a:lnTo>
                  <a:close/>
                </a:path>
              </a:pathLst>
            </a:custGeom>
            <a:solidFill>
              <a:srgbClr val="FC6A40"/>
            </a:solidFill>
            <a:ln w="9525" cap="flat" cmpd="sng">
              <a:solidFill>
                <a:srgbClr val="000000"/>
              </a:solidFill>
              <a:prstDash val="solid"/>
              <a:miter lim="561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2"/>
            <p:cNvSpPr/>
            <p:nvPr/>
          </p:nvSpPr>
          <p:spPr>
            <a:xfrm>
              <a:off x="4007810" y="3379673"/>
              <a:ext cx="533577" cy="77755"/>
            </a:xfrm>
            <a:custGeom>
              <a:avLst/>
              <a:gdLst/>
              <a:ahLst/>
              <a:cxnLst/>
              <a:rect l="l" t="t" r="r" b="b"/>
              <a:pathLst>
                <a:path w="28083" h="4101" extrusionOk="0">
                  <a:moveTo>
                    <a:pt x="2584" y="1"/>
                  </a:moveTo>
                  <a:lnTo>
                    <a:pt x="0" y="4101"/>
                  </a:lnTo>
                  <a:lnTo>
                    <a:pt x="27914" y="4101"/>
                  </a:lnTo>
                  <a:cubicBezTo>
                    <a:pt x="27914" y="4101"/>
                    <a:pt x="26847" y="3033"/>
                    <a:pt x="26847" y="2022"/>
                  </a:cubicBezTo>
                  <a:cubicBezTo>
                    <a:pt x="26847" y="955"/>
                    <a:pt x="28083" y="1"/>
                    <a:pt x="28083" y="1"/>
                  </a:cubicBezTo>
                  <a:close/>
                </a:path>
              </a:pathLst>
            </a:custGeom>
            <a:solidFill>
              <a:srgbClr val="FC6A40"/>
            </a:solidFill>
            <a:ln w="9525" cap="flat" cmpd="sng">
              <a:solidFill>
                <a:srgbClr val="000000"/>
              </a:solidFill>
              <a:prstDash val="solid"/>
              <a:miter lim="561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2"/>
            <p:cNvSpPr/>
            <p:nvPr/>
          </p:nvSpPr>
          <p:spPr>
            <a:xfrm>
              <a:off x="4528562" y="3379673"/>
              <a:ext cx="537852" cy="77755"/>
            </a:xfrm>
            <a:custGeom>
              <a:avLst/>
              <a:gdLst/>
              <a:ahLst/>
              <a:cxnLst/>
              <a:rect l="l" t="t" r="r" b="b"/>
              <a:pathLst>
                <a:path w="28308" h="4101" extrusionOk="0">
                  <a:moveTo>
                    <a:pt x="1573" y="1"/>
                  </a:moveTo>
                  <a:cubicBezTo>
                    <a:pt x="1573" y="1"/>
                    <a:pt x="1" y="955"/>
                    <a:pt x="1" y="2022"/>
                  </a:cubicBezTo>
                  <a:cubicBezTo>
                    <a:pt x="1" y="3033"/>
                    <a:pt x="1293" y="4101"/>
                    <a:pt x="1293" y="4101"/>
                  </a:cubicBezTo>
                  <a:lnTo>
                    <a:pt x="28308" y="4101"/>
                  </a:lnTo>
                  <a:lnTo>
                    <a:pt x="26567" y="1"/>
                  </a:lnTo>
                  <a:close/>
                </a:path>
              </a:pathLst>
            </a:custGeom>
            <a:solidFill>
              <a:srgbClr val="7FA4CD"/>
            </a:solidFill>
            <a:ln w="9525" cap="flat" cmpd="sng">
              <a:solidFill>
                <a:srgbClr val="000000"/>
              </a:solidFill>
              <a:prstDash val="solid"/>
              <a:miter lim="561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2"/>
            <p:cNvSpPr/>
            <p:nvPr/>
          </p:nvSpPr>
          <p:spPr>
            <a:xfrm>
              <a:off x="4563788" y="3678900"/>
              <a:ext cx="350037" cy="77755"/>
            </a:xfrm>
            <a:custGeom>
              <a:avLst/>
              <a:gdLst/>
              <a:ahLst/>
              <a:cxnLst/>
              <a:rect l="l" t="t" r="r" b="b"/>
              <a:pathLst>
                <a:path w="18423" h="4101" extrusionOk="0">
                  <a:moveTo>
                    <a:pt x="0" y="1"/>
                  </a:moveTo>
                  <a:cubicBezTo>
                    <a:pt x="0" y="1"/>
                    <a:pt x="843" y="956"/>
                    <a:pt x="843" y="2023"/>
                  </a:cubicBezTo>
                  <a:cubicBezTo>
                    <a:pt x="843" y="3090"/>
                    <a:pt x="0" y="4101"/>
                    <a:pt x="0" y="4101"/>
                  </a:cubicBezTo>
                  <a:lnTo>
                    <a:pt x="13086" y="4101"/>
                  </a:lnTo>
                  <a:lnTo>
                    <a:pt x="18422" y="1"/>
                  </a:lnTo>
                  <a:close/>
                </a:path>
              </a:pathLst>
            </a:custGeom>
            <a:solidFill>
              <a:srgbClr val="FC6A40"/>
            </a:solidFill>
            <a:ln w="9525" cap="flat" cmpd="sng">
              <a:solidFill>
                <a:srgbClr val="000000"/>
              </a:solidFill>
              <a:prstDash val="solid"/>
              <a:miter lim="561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2"/>
            <p:cNvSpPr/>
            <p:nvPr/>
          </p:nvSpPr>
          <p:spPr>
            <a:xfrm>
              <a:off x="4061161" y="3678900"/>
              <a:ext cx="507965" cy="77755"/>
            </a:xfrm>
            <a:custGeom>
              <a:avLst/>
              <a:gdLst/>
              <a:ahLst/>
              <a:cxnLst/>
              <a:rect l="l" t="t" r="r" b="b"/>
              <a:pathLst>
                <a:path w="26735" h="4101" extrusionOk="0">
                  <a:moveTo>
                    <a:pt x="1" y="1"/>
                  </a:moveTo>
                  <a:lnTo>
                    <a:pt x="2977" y="4101"/>
                  </a:lnTo>
                  <a:lnTo>
                    <a:pt x="25612" y="4101"/>
                  </a:lnTo>
                  <a:cubicBezTo>
                    <a:pt x="25612" y="4101"/>
                    <a:pt x="26735" y="3090"/>
                    <a:pt x="26735" y="2023"/>
                  </a:cubicBezTo>
                  <a:cubicBezTo>
                    <a:pt x="26735" y="956"/>
                    <a:pt x="25724" y="1"/>
                    <a:pt x="25724" y="1"/>
                  </a:cubicBezTo>
                  <a:close/>
                </a:path>
              </a:pathLst>
            </a:custGeom>
            <a:solidFill>
              <a:srgbClr val="7FA4CD"/>
            </a:solidFill>
            <a:ln w="9525" cap="flat" cmpd="sng">
              <a:solidFill>
                <a:srgbClr val="000000"/>
              </a:solidFill>
              <a:prstDash val="solid"/>
              <a:miter lim="561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2"/>
            <p:cNvSpPr/>
            <p:nvPr/>
          </p:nvSpPr>
          <p:spPr>
            <a:xfrm>
              <a:off x="4113450" y="3247636"/>
              <a:ext cx="466355" cy="77755"/>
            </a:xfrm>
            <a:custGeom>
              <a:avLst/>
              <a:gdLst/>
              <a:ahLst/>
              <a:cxnLst/>
              <a:rect l="l" t="t" r="r" b="b"/>
              <a:pathLst>
                <a:path w="24545" h="4101" extrusionOk="0">
                  <a:moveTo>
                    <a:pt x="4101" y="0"/>
                  </a:moveTo>
                  <a:lnTo>
                    <a:pt x="1" y="4100"/>
                  </a:lnTo>
                  <a:lnTo>
                    <a:pt x="24095" y="4100"/>
                  </a:lnTo>
                  <a:lnTo>
                    <a:pt x="22017" y="2022"/>
                  </a:lnTo>
                  <a:lnTo>
                    <a:pt x="24545" y="0"/>
                  </a:lnTo>
                  <a:close/>
                </a:path>
              </a:pathLst>
            </a:custGeom>
            <a:solidFill>
              <a:srgbClr val="60B84F"/>
            </a:solidFill>
            <a:ln w="9525" cap="flat" cmpd="sng">
              <a:solidFill>
                <a:srgbClr val="000000"/>
              </a:solidFill>
              <a:prstDash val="solid"/>
              <a:miter lim="561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2"/>
            <p:cNvSpPr/>
            <p:nvPr/>
          </p:nvSpPr>
          <p:spPr>
            <a:xfrm>
              <a:off x="4547771" y="3247636"/>
              <a:ext cx="415131" cy="77755"/>
            </a:xfrm>
            <a:custGeom>
              <a:avLst/>
              <a:gdLst/>
              <a:ahLst/>
              <a:cxnLst/>
              <a:rect l="l" t="t" r="r" b="b"/>
              <a:pathLst>
                <a:path w="21849" h="4101" extrusionOk="0">
                  <a:moveTo>
                    <a:pt x="2640" y="0"/>
                  </a:moveTo>
                  <a:lnTo>
                    <a:pt x="1" y="2022"/>
                  </a:lnTo>
                  <a:lnTo>
                    <a:pt x="2247" y="4100"/>
                  </a:lnTo>
                  <a:lnTo>
                    <a:pt x="21849" y="4100"/>
                  </a:lnTo>
                  <a:lnTo>
                    <a:pt x="17749" y="0"/>
                  </a:lnTo>
                  <a:close/>
                </a:path>
              </a:pathLst>
            </a:custGeom>
            <a:solidFill>
              <a:srgbClr val="FFFC60"/>
            </a:solidFill>
            <a:ln w="9525" cap="flat" cmpd="sng">
              <a:solidFill>
                <a:srgbClr val="000000"/>
              </a:solidFill>
              <a:prstDash val="solid"/>
              <a:miter lim="561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2"/>
            <p:cNvSpPr/>
            <p:nvPr/>
          </p:nvSpPr>
          <p:spPr>
            <a:xfrm>
              <a:off x="3918168" y="2541622"/>
              <a:ext cx="151563" cy="253457"/>
            </a:xfrm>
            <a:custGeom>
              <a:avLst/>
              <a:gdLst/>
              <a:ahLst/>
              <a:cxnLst/>
              <a:rect l="l" t="t" r="r" b="b"/>
              <a:pathLst>
                <a:path w="7977" h="13368" extrusionOk="0">
                  <a:moveTo>
                    <a:pt x="4550" y="0"/>
                  </a:moveTo>
                  <a:lnTo>
                    <a:pt x="1" y="2190"/>
                  </a:lnTo>
                  <a:lnTo>
                    <a:pt x="3932" y="13367"/>
                  </a:lnTo>
                  <a:cubicBezTo>
                    <a:pt x="3932" y="13367"/>
                    <a:pt x="4213" y="11626"/>
                    <a:pt x="5561" y="11064"/>
                  </a:cubicBezTo>
                  <a:cubicBezTo>
                    <a:pt x="5780" y="10979"/>
                    <a:pt x="5995" y="10943"/>
                    <a:pt x="6200" y="10943"/>
                  </a:cubicBezTo>
                  <a:cubicBezTo>
                    <a:pt x="7202" y="10943"/>
                    <a:pt x="7976" y="11795"/>
                    <a:pt x="7976" y="11795"/>
                  </a:cubicBezTo>
                  <a:lnTo>
                    <a:pt x="4550" y="0"/>
                  </a:lnTo>
                  <a:close/>
                </a:path>
              </a:pathLst>
            </a:custGeom>
            <a:solidFill>
              <a:srgbClr val="FC6A40"/>
            </a:solidFill>
            <a:ln w="9525" cap="flat" cmpd="sng">
              <a:solidFill>
                <a:srgbClr val="000000"/>
              </a:solidFill>
              <a:prstDash val="solid"/>
              <a:miter lim="561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2"/>
            <p:cNvSpPr/>
            <p:nvPr/>
          </p:nvSpPr>
          <p:spPr>
            <a:xfrm>
              <a:off x="3786916" y="2631057"/>
              <a:ext cx="91789" cy="197032"/>
            </a:xfrm>
            <a:custGeom>
              <a:avLst/>
              <a:gdLst/>
              <a:ahLst/>
              <a:cxnLst/>
              <a:rect l="l" t="t" r="r" b="b"/>
              <a:pathLst>
                <a:path w="4831" h="10392" extrusionOk="0">
                  <a:moveTo>
                    <a:pt x="4662" y="1"/>
                  </a:moveTo>
                  <a:lnTo>
                    <a:pt x="0" y="1573"/>
                  </a:lnTo>
                  <a:lnTo>
                    <a:pt x="1236" y="9437"/>
                  </a:lnTo>
                  <a:lnTo>
                    <a:pt x="3651" y="10391"/>
                  </a:lnTo>
                  <a:lnTo>
                    <a:pt x="4831" y="8257"/>
                  </a:lnTo>
                  <a:lnTo>
                    <a:pt x="4662" y="1"/>
                  </a:lnTo>
                  <a:close/>
                </a:path>
              </a:pathLst>
            </a:custGeom>
            <a:solidFill>
              <a:srgbClr val="FFFC60"/>
            </a:solidFill>
            <a:ln w="9525" cap="flat" cmpd="sng">
              <a:solidFill>
                <a:srgbClr val="000000"/>
              </a:solidFill>
              <a:prstDash val="solid"/>
              <a:miter lim="561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2"/>
            <p:cNvSpPr/>
            <p:nvPr/>
          </p:nvSpPr>
          <p:spPr>
            <a:xfrm>
              <a:off x="4043017" y="2877916"/>
              <a:ext cx="165433" cy="271773"/>
            </a:xfrm>
            <a:custGeom>
              <a:avLst/>
              <a:gdLst/>
              <a:ahLst/>
              <a:cxnLst/>
              <a:rect l="l" t="t" r="r" b="b"/>
              <a:pathLst>
                <a:path w="8707" h="14334" extrusionOk="0">
                  <a:moveTo>
                    <a:pt x="2045" y="1"/>
                  </a:moveTo>
                  <a:cubicBezTo>
                    <a:pt x="1769" y="1"/>
                    <a:pt x="1493" y="51"/>
                    <a:pt x="1237" y="180"/>
                  </a:cubicBezTo>
                  <a:cubicBezTo>
                    <a:pt x="1" y="797"/>
                    <a:pt x="282" y="3100"/>
                    <a:pt x="282" y="3100"/>
                  </a:cubicBezTo>
                  <a:lnTo>
                    <a:pt x="3427" y="14052"/>
                  </a:lnTo>
                  <a:lnTo>
                    <a:pt x="8706" y="14333"/>
                  </a:lnTo>
                  <a:lnTo>
                    <a:pt x="4157" y="741"/>
                  </a:lnTo>
                  <a:cubicBezTo>
                    <a:pt x="4157" y="741"/>
                    <a:pt x="3099" y="1"/>
                    <a:pt x="2045" y="1"/>
                  </a:cubicBezTo>
                  <a:close/>
                </a:path>
              </a:pathLst>
            </a:custGeom>
            <a:solidFill>
              <a:srgbClr val="7FA4CD"/>
            </a:solidFill>
            <a:ln w="9525" cap="flat" cmpd="sng">
              <a:solidFill>
                <a:srgbClr val="000000"/>
              </a:solidFill>
              <a:prstDash val="solid"/>
              <a:miter lim="561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2"/>
            <p:cNvSpPr/>
            <p:nvPr/>
          </p:nvSpPr>
          <p:spPr>
            <a:xfrm>
              <a:off x="3783705" y="2818476"/>
              <a:ext cx="155819" cy="281158"/>
            </a:xfrm>
            <a:custGeom>
              <a:avLst/>
              <a:gdLst/>
              <a:ahLst/>
              <a:cxnLst/>
              <a:rect l="l" t="t" r="r" b="b"/>
              <a:pathLst>
                <a:path w="8201" h="14829" extrusionOk="0">
                  <a:moveTo>
                    <a:pt x="1124" y="1"/>
                  </a:moveTo>
                  <a:lnTo>
                    <a:pt x="1" y="2247"/>
                  </a:lnTo>
                  <a:lnTo>
                    <a:pt x="2416" y="12975"/>
                  </a:lnTo>
                  <a:lnTo>
                    <a:pt x="8201" y="14828"/>
                  </a:lnTo>
                  <a:lnTo>
                    <a:pt x="3652" y="1236"/>
                  </a:lnTo>
                  <a:lnTo>
                    <a:pt x="1124" y="1"/>
                  </a:lnTo>
                  <a:close/>
                </a:path>
              </a:pathLst>
            </a:custGeom>
            <a:solidFill>
              <a:srgbClr val="FFFC60"/>
            </a:solidFill>
            <a:ln w="9525" cap="flat" cmpd="sng">
              <a:solidFill>
                <a:srgbClr val="000000"/>
              </a:solidFill>
              <a:prstDash val="solid"/>
              <a:miter lim="561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2"/>
            <p:cNvSpPr/>
            <p:nvPr/>
          </p:nvSpPr>
          <p:spPr>
            <a:xfrm>
              <a:off x="3976859" y="941095"/>
              <a:ext cx="1090619" cy="982905"/>
            </a:xfrm>
            <a:custGeom>
              <a:avLst/>
              <a:gdLst/>
              <a:ahLst/>
              <a:cxnLst/>
              <a:rect l="l" t="t" r="r" b="b"/>
              <a:pathLst>
                <a:path w="57401" h="51841" extrusionOk="0">
                  <a:moveTo>
                    <a:pt x="51897" y="1"/>
                  </a:moveTo>
                  <a:cubicBezTo>
                    <a:pt x="51897" y="1"/>
                    <a:pt x="52458" y="338"/>
                    <a:pt x="52458" y="2921"/>
                  </a:cubicBezTo>
                  <a:cubicBezTo>
                    <a:pt x="52458" y="17356"/>
                    <a:pt x="1629" y="30273"/>
                    <a:pt x="169" y="48415"/>
                  </a:cubicBezTo>
                  <a:cubicBezTo>
                    <a:pt x="1" y="50268"/>
                    <a:pt x="1" y="51841"/>
                    <a:pt x="1" y="51841"/>
                  </a:cubicBezTo>
                  <a:cubicBezTo>
                    <a:pt x="1" y="41619"/>
                    <a:pt x="57401" y="22298"/>
                    <a:pt x="57401" y="7583"/>
                  </a:cubicBezTo>
                  <a:cubicBezTo>
                    <a:pt x="57401" y="1686"/>
                    <a:pt x="51897" y="1"/>
                    <a:pt x="5189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 lim="561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2"/>
            <p:cNvSpPr/>
            <p:nvPr/>
          </p:nvSpPr>
          <p:spPr>
            <a:xfrm>
              <a:off x="3957649" y="2686439"/>
              <a:ext cx="1130082" cy="828495"/>
            </a:xfrm>
            <a:custGeom>
              <a:avLst/>
              <a:gdLst/>
              <a:ahLst/>
              <a:cxnLst/>
              <a:rect l="l" t="t" r="r" b="b"/>
              <a:pathLst>
                <a:path w="59478" h="43697" extrusionOk="0">
                  <a:moveTo>
                    <a:pt x="57850" y="0"/>
                  </a:moveTo>
                  <a:lnTo>
                    <a:pt x="57850" y="0"/>
                  </a:lnTo>
                  <a:cubicBezTo>
                    <a:pt x="57850" y="1"/>
                    <a:pt x="55826" y="4888"/>
                    <a:pt x="23197" y="21006"/>
                  </a:cubicBezTo>
                  <a:cubicBezTo>
                    <a:pt x="1" y="32520"/>
                    <a:pt x="1686" y="43696"/>
                    <a:pt x="1686" y="43696"/>
                  </a:cubicBezTo>
                  <a:cubicBezTo>
                    <a:pt x="1686" y="43696"/>
                    <a:pt x="5842" y="34205"/>
                    <a:pt x="27578" y="24825"/>
                  </a:cubicBezTo>
                  <a:cubicBezTo>
                    <a:pt x="59478" y="11065"/>
                    <a:pt x="57850" y="1"/>
                    <a:pt x="5785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 lim="561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2"/>
            <p:cNvSpPr/>
            <p:nvPr/>
          </p:nvSpPr>
          <p:spPr>
            <a:xfrm>
              <a:off x="3522264" y="1864352"/>
              <a:ext cx="1568697" cy="961594"/>
            </a:xfrm>
            <a:custGeom>
              <a:avLst/>
              <a:gdLst/>
              <a:ahLst/>
              <a:cxnLst/>
              <a:rect l="l" t="t" r="r" b="b"/>
              <a:pathLst>
                <a:path w="82563" h="50717" extrusionOk="0">
                  <a:moveTo>
                    <a:pt x="82562" y="0"/>
                  </a:moveTo>
                  <a:cubicBezTo>
                    <a:pt x="82562" y="1"/>
                    <a:pt x="77955" y="8482"/>
                    <a:pt x="44202" y="22185"/>
                  </a:cubicBezTo>
                  <a:cubicBezTo>
                    <a:pt x="1" y="40214"/>
                    <a:pt x="6123" y="50717"/>
                    <a:pt x="6123" y="50717"/>
                  </a:cubicBezTo>
                  <a:cubicBezTo>
                    <a:pt x="6123" y="50717"/>
                    <a:pt x="7751" y="48470"/>
                    <a:pt x="14379" y="45044"/>
                  </a:cubicBezTo>
                  <a:cubicBezTo>
                    <a:pt x="21455" y="41281"/>
                    <a:pt x="34036" y="36058"/>
                    <a:pt x="51560" y="28644"/>
                  </a:cubicBezTo>
                  <a:cubicBezTo>
                    <a:pt x="80146" y="16513"/>
                    <a:pt x="82562" y="2"/>
                    <a:pt x="8256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 lim="561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2"/>
            <p:cNvSpPr/>
            <p:nvPr/>
          </p:nvSpPr>
          <p:spPr>
            <a:xfrm>
              <a:off x="3783705" y="3481906"/>
              <a:ext cx="1359526" cy="927523"/>
            </a:xfrm>
            <a:custGeom>
              <a:avLst/>
              <a:gdLst/>
              <a:ahLst/>
              <a:cxnLst/>
              <a:rect l="l" t="t" r="r" b="b"/>
              <a:pathLst>
                <a:path w="71554" h="48920" extrusionOk="0">
                  <a:moveTo>
                    <a:pt x="68016" y="0"/>
                  </a:moveTo>
                  <a:cubicBezTo>
                    <a:pt x="68016" y="1"/>
                    <a:pt x="62286" y="9493"/>
                    <a:pt x="31678" y="22972"/>
                  </a:cubicBezTo>
                  <a:cubicBezTo>
                    <a:pt x="1" y="36900"/>
                    <a:pt x="13874" y="48920"/>
                    <a:pt x="13874" y="48920"/>
                  </a:cubicBezTo>
                  <a:cubicBezTo>
                    <a:pt x="13874" y="48920"/>
                    <a:pt x="12357" y="38979"/>
                    <a:pt x="33700" y="28813"/>
                  </a:cubicBezTo>
                  <a:cubicBezTo>
                    <a:pt x="71553" y="10784"/>
                    <a:pt x="68016" y="1"/>
                    <a:pt x="6801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 lim="561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2"/>
            <p:cNvSpPr/>
            <p:nvPr/>
          </p:nvSpPr>
          <p:spPr>
            <a:xfrm>
              <a:off x="1883500" y="2003543"/>
              <a:ext cx="1230402" cy="759291"/>
            </a:xfrm>
            <a:custGeom>
              <a:avLst/>
              <a:gdLst/>
              <a:ahLst/>
              <a:cxnLst/>
              <a:rect l="l" t="t" r="r" b="b"/>
              <a:pathLst>
                <a:path w="64758" h="40047" extrusionOk="0">
                  <a:moveTo>
                    <a:pt x="730" y="1"/>
                  </a:moveTo>
                  <a:cubicBezTo>
                    <a:pt x="730" y="2"/>
                    <a:pt x="0" y="7190"/>
                    <a:pt x="5504" y="14042"/>
                  </a:cubicBezTo>
                  <a:cubicBezTo>
                    <a:pt x="9604" y="19153"/>
                    <a:pt x="17186" y="22242"/>
                    <a:pt x="30441" y="25724"/>
                  </a:cubicBezTo>
                  <a:cubicBezTo>
                    <a:pt x="58243" y="33026"/>
                    <a:pt x="57681" y="40046"/>
                    <a:pt x="57681" y="40046"/>
                  </a:cubicBezTo>
                  <a:cubicBezTo>
                    <a:pt x="57681" y="40046"/>
                    <a:pt x="64758" y="26623"/>
                    <a:pt x="33025" y="18198"/>
                  </a:cubicBezTo>
                  <a:cubicBezTo>
                    <a:pt x="1574" y="9886"/>
                    <a:pt x="730" y="2"/>
                    <a:pt x="730" y="1"/>
                  </a:cubicBezTo>
                  <a:close/>
                </a:path>
              </a:pathLst>
            </a:custGeom>
            <a:solidFill>
              <a:srgbClr val="A8A8A8"/>
            </a:solidFill>
            <a:ln w="9525" cap="flat" cmpd="sng">
              <a:solidFill>
                <a:srgbClr val="000000"/>
              </a:solidFill>
              <a:prstDash val="solid"/>
              <a:miter lim="561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2"/>
            <p:cNvSpPr/>
            <p:nvPr/>
          </p:nvSpPr>
          <p:spPr>
            <a:xfrm>
              <a:off x="1807728" y="1065383"/>
              <a:ext cx="1279498" cy="878550"/>
            </a:xfrm>
            <a:custGeom>
              <a:avLst/>
              <a:gdLst/>
              <a:ahLst/>
              <a:cxnLst/>
              <a:rect l="l" t="t" r="r" b="b"/>
              <a:pathLst>
                <a:path w="67342" h="46337" extrusionOk="0">
                  <a:moveTo>
                    <a:pt x="8593" y="1"/>
                  </a:moveTo>
                  <a:cubicBezTo>
                    <a:pt x="8593" y="1"/>
                    <a:pt x="1" y="7527"/>
                    <a:pt x="8874" y="15839"/>
                  </a:cubicBezTo>
                  <a:cubicBezTo>
                    <a:pt x="12862" y="19602"/>
                    <a:pt x="21511" y="22354"/>
                    <a:pt x="34429" y="26904"/>
                  </a:cubicBezTo>
                  <a:cubicBezTo>
                    <a:pt x="60602" y="36115"/>
                    <a:pt x="63354" y="46337"/>
                    <a:pt x="63354" y="46337"/>
                  </a:cubicBezTo>
                  <a:cubicBezTo>
                    <a:pt x="63354" y="46337"/>
                    <a:pt x="67342" y="28982"/>
                    <a:pt x="37013" y="19434"/>
                  </a:cubicBezTo>
                  <a:cubicBezTo>
                    <a:pt x="4719" y="9156"/>
                    <a:pt x="8593" y="1"/>
                    <a:pt x="8593" y="1"/>
                  </a:cubicBezTo>
                  <a:close/>
                </a:path>
              </a:pathLst>
            </a:custGeom>
            <a:solidFill>
              <a:srgbClr val="A8A8A8"/>
            </a:solidFill>
            <a:ln w="9525" cap="flat" cmpd="sng">
              <a:solidFill>
                <a:srgbClr val="000000"/>
              </a:solidFill>
              <a:prstDash val="solid"/>
              <a:miter lim="561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2"/>
            <p:cNvSpPr/>
            <p:nvPr/>
          </p:nvSpPr>
          <p:spPr>
            <a:xfrm>
              <a:off x="1880289" y="2704248"/>
              <a:ext cx="1221871" cy="850849"/>
            </a:xfrm>
            <a:custGeom>
              <a:avLst/>
              <a:gdLst/>
              <a:ahLst/>
              <a:cxnLst/>
              <a:rect l="l" t="t" r="r" b="b"/>
              <a:pathLst>
                <a:path w="64309" h="44876" extrusionOk="0">
                  <a:moveTo>
                    <a:pt x="3033" y="0"/>
                  </a:moveTo>
                  <a:cubicBezTo>
                    <a:pt x="3033" y="1"/>
                    <a:pt x="1" y="8200"/>
                    <a:pt x="5448" y="14603"/>
                  </a:cubicBezTo>
                  <a:cubicBezTo>
                    <a:pt x="9155" y="18984"/>
                    <a:pt x="17411" y="21680"/>
                    <a:pt x="30610" y="26004"/>
                  </a:cubicBezTo>
                  <a:cubicBezTo>
                    <a:pt x="55772" y="34261"/>
                    <a:pt x="58917" y="44876"/>
                    <a:pt x="58917" y="44876"/>
                  </a:cubicBezTo>
                  <a:cubicBezTo>
                    <a:pt x="58917" y="44876"/>
                    <a:pt x="64309" y="29430"/>
                    <a:pt x="33755" y="18141"/>
                  </a:cubicBezTo>
                  <a:cubicBezTo>
                    <a:pt x="4663" y="7414"/>
                    <a:pt x="3033" y="1"/>
                    <a:pt x="3033" y="0"/>
                  </a:cubicBezTo>
                  <a:close/>
                </a:path>
              </a:pathLst>
            </a:custGeom>
            <a:solidFill>
              <a:srgbClr val="A8A8A8"/>
            </a:solidFill>
            <a:ln w="9525" cap="flat" cmpd="sng">
              <a:solidFill>
                <a:srgbClr val="000000"/>
              </a:solidFill>
              <a:prstDash val="solid"/>
              <a:miter lim="561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2"/>
            <p:cNvSpPr/>
            <p:nvPr/>
          </p:nvSpPr>
          <p:spPr>
            <a:xfrm>
              <a:off x="1884564" y="3598743"/>
              <a:ext cx="1218660" cy="859381"/>
            </a:xfrm>
            <a:custGeom>
              <a:avLst/>
              <a:gdLst/>
              <a:ahLst/>
              <a:cxnLst/>
              <a:rect l="l" t="t" r="r" b="b"/>
              <a:pathLst>
                <a:path w="64140" h="45326" extrusionOk="0">
                  <a:moveTo>
                    <a:pt x="1404" y="0"/>
                  </a:moveTo>
                  <a:cubicBezTo>
                    <a:pt x="1404" y="1"/>
                    <a:pt x="0" y="8145"/>
                    <a:pt x="5448" y="14491"/>
                  </a:cubicBezTo>
                  <a:cubicBezTo>
                    <a:pt x="9155" y="18872"/>
                    <a:pt x="17580" y="23140"/>
                    <a:pt x="30722" y="27690"/>
                  </a:cubicBezTo>
                  <a:cubicBezTo>
                    <a:pt x="58018" y="37013"/>
                    <a:pt x="55659" y="45325"/>
                    <a:pt x="55659" y="45325"/>
                  </a:cubicBezTo>
                  <a:cubicBezTo>
                    <a:pt x="55659" y="45325"/>
                    <a:pt x="64140" y="38136"/>
                    <a:pt x="54592" y="29768"/>
                  </a:cubicBezTo>
                  <a:cubicBezTo>
                    <a:pt x="50829" y="26510"/>
                    <a:pt x="44314" y="23590"/>
                    <a:pt x="33530" y="19995"/>
                  </a:cubicBezTo>
                  <a:cubicBezTo>
                    <a:pt x="4101" y="10279"/>
                    <a:pt x="1404" y="1"/>
                    <a:pt x="1404" y="0"/>
                  </a:cubicBezTo>
                  <a:close/>
                </a:path>
              </a:pathLst>
            </a:custGeom>
            <a:solidFill>
              <a:srgbClr val="A8A8A8"/>
            </a:solidFill>
            <a:ln w="9525" cap="flat" cmpd="sng">
              <a:solidFill>
                <a:srgbClr val="000000"/>
              </a:solidFill>
              <a:prstDash val="solid"/>
              <a:miter lim="561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2"/>
            <p:cNvSpPr/>
            <p:nvPr/>
          </p:nvSpPr>
          <p:spPr>
            <a:xfrm>
              <a:off x="2491747" y="1958835"/>
              <a:ext cx="516515" cy="77755"/>
            </a:xfrm>
            <a:custGeom>
              <a:avLst/>
              <a:gdLst/>
              <a:ahLst/>
              <a:cxnLst/>
              <a:rect l="l" t="t" r="r" b="b"/>
              <a:pathLst>
                <a:path w="27185" h="4101" extrusionOk="0">
                  <a:moveTo>
                    <a:pt x="1" y="0"/>
                  </a:moveTo>
                  <a:lnTo>
                    <a:pt x="2528" y="2022"/>
                  </a:lnTo>
                  <a:lnTo>
                    <a:pt x="225" y="4100"/>
                  </a:lnTo>
                  <a:lnTo>
                    <a:pt x="24713" y="4100"/>
                  </a:lnTo>
                  <a:lnTo>
                    <a:pt x="27184" y="0"/>
                  </a:lnTo>
                  <a:close/>
                </a:path>
              </a:pathLst>
            </a:custGeom>
            <a:solidFill>
              <a:srgbClr val="60B84F"/>
            </a:solidFill>
            <a:ln w="9525" cap="flat" cmpd="sng">
              <a:solidFill>
                <a:srgbClr val="000000"/>
              </a:solidFill>
              <a:prstDash val="solid"/>
              <a:miter lim="561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2"/>
            <p:cNvSpPr/>
            <p:nvPr/>
          </p:nvSpPr>
          <p:spPr>
            <a:xfrm>
              <a:off x="1897370" y="1958835"/>
              <a:ext cx="625347" cy="77755"/>
            </a:xfrm>
            <a:custGeom>
              <a:avLst/>
              <a:gdLst/>
              <a:ahLst/>
              <a:cxnLst/>
              <a:rect l="l" t="t" r="r" b="b"/>
              <a:pathLst>
                <a:path w="32913" h="4101" extrusionOk="0">
                  <a:moveTo>
                    <a:pt x="112" y="0"/>
                  </a:moveTo>
                  <a:lnTo>
                    <a:pt x="0" y="4100"/>
                  </a:lnTo>
                  <a:lnTo>
                    <a:pt x="30497" y="4100"/>
                  </a:lnTo>
                  <a:lnTo>
                    <a:pt x="32913" y="2022"/>
                  </a:lnTo>
                  <a:lnTo>
                    <a:pt x="30273" y="0"/>
                  </a:lnTo>
                  <a:close/>
                </a:path>
              </a:pathLst>
            </a:custGeom>
            <a:solidFill>
              <a:srgbClr val="FFFC60"/>
            </a:solidFill>
            <a:ln w="9525" cap="flat" cmpd="sng">
              <a:solidFill>
                <a:srgbClr val="000000"/>
              </a:solidFill>
              <a:prstDash val="solid"/>
              <a:miter lim="561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2"/>
            <p:cNvSpPr/>
            <p:nvPr/>
          </p:nvSpPr>
          <p:spPr>
            <a:xfrm>
              <a:off x="2064893" y="1683024"/>
              <a:ext cx="446082" cy="76693"/>
            </a:xfrm>
            <a:custGeom>
              <a:avLst/>
              <a:gdLst/>
              <a:ahLst/>
              <a:cxnLst/>
              <a:rect l="l" t="t" r="r" b="b"/>
              <a:pathLst>
                <a:path w="23478" h="4045" extrusionOk="0">
                  <a:moveTo>
                    <a:pt x="5674" y="0"/>
                  </a:moveTo>
                  <a:lnTo>
                    <a:pt x="1" y="4044"/>
                  </a:lnTo>
                  <a:lnTo>
                    <a:pt x="23028" y="4044"/>
                  </a:lnTo>
                  <a:lnTo>
                    <a:pt x="20950" y="2022"/>
                  </a:lnTo>
                  <a:lnTo>
                    <a:pt x="23478" y="0"/>
                  </a:lnTo>
                  <a:close/>
                </a:path>
              </a:pathLst>
            </a:custGeom>
            <a:solidFill>
              <a:srgbClr val="60B84F"/>
            </a:solidFill>
            <a:ln w="9525" cap="flat" cmpd="sng">
              <a:solidFill>
                <a:srgbClr val="000000"/>
              </a:solidFill>
              <a:prstDash val="solid"/>
              <a:miter lim="561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2"/>
            <p:cNvSpPr/>
            <p:nvPr/>
          </p:nvSpPr>
          <p:spPr>
            <a:xfrm>
              <a:off x="2480005" y="1683024"/>
              <a:ext cx="445018" cy="76693"/>
            </a:xfrm>
            <a:custGeom>
              <a:avLst/>
              <a:gdLst/>
              <a:ahLst/>
              <a:cxnLst/>
              <a:rect l="l" t="t" r="r" b="b"/>
              <a:pathLst>
                <a:path w="23422" h="4045" extrusionOk="0">
                  <a:moveTo>
                    <a:pt x="2584" y="0"/>
                  </a:moveTo>
                  <a:lnTo>
                    <a:pt x="1" y="2022"/>
                  </a:lnTo>
                  <a:lnTo>
                    <a:pt x="2191" y="4044"/>
                  </a:lnTo>
                  <a:lnTo>
                    <a:pt x="23422" y="4044"/>
                  </a:lnTo>
                  <a:lnTo>
                    <a:pt x="18928" y="0"/>
                  </a:lnTo>
                  <a:close/>
                </a:path>
              </a:pathLst>
            </a:custGeom>
            <a:solidFill>
              <a:srgbClr val="FFFC60"/>
            </a:solidFill>
            <a:ln w="9525" cap="flat" cmpd="sng">
              <a:solidFill>
                <a:srgbClr val="000000"/>
              </a:solidFill>
              <a:prstDash val="solid"/>
              <a:miter lim="561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2"/>
            <p:cNvSpPr/>
            <p:nvPr/>
          </p:nvSpPr>
          <p:spPr>
            <a:xfrm>
              <a:off x="2451201" y="2639291"/>
              <a:ext cx="520771" cy="77755"/>
            </a:xfrm>
            <a:custGeom>
              <a:avLst/>
              <a:gdLst/>
              <a:ahLst/>
              <a:cxnLst/>
              <a:rect l="l" t="t" r="r" b="b"/>
              <a:pathLst>
                <a:path w="27409" h="4101" extrusionOk="0">
                  <a:moveTo>
                    <a:pt x="0" y="0"/>
                  </a:moveTo>
                  <a:lnTo>
                    <a:pt x="2528" y="2022"/>
                  </a:lnTo>
                  <a:lnTo>
                    <a:pt x="225" y="4100"/>
                  </a:lnTo>
                  <a:lnTo>
                    <a:pt x="27409" y="4100"/>
                  </a:lnTo>
                  <a:lnTo>
                    <a:pt x="25106" y="0"/>
                  </a:lnTo>
                  <a:close/>
                </a:path>
              </a:pathLst>
            </a:custGeom>
            <a:solidFill>
              <a:srgbClr val="60B84F"/>
            </a:solidFill>
            <a:ln w="9525" cap="flat" cmpd="sng">
              <a:solidFill>
                <a:srgbClr val="000000"/>
              </a:solidFill>
              <a:prstDash val="solid"/>
              <a:miter lim="561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2"/>
            <p:cNvSpPr/>
            <p:nvPr/>
          </p:nvSpPr>
          <p:spPr>
            <a:xfrm>
              <a:off x="1942191" y="2639291"/>
              <a:ext cx="541044" cy="77755"/>
            </a:xfrm>
            <a:custGeom>
              <a:avLst/>
              <a:gdLst/>
              <a:ahLst/>
              <a:cxnLst/>
              <a:rect l="l" t="t" r="r" b="b"/>
              <a:pathLst>
                <a:path w="28476" h="4101" extrusionOk="0">
                  <a:moveTo>
                    <a:pt x="4437" y="0"/>
                  </a:moveTo>
                  <a:lnTo>
                    <a:pt x="0" y="4100"/>
                  </a:lnTo>
                  <a:lnTo>
                    <a:pt x="26060" y="4100"/>
                  </a:lnTo>
                  <a:lnTo>
                    <a:pt x="28475" y="2022"/>
                  </a:lnTo>
                  <a:lnTo>
                    <a:pt x="25836" y="0"/>
                  </a:lnTo>
                  <a:close/>
                </a:path>
              </a:pathLst>
            </a:custGeom>
            <a:solidFill>
              <a:srgbClr val="FFFC60"/>
            </a:solidFill>
            <a:ln w="9525" cap="flat" cmpd="sng">
              <a:solidFill>
                <a:srgbClr val="000000"/>
              </a:solidFill>
              <a:prstDash val="solid"/>
              <a:miter lim="561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2"/>
            <p:cNvSpPr/>
            <p:nvPr/>
          </p:nvSpPr>
          <p:spPr>
            <a:xfrm>
              <a:off x="2456540" y="2778780"/>
              <a:ext cx="509029" cy="77755"/>
            </a:xfrm>
            <a:custGeom>
              <a:avLst/>
              <a:gdLst/>
              <a:ahLst/>
              <a:cxnLst/>
              <a:rect l="l" t="t" r="r" b="b"/>
              <a:pathLst>
                <a:path w="26791" h="4101" extrusionOk="0">
                  <a:moveTo>
                    <a:pt x="0" y="1"/>
                  </a:moveTo>
                  <a:lnTo>
                    <a:pt x="2528" y="2023"/>
                  </a:lnTo>
                  <a:lnTo>
                    <a:pt x="225" y="4101"/>
                  </a:lnTo>
                  <a:lnTo>
                    <a:pt x="23421" y="4101"/>
                  </a:lnTo>
                  <a:lnTo>
                    <a:pt x="26791" y="1"/>
                  </a:lnTo>
                  <a:close/>
                </a:path>
              </a:pathLst>
            </a:custGeom>
            <a:solidFill>
              <a:srgbClr val="60B84F"/>
            </a:solidFill>
            <a:ln w="9525" cap="flat" cmpd="sng">
              <a:solidFill>
                <a:srgbClr val="000000"/>
              </a:solidFill>
              <a:prstDash val="solid"/>
              <a:miter lim="561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2"/>
            <p:cNvSpPr/>
            <p:nvPr/>
          </p:nvSpPr>
          <p:spPr>
            <a:xfrm>
              <a:off x="1958189" y="2778780"/>
              <a:ext cx="529321" cy="77755"/>
            </a:xfrm>
            <a:custGeom>
              <a:avLst/>
              <a:gdLst/>
              <a:ahLst/>
              <a:cxnLst/>
              <a:rect l="l" t="t" r="r" b="b"/>
              <a:pathLst>
                <a:path w="27859" h="4101" extrusionOk="0">
                  <a:moveTo>
                    <a:pt x="1" y="1"/>
                  </a:moveTo>
                  <a:lnTo>
                    <a:pt x="2584" y="4101"/>
                  </a:lnTo>
                  <a:lnTo>
                    <a:pt x="25499" y="4101"/>
                  </a:lnTo>
                  <a:lnTo>
                    <a:pt x="27858" y="2023"/>
                  </a:lnTo>
                  <a:lnTo>
                    <a:pt x="25275" y="1"/>
                  </a:lnTo>
                  <a:close/>
                </a:path>
              </a:pathLst>
            </a:custGeom>
            <a:solidFill>
              <a:srgbClr val="FFFC60"/>
            </a:solidFill>
            <a:ln w="9525" cap="flat" cmpd="sng">
              <a:solidFill>
                <a:srgbClr val="000000"/>
              </a:solidFill>
              <a:prstDash val="solid"/>
              <a:miter lim="561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2"/>
            <p:cNvSpPr/>
            <p:nvPr/>
          </p:nvSpPr>
          <p:spPr>
            <a:xfrm>
              <a:off x="2469346" y="3295250"/>
              <a:ext cx="437532" cy="76693"/>
            </a:xfrm>
            <a:custGeom>
              <a:avLst/>
              <a:gdLst/>
              <a:ahLst/>
              <a:cxnLst/>
              <a:rect l="l" t="t" r="r" b="b"/>
              <a:pathLst>
                <a:path w="23028" h="4045" extrusionOk="0">
                  <a:moveTo>
                    <a:pt x="0" y="1"/>
                  </a:moveTo>
                  <a:lnTo>
                    <a:pt x="2584" y="2022"/>
                  </a:lnTo>
                  <a:lnTo>
                    <a:pt x="281" y="4044"/>
                  </a:lnTo>
                  <a:lnTo>
                    <a:pt x="23028" y="4044"/>
                  </a:lnTo>
                  <a:lnTo>
                    <a:pt x="18703" y="1"/>
                  </a:lnTo>
                  <a:close/>
                </a:path>
              </a:pathLst>
            </a:custGeom>
            <a:solidFill>
              <a:srgbClr val="60B84F"/>
            </a:solidFill>
            <a:ln w="9525" cap="flat" cmpd="sng">
              <a:solidFill>
                <a:srgbClr val="000000"/>
              </a:solidFill>
              <a:prstDash val="solid"/>
              <a:miter lim="561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2"/>
            <p:cNvSpPr/>
            <p:nvPr/>
          </p:nvSpPr>
          <p:spPr>
            <a:xfrm>
              <a:off x="2087313" y="3295250"/>
              <a:ext cx="414067" cy="76693"/>
            </a:xfrm>
            <a:custGeom>
              <a:avLst/>
              <a:gdLst/>
              <a:ahLst/>
              <a:cxnLst/>
              <a:rect l="l" t="t" r="r" b="b"/>
              <a:pathLst>
                <a:path w="21793" h="4045" extrusionOk="0">
                  <a:moveTo>
                    <a:pt x="5392" y="1"/>
                  </a:moveTo>
                  <a:lnTo>
                    <a:pt x="0" y="4044"/>
                  </a:lnTo>
                  <a:lnTo>
                    <a:pt x="19377" y="4044"/>
                  </a:lnTo>
                  <a:lnTo>
                    <a:pt x="21792" y="2022"/>
                  </a:lnTo>
                  <a:lnTo>
                    <a:pt x="19152" y="1"/>
                  </a:lnTo>
                  <a:close/>
                </a:path>
              </a:pathLst>
            </a:custGeom>
            <a:solidFill>
              <a:srgbClr val="FFFC60"/>
            </a:solidFill>
            <a:ln w="9525" cap="flat" cmpd="sng">
              <a:solidFill>
                <a:srgbClr val="000000"/>
              </a:solidFill>
              <a:prstDash val="solid"/>
              <a:miter lim="561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2"/>
            <p:cNvSpPr/>
            <p:nvPr/>
          </p:nvSpPr>
          <p:spPr>
            <a:xfrm>
              <a:off x="1938980" y="1819328"/>
              <a:ext cx="533577" cy="76693"/>
            </a:xfrm>
            <a:custGeom>
              <a:avLst/>
              <a:gdLst/>
              <a:ahLst/>
              <a:cxnLst/>
              <a:rect l="l" t="t" r="r" b="b"/>
              <a:pathLst>
                <a:path w="28083" h="4045" extrusionOk="0">
                  <a:moveTo>
                    <a:pt x="3595" y="0"/>
                  </a:moveTo>
                  <a:lnTo>
                    <a:pt x="1" y="4044"/>
                  </a:lnTo>
                  <a:lnTo>
                    <a:pt x="27914" y="4044"/>
                  </a:lnTo>
                  <a:cubicBezTo>
                    <a:pt x="27914" y="4044"/>
                    <a:pt x="26847" y="3033"/>
                    <a:pt x="26847" y="1966"/>
                  </a:cubicBezTo>
                  <a:cubicBezTo>
                    <a:pt x="26847" y="955"/>
                    <a:pt x="28083" y="0"/>
                    <a:pt x="28083" y="0"/>
                  </a:cubicBezTo>
                  <a:close/>
                </a:path>
              </a:pathLst>
            </a:custGeom>
            <a:solidFill>
              <a:srgbClr val="FC6A40"/>
            </a:solidFill>
            <a:ln w="9525" cap="flat" cmpd="sng">
              <a:solidFill>
                <a:srgbClr val="000000"/>
              </a:solidFill>
              <a:prstDash val="solid"/>
              <a:miter lim="561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2"/>
            <p:cNvSpPr/>
            <p:nvPr/>
          </p:nvSpPr>
          <p:spPr>
            <a:xfrm>
              <a:off x="2460796" y="1819328"/>
              <a:ext cx="541063" cy="76693"/>
            </a:xfrm>
            <a:custGeom>
              <a:avLst/>
              <a:gdLst/>
              <a:ahLst/>
              <a:cxnLst/>
              <a:rect l="l" t="t" r="r" b="b"/>
              <a:pathLst>
                <a:path w="28477" h="4045" extrusionOk="0">
                  <a:moveTo>
                    <a:pt x="1574" y="0"/>
                  </a:moveTo>
                  <a:cubicBezTo>
                    <a:pt x="1574" y="0"/>
                    <a:pt x="1" y="955"/>
                    <a:pt x="1" y="1966"/>
                  </a:cubicBezTo>
                  <a:cubicBezTo>
                    <a:pt x="1" y="3033"/>
                    <a:pt x="1293" y="4044"/>
                    <a:pt x="1293" y="4044"/>
                  </a:cubicBezTo>
                  <a:lnTo>
                    <a:pt x="28476" y="4044"/>
                  </a:lnTo>
                  <a:lnTo>
                    <a:pt x="26791" y="0"/>
                  </a:lnTo>
                  <a:close/>
                </a:path>
              </a:pathLst>
            </a:custGeom>
            <a:solidFill>
              <a:srgbClr val="7FA4CD"/>
            </a:solidFill>
            <a:ln w="9525" cap="flat" cmpd="sng">
              <a:solidFill>
                <a:srgbClr val="000000"/>
              </a:solidFill>
              <a:prstDash val="solid"/>
              <a:miter lim="561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2"/>
            <p:cNvSpPr/>
            <p:nvPr/>
          </p:nvSpPr>
          <p:spPr>
            <a:xfrm>
              <a:off x="2079846" y="2512562"/>
              <a:ext cx="358568" cy="77755"/>
            </a:xfrm>
            <a:custGeom>
              <a:avLst/>
              <a:gdLst/>
              <a:ahLst/>
              <a:cxnLst/>
              <a:rect l="l" t="t" r="r" b="b"/>
              <a:pathLst>
                <a:path w="18872" h="4101" extrusionOk="0">
                  <a:moveTo>
                    <a:pt x="5785" y="1"/>
                  </a:moveTo>
                  <a:lnTo>
                    <a:pt x="0" y="4101"/>
                  </a:lnTo>
                  <a:lnTo>
                    <a:pt x="18647" y="4101"/>
                  </a:lnTo>
                  <a:cubicBezTo>
                    <a:pt x="18647" y="4101"/>
                    <a:pt x="17580" y="3090"/>
                    <a:pt x="17580" y="2023"/>
                  </a:cubicBezTo>
                  <a:cubicBezTo>
                    <a:pt x="17580" y="955"/>
                    <a:pt x="18872" y="1"/>
                    <a:pt x="18872" y="1"/>
                  </a:cubicBezTo>
                  <a:close/>
                </a:path>
              </a:pathLst>
            </a:custGeom>
            <a:solidFill>
              <a:srgbClr val="FC6A40"/>
            </a:solidFill>
            <a:ln w="9525" cap="flat" cmpd="sng">
              <a:solidFill>
                <a:srgbClr val="000000"/>
              </a:solidFill>
              <a:prstDash val="solid"/>
              <a:miter lim="561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2"/>
            <p:cNvSpPr/>
            <p:nvPr/>
          </p:nvSpPr>
          <p:spPr>
            <a:xfrm>
              <a:off x="2425589" y="2512562"/>
              <a:ext cx="470630" cy="77755"/>
            </a:xfrm>
            <a:custGeom>
              <a:avLst/>
              <a:gdLst/>
              <a:ahLst/>
              <a:cxnLst/>
              <a:rect l="l" t="t" r="r" b="b"/>
              <a:pathLst>
                <a:path w="24770" h="4101" extrusionOk="0">
                  <a:moveTo>
                    <a:pt x="1573" y="1"/>
                  </a:moveTo>
                  <a:cubicBezTo>
                    <a:pt x="1573" y="1"/>
                    <a:pt x="1" y="955"/>
                    <a:pt x="1" y="2023"/>
                  </a:cubicBezTo>
                  <a:cubicBezTo>
                    <a:pt x="1" y="3090"/>
                    <a:pt x="1292" y="4101"/>
                    <a:pt x="1292" y="4101"/>
                  </a:cubicBezTo>
                  <a:lnTo>
                    <a:pt x="24769" y="4101"/>
                  </a:lnTo>
                  <a:lnTo>
                    <a:pt x="19433" y="1"/>
                  </a:lnTo>
                  <a:close/>
                </a:path>
              </a:pathLst>
            </a:custGeom>
            <a:solidFill>
              <a:srgbClr val="7FA4CD"/>
            </a:solidFill>
            <a:ln w="9525" cap="flat" cmpd="sng">
              <a:solidFill>
                <a:srgbClr val="000000"/>
              </a:solidFill>
              <a:prstDash val="solid"/>
              <a:miter lim="561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2"/>
            <p:cNvSpPr/>
            <p:nvPr/>
          </p:nvSpPr>
          <p:spPr>
            <a:xfrm>
              <a:off x="1947511" y="3435819"/>
              <a:ext cx="512240" cy="77755"/>
            </a:xfrm>
            <a:custGeom>
              <a:avLst/>
              <a:gdLst/>
              <a:ahLst/>
              <a:cxnLst/>
              <a:rect l="l" t="t" r="r" b="b"/>
              <a:pathLst>
                <a:path w="26960" h="4101" extrusionOk="0">
                  <a:moveTo>
                    <a:pt x="3146" y="0"/>
                  </a:moveTo>
                  <a:lnTo>
                    <a:pt x="1" y="4100"/>
                  </a:lnTo>
                  <a:lnTo>
                    <a:pt x="26791" y="4100"/>
                  </a:lnTo>
                  <a:cubicBezTo>
                    <a:pt x="26791" y="4100"/>
                    <a:pt x="25724" y="3089"/>
                    <a:pt x="25724" y="2022"/>
                  </a:cubicBezTo>
                  <a:cubicBezTo>
                    <a:pt x="25724" y="955"/>
                    <a:pt x="26960" y="0"/>
                    <a:pt x="26960" y="0"/>
                  </a:cubicBezTo>
                  <a:close/>
                </a:path>
              </a:pathLst>
            </a:custGeom>
            <a:solidFill>
              <a:srgbClr val="FC6A40"/>
            </a:solidFill>
            <a:ln w="9525" cap="flat" cmpd="sng">
              <a:solidFill>
                <a:srgbClr val="000000"/>
              </a:solidFill>
              <a:prstDash val="solid"/>
              <a:miter lim="561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2"/>
            <p:cNvSpPr/>
            <p:nvPr/>
          </p:nvSpPr>
          <p:spPr>
            <a:xfrm>
              <a:off x="2446926" y="3435819"/>
              <a:ext cx="551722" cy="77755"/>
            </a:xfrm>
            <a:custGeom>
              <a:avLst/>
              <a:gdLst/>
              <a:ahLst/>
              <a:cxnLst/>
              <a:rect l="l" t="t" r="r" b="b"/>
              <a:pathLst>
                <a:path w="29038" h="4101" extrusionOk="0">
                  <a:moveTo>
                    <a:pt x="1630" y="0"/>
                  </a:moveTo>
                  <a:cubicBezTo>
                    <a:pt x="1630" y="0"/>
                    <a:pt x="1" y="955"/>
                    <a:pt x="1" y="2022"/>
                  </a:cubicBezTo>
                  <a:cubicBezTo>
                    <a:pt x="1" y="3089"/>
                    <a:pt x="1293" y="4100"/>
                    <a:pt x="1293" y="4100"/>
                  </a:cubicBezTo>
                  <a:lnTo>
                    <a:pt x="29038" y="4100"/>
                  </a:lnTo>
                  <a:lnTo>
                    <a:pt x="27241" y="56"/>
                  </a:lnTo>
                  <a:lnTo>
                    <a:pt x="1630" y="56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rgbClr val="7FA4CD"/>
            </a:solidFill>
            <a:ln w="9525" cap="flat" cmpd="sng">
              <a:solidFill>
                <a:srgbClr val="000000"/>
              </a:solidFill>
              <a:prstDash val="solid"/>
              <a:miter lim="561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2"/>
            <p:cNvSpPr/>
            <p:nvPr/>
          </p:nvSpPr>
          <p:spPr>
            <a:xfrm>
              <a:off x="2493894" y="2112165"/>
              <a:ext cx="390583" cy="76693"/>
            </a:xfrm>
            <a:custGeom>
              <a:avLst/>
              <a:gdLst/>
              <a:ahLst/>
              <a:cxnLst/>
              <a:rect l="l" t="t" r="r" b="b"/>
              <a:pathLst>
                <a:path w="20557" h="4045" extrusionOk="0">
                  <a:moveTo>
                    <a:pt x="0" y="1"/>
                  </a:moveTo>
                  <a:cubicBezTo>
                    <a:pt x="0" y="1"/>
                    <a:pt x="843" y="956"/>
                    <a:pt x="843" y="1966"/>
                  </a:cubicBezTo>
                  <a:cubicBezTo>
                    <a:pt x="843" y="3034"/>
                    <a:pt x="0" y="4045"/>
                    <a:pt x="0" y="4045"/>
                  </a:cubicBezTo>
                  <a:lnTo>
                    <a:pt x="16119" y="4045"/>
                  </a:lnTo>
                  <a:lnTo>
                    <a:pt x="20556" y="1"/>
                  </a:lnTo>
                  <a:close/>
                </a:path>
              </a:pathLst>
            </a:custGeom>
            <a:solidFill>
              <a:srgbClr val="FC6A40"/>
            </a:solidFill>
            <a:ln w="9525" cap="flat" cmpd="sng">
              <a:solidFill>
                <a:srgbClr val="000000"/>
              </a:solidFill>
              <a:prstDash val="solid"/>
              <a:miter lim="561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2"/>
            <p:cNvSpPr/>
            <p:nvPr/>
          </p:nvSpPr>
          <p:spPr>
            <a:xfrm>
              <a:off x="1952850" y="2112165"/>
              <a:ext cx="546383" cy="76693"/>
            </a:xfrm>
            <a:custGeom>
              <a:avLst/>
              <a:gdLst/>
              <a:ahLst/>
              <a:cxnLst/>
              <a:rect l="l" t="t" r="r" b="b"/>
              <a:pathLst>
                <a:path w="28757" h="4045" extrusionOk="0">
                  <a:moveTo>
                    <a:pt x="1" y="1"/>
                  </a:moveTo>
                  <a:lnTo>
                    <a:pt x="3090" y="4045"/>
                  </a:lnTo>
                  <a:lnTo>
                    <a:pt x="27634" y="4045"/>
                  </a:lnTo>
                  <a:cubicBezTo>
                    <a:pt x="27634" y="4045"/>
                    <a:pt x="28757" y="3034"/>
                    <a:pt x="28757" y="1966"/>
                  </a:cubicBezTo>
                  <a:cubicBezTo>
                    <a:pt x="28757" y="956"/>
                    <a:pt x="27746" y="1"/>
                    <a:pt x="27746" y="1"/>
                  </a:cubicBezTo>
                  <a:close/>
                </a:path>
              </a:pathLst>
            </a:custGeom>
            <a:solidFill>
              <a:srgbClr val="7FA4CD"/>
            </a:solidFill>
            <a:ln w="9525" cap="flat" cmpd="sng">
              <a:solidFill>
                <a:srgbClr val="000000"/>
              </a:solidFill>
              <a:prstDash val="solid"/>
              <a:miter lim="561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2"/>
            <p:cNvSpPr/>
            <p:nvPr/>
          </p:nvSpPr>
          <p:spPr>
            <a:xfrm>
              <a:off x="2465071" y="2899119"/>
              <a:ext cx="401261" cy="76693"/>
            </a:xfrm>
            <a:custGeom>
              <a:avLst/>
              <a:gdLst/>
              <a:ahLst/>
              <a:cxnLst/>
              <a:rect l="l" t="t" r="r" b="b"/>
              <a:pathLst>
                <a:path w="21119" h="4045" extrusionOk="0">
                  <a:moveTo>
                    <a:pt x="57" y="0"/>
                  </a:moveTo>
                  <a:cubicBezTo>
                    <a:pt x="57" y="0"/>
                    <a:pt x="899" y="955"/>
                    <a:pt x="899" y="1966"/>
                  </a:cubicBezTo>
                  <a:cubicBezTo>
                    <a:pt x="899" y="3033"/>
                    <a:pt x="1" y="4044"/>
                    <a:pt x="1" y="4044"/>
                  </a:cubicBezTo>
                  <a:lnTo>
                    <a:pt x="16120" y="4044"/>
                  </a:lnTo>
                  <a:lnTo>
                    <a:pt x="21118" y="0"/>
                  </a:lnTo>
                  <a:close/>
                </a:path>
              </a:pathLst>
            </a:custGeom>
            <a:solidFill>
              <a:srgbClr val="FC6A40"/>
            </a:solidFill>
            <a:ln w="9525" cap="flat" cmpd="sng">
              <a:solidFill>
                <a:srgbClr val="000000"/>
              </a:solidFill>
              <a:prstDash val="solid"/>
              <a:miter lim="561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2"/>
            <p:cNvSpPr/>
            <p:nvPr/>
          </p:nvSpPr>
          <p:spPr>
            <a:xfrm>
              <a:off x="2003010" y="2899119"/>
              <a:ext cx="467419" cy="76693"/>
            </a:xfrm>
            <a:custGeom>
              <a:avLst/>
              <a:gdLst/>
              <a:ahLst/>
              <a:cxnLst/>
              <a:rect l="l" t="t" r="r" b="b"/>
              <a:pathLst>
                <a:path w="24601" h="4045" extrusionOk="0">
                  <a:moveTo>
                    <a:pt x="0" y="0"/>
                  </a:moveTo>
                  <a:lnTo>
                    <a:pt x="3763" y="4044"/>
                  </a:lnTo>
                  <a:lnTo>
                    <a:pt x="23533" y="4044"/>
                  </a:lnTo>
                  <a:cubicBezTo>
                    <a:pt x="23533" y="4044"/>
                    <a:pt x="24600" y="3033"/>
                    <a:pt x="24600" y="1966"/>
                  </a:cubicBezTo>
                  <a:cubicBezTo>
                    <a:pt x="24600" y="955"/>
                    <a:pt x="23589" y="0"/>
                    <a:pt x="23589" y="0"/>
                  </a:cubicBezTo>
                  <a:close/>
                </a:path>
              </a:pathLst>
            </a:custGeom>
            <a:solidFill>
              <a:srgbClr val="7FA4CD"/>
            </a:solidFill>
            <a:ln w="9525" cap="flat" cmpd="sng">
              <a:solidFill>
                <a:srgbClr val="000000"/>
              </a:solidFill>
              <a:prstDash val="solid"/>
              <a:miter lim="561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2"/>
            <p:cNvSpPr/>
            <p:nvPr/>
          </p:nvSpPr>
          <p:spPr>
            <a:xfrm>
              <a:off x="2482152" y="3736108"/>
              <a:ext cx="378841" cy="76693"/>
            </a:xfrm>
            <a:custGeom>
              <a:avLst/>
              <a:gdLst/>
              <a:ahLst/>
              <a:cxnLst/>
              <a:rect l="l" t="t" r="r" b="b"/>
              <a:pathLst>
                <a:path w="19939" h="4045" extrusionOk="0">
                  <a:moveTo>
                    <a:pt x="0" y="1"/>
                  </a:moveTo>
                  <a:cubicBezTo>
                    <a:pt x="0" y="1"/>
                    <a:pt x="843" y="955"/>
                    <a:pt x="843" y="1966"/>
                  </a:cubicBezTo>
                  <a:cubicBezTo>
                    <a:pt x="843" y="3034"/>
                    <a:pt x="0" y="4045"/>
                    <a:pt x="0" y="4045"/>
                  </a:cubicBezTo>
                  <a:lnTo>
                    <a:pt x="14715" y="4045"/>
                  </a:lnTo>
                  <a:lnTo>
                    <a:pt x="19939" y="1"/>
                  </a:lnTo>
                  <a:close/>
                </a:path>
              </a:pathLst>
            </a:custGeom>
            <a:solidFill>
              <a:srgbClr val="FC6A40"/>
            </a:solidFill>
            <a:ln w="9525" cap="flat" cmpd="sng">
              <a:solidFill>
                <a:srgbClr val="000000"/>
              </a:solidFill>
              <a:prstDash val="solid"/>
              <a:miter lim="561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2"/>
            <p:cNvSpPr/>
            <p:nvPr/>
          </p:nvSpPr>
          <p:spPr>
            <a:xfrm>
              <a:off x="1965656" y="3736108"/>
              <a:ext cx="521854" cy="76693"/>
            </a:xfrm>
            <a:custGeom>
              <a:avLst/>
              <a:gdLst/>
              <a:ahLst/>
              <a:cxnLst/>
              <a:rect l="l" t="t" r="r" b="b"/>
              <a:pathLst>
                <a:path w="27466" h="4045" extrusionOk="0">
                  <a:moveTo>
                    <a:pt x="1" y="1"/>
                  </a:moveTo>
                  <a:lnTo>
                    <a:pt x="3708" y="4045"/>
                  </a:lnTo>
                  <a:lnTo>
                    <a:pt x="26398" y="4045"/>
                  </a:lnTo>
                  <a:cubicBezTo>
                    <a:pt x="26398" y="4045"/>
                    <a:pt x="27465" y="3034"/>
                    <a:pt x="27465" y="1966"/>
                  </a:cubicBezTo>
                  <a:cubicBezTo>
                    <a:pt x="27465" y="955"/>
                    <a:pt x="26454" y="1"/>
                    <a:pt x="26454" y="1"/>
                  </a:cubicBezTo>
                  <a:close/>
                </a:path>
              </a:pathLst>
            </a:custGeom>
            <a:solidFill>
              <a:srgbClr val="7FA4CD"/>
            </a:solidFill>
            <a:ln w="9525" cap="flat" cmpd="sng">
              <a:solidFill>
                <a:srgbClr val="000000"/>
              </a:solidFill>
              <a:prstDash val="solid"/>
              <a:miter lim="561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2"/>
            <p:cNvSpPr/>
            <p:nvPr/>
          </p:nvSpPr>
          <p:spPr>
            <a:xfrm>
              <a:off x="1911240" y="3582759"/>
              <a:ext cx="571995" cy="77755"/>
            </a:xfrm>
            <a:custGeom>
              <a:avLst/>
              <a:gdLst/>
              <a:ahLst/>
              <a:cxnLst/>
              <a:rect l="l" t="t" r="r" b="b"/>
              <a:pathLst>
                <a:path w="30105" h="4101" extrusionOk="0">
                  <a:moveTo>
                    <a:pt x="843" y="1"/>
                  </a:moveTo>
                  <a:lnTo>
                    <a:pt x="0" y="4101"/>
                  </a:lnTo>
                  <a:lnTo>
                    <a:pt x="29655" y="4101"/>
                  </a:lnTo>
                  <a:lnTo>
                    <a:pt x="27521" y="2023"/>
                  </a:lnTo>
                  <a:lnTo>
                    <a:pt x="30104" y="1"/>
                  </a:lnTo>
                  <a:close/>
                </a:path>
              </a:pathLst>
            </a:custGeom>
            <a:solidFill>
              <a:srgbClr val="60B84F"/>
            </a:solidFill>
            <a:ln w="9525" cap="flat" cmpd="sng">
              <a:solidFill>
                <a:srgbClr val="000000"/>
              </a:solidFill>
              <a:prstDash val="solid"/>
              <a:miter lim="561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2"/>
            <p:cNvSpPr/>
            <p:nvPr/>
          </p:nvSpPr>
          <p:spPr>
            <a:xfrm>
              <a:off x="2451201" y="3582759"/>
              <a:ext cx="537852" cy="77755"/>
            </a:xfrm>
            <a:custGeom>
              <a:avLst/>
              <a:gdLst/>
              <a:ahLst/>
              <a:cxnLst/>
              <a:rect l="l" t="t" r="r" b="b"/>
              <a:pathLst>
                <a:path w="28308" h="4101" extrusionOk="0">
                  <a:moveTo>
                    <a:pt x="2640" y="1"/>
                  </a:moveTo>
                  <a:lnTo>
                    <a:pt x="0" y="2023"/>
                  </a:lnTo>
                  <a:lnTo>
                    <a:pt x="2191" y="4101"/>
                  </a:lnTo>
                  <a:lnTo>
                    <a:pt x="24938" y="4101"/>
                  </a:lnTo>
                  <a:lnTo>
                    <a:pt x="28307" y="1"/>
                  </a:lnTo>
                  <a:close/>
                </a:path>
              </a:pathLst>
            </a:custGeom>
            <a:solidFill>
              <a:srgbClr val="FFFC60"/>
            </a:solidFill>
            <a:ln w="9525" cap="flat" cmpd="sng">
              <a:solidFill>
                <a:srgbClr val="000000"/>
              </a:solidFill>
              <a:prstDash val="solid"/>
              <a:miter lim="561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2"/>
            <p:cNvSpPr/>
            <p:nvPr/>
          </p:nvSpPr>
          <p:spPr>
            <a:xfrm>
              <a:off x="1897370" y="1020676"/>
              <a:ext cx="1090619" cy="982886"/>
            </a:xfrm>
            <a:custGeom>
              <a:avLst/>
              <a:gdLst/>
              <a:ahLst/>
              <a:cxnLst/>
              <a:rect l="l" t="t" r="r" b="b"/>
              <a:pathLst>
                <a:path w="57401" h="51840" extrusionOk="0">
                  <a:moveTo>
                    <a:pt x="51952" y="0"/>
                  </a:moveTo>
                  <a:cubicBezTo>
                    <a:pt x="51952" y="0"/>
                    <a:pt x="52514" y="337"/>
                    <a:pt x="52514" y="2921"/>
                  </a:cubicBezTo>
                  <a:cubicBezTo>
                    <a:pt x="52514" y="17355"/>
                    <a:pt x="1685" y="30329"/>
                    <a:pt x="169" y="48470"/>
                  </a:cubicBezTo>
                  <a:cubicBezTo>
                    <a:pt x="82" y="49908"/>
                    <a:pt x="28" y="51142"/>
                    <a:pt x="9" y="51624"/>
                  </a:cubicBezTo>
                  <a:lnTo>
                    <a:pt x="9" y="51624"/>
                  </a:lnTo>
                  <a:cubicBezTo>
                    <a:pt x="804" y="41402"/>
                    <a:pt x="57400" y="22194"/>
                    <a:pt x="57400" y="7582"/>
                  </a:cubicBezTo>
                  <a:cubicBezTo>
                    <a:pt x="57400" y="1685"/>
                    <a:pt x="51953" y="0"/>
                    <a:pt x="51952" y="0"/>
                  </a:cubicBezTo>
                  <a:close/>
                  <a:moveTo>
                    <a:pt x="9" y="51624"/>
                  </a:moveTo>
                  <a:lnTo>
                    <a:pt x="9" y="51624"/>
                  </a:lnTo>
                  <a:cubicBezTo>
                    <a:pt x="3" y="51697"/>
                    <a:pt x="0" y="51768"/>
                    <a:pt x="0" y="51840"/>
                  </a:cubicBezTo>
                  <a:lnTo>
                    <a:pt x="0" y="51840"/>
                  </a:lnTo>
                  <a:cubicBezTo>
                    <a:pt x="0" y="51840"/>
                    <a:pt x="3" y="51764"/>
                    <a:pt x="9" y="51624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 lim="561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2"/>
            <p:cNvSpPr/>
            <p:nvPr/>
          </p:nvSpPr>
          <p:spPr>
            <a:xfrm>
              <a:off x="1878161" y="2766000"/>
              <a:ext cx="1130082" cy="829557"/>
            </a:xfrm>
            <a:custGeom>
              <a:avLst/>
              <a:gdLst/>
              <a:ahLst/>
              <a:cxnLst/>
              <a:rect l="l" t="t" r="r" b="b"/>
              <a:pathLst>
                <a:path w="59478" h="43753" extrusionOk="0">
                  <a:moveTo>
                    <a:pt x="57906" y="1"/>
                  </a:moveTo>
                  <a:cubicBezTo>
                    <a:pt x="57906" y="1"/>
                    <a:pt x="55826" y="4888"/>
                    <a:pt x="23196" y="21062"/>
                  </a:cubicBezTo>
                  <a:cubicBezTo>
                    <a:pt x="0" y="32520"/>
                    <a:pt x="1741" y="43753"/>
                    <a:pt x="1741" y="43753"/>
                  </a:cubicBezTo>
                  <a:cubicBezTo>
                    <a:pt x="1741" y="43753"/>
                    <a:pt x="5897" y="34205"/>
                    <a:pt x="27577" y="24825"/>
                  </a:cubicBezTo>
                  <a:cubicBezTo>
                    <a:pt x="59477" y="11066"/>
                    <a:pt x="57906" y="1"/>
                    <a:pt x="5790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 lim="561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2"/>
            <p:cNvSpPr/>
            <p:nvPr/>
          </p:nvSpPr>
          <p:spPr>
            <a:xfrm>
              <a:off x="1880289" y="1943914"/>
              <a:ext cx="1180242" cy="773132"/>
            </a:xfrm>
            <a:custGeom>
              <a:avLst/>
              <a:gdLst/>
              <a:ahLst/>
              <a:cxnLst/>
              <a:rect l="l" t="t" r="r" b="b"/>
              <a:pathLst>
                <a:path w="62118" h="40777" extrusionOk="0">
                  <a:moveTo>
                    <a:pt x="59535" y="1"/>
                  </a:moveTo>
                  <a:cubicBezTo>
                    <a:pt x="59535" y="1"/>
                    <a:pt x="58747" y="6741"/>
                    <a:pt x="25499" y="21624"/>
                  </a:cubicBezTo>
                  <a:cubicBezTo>
                    <a:pt x="1" y="33025"/>
                    <a:pt x="3258" y="40776"/>
                    <a:pt x="3258" y="40776"/>
                  </a:cubicBezTo>
                  <a:cubicBezTo>
                    <a:pt x="3258" y="40776"/>
                    <a:pt x="7358" y="36508"/>
                    <a:pt x="30217" y="26567"/>
                  </a:cubicBezTo>
                  <a:cubicBezTo>
                    <a:pt x="62117" y="12694"/>
                    <a:pt x="59535" y="2"/>
                    <a:pt x="5953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 lim="561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2"/>
            <p:cNvSpPr/>
            <p:nvPr/>
          </p:nvSpPr>
          <p:spPr>
            <a:xfrm>
              <a:off x="1704216" y="3561467"/>
              <a:ext cx="1359526" cy="927542"/>
            </a:xfrm>
            <a:custGeom>
              <a:avLst/>
              <a:gdLst/>
              <a:ahLst/>
              <a:cxnLst/>
              <a:rect l="l" t="t" r="r" b="b"/>
              <a:pathLst>
                <a:path w="71554" h="48921" extrusionOk="0">
                  <a:moveTo>
                    <a:pt x="68072" y="1"/>
                  </a:moveTo>
                  <a:cubicBezTo>
                    <a:pt x="68071" y="1"/>
                    <a:pt x="62286" y="9493"/>
                    <a:pt x="31733" y="22972"/>
                  </a:cubicBezTo>
                  <a:cubicBezTo>
                    <a:pt x="0" y="36901"/>
                    <a:pt x="13929" y="48920"/>
                    <a:pt x="13929" y="48920"/>
                  </a:cubicBezTo>
                  <a:cubicBezTo>
                    <a:pt x="13929" y="48920"/>
                    <a:pt x="12357" y="38979"/>
                    <a:pt x="33699" y="28813"/>
                  </a:cubicBezTo>
                  <a:cubicBezTo>
                    <a:pt x="71553" y="10785"/>
                    <a:pt x="68072" y="1"/>
                    <a:pt x="6807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 lim="561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2"/>
            <p:cNvSpPr/>
            <p:nvPr/>
          </p:nvSpPr>
          <p:spPr>
            <a:xfrm>
              <a:off x="487275" y="1832991"/>
              <a:ext cx="1322191" cy="824229"/>
            </a:xfrm>
            <a:custGeom>
              <a:avLst/>
              <a:gdLst/>
              <a:ahLst/>
              <a:cxnLst/>
              <a:rect l="l" t="t" r="r" b="b"/>
              <a:pathLst>
                <a:path w="69589" h="43472" extrusionOk="0">
                  <a:moveTo>
                    <a:pt x="4325" y="169"/>
                  </a:moveTo>
                  <a:cubicBezTo>
                    <a:pt x="4325" y="169"/>
                    <a:pt x="7021" y="0"/>
                    <a:pt x="9324" y="1404"/>
                  </a:cubicBezTo>
                  <a:cubicBezTo>
                    <a:pt x="11571" y="2808"/>
                    <a:pt x="12132" y="5560"/>
                    <a:pt x="15109" y="7021"/>
                  </a:cubicBezTo>
                  <a:cubicBezTo>
                    <a:pt x="18086" y="8537"/>
                    <a:pt x="21231" y="8369"/>
                    <a:pt x="23421" y="9829"/>
                  </a:cubicBezTo>
                  <a:cubicBezTo>
                    <a:pt x="25612" y="11345"/>
                    <a:pt x="27465" y="14603"/>
                    <a:pt x="29768" y="16007"/>
                  </a:cubicBezTo>
                  <a:cubicBezTo>
                    <a:pt x="32071" y="17411"/>
                    <a:pt x="35834" y="16849"/>
                    <a:pt x="37912" y="18534"/>
                  </a:cubicBezTo>
                  <a:cubicBezTo>
                    <a:pt x="40046" y="20219"/>
                    <a:pt x="41675" y="23028"/>
                    <a:pt x="45045" y="24656"/>
                  </a:cubicBezTo>
                  <a:cubicBezTo>
                    <a:pt x="48358" y="26341"/>
                    <a:pt x="52290" y="26173"/>
                    <a:pt x="53638" y="27128"/>
                  </a:cubicBezTo>
                  <a:cubicBezTo>
                    <a:pt x="54929" y="28082"/>
                    <a:pt x="55547" y="28869"/>
                    <a:pt x="55547" y="28869"/>
                  </a:cubicBezTo>
                  <a:lnTo>
                    <a:pt x="57232" y="26173"/>
                  </a:lnTo>
                  <a:lnTo>
                    <a:pt x="69588" y="43471"/>
                  </a:lnTo>
                  <a:lnTo>
                    <a:pt x="48920" y="40495"/>
                  </a:lnTo>
                  <a:lnTo>
                    <a:pt x="51335" y="35889"/>
                  </a:lnTo>
                  <a:cubicBezTo>
                    <a:pt x="51335" y="35889"/>
                    <a:pt x="51110" y="34934"/>
                    <a:pt x="48808" y="33867"/>
                  </a:cubicBezTo>
                  <a:cubicBezTo>
                    <a:pt x="46505" y="32856"/>
                    <a:pt x="43977" y="33867"/>
                    <a:pt x="40888" y="32295"/>
                  </a:cubicBezTo>
                  <a:cubicBezTo>
                    <a:pt x="37855" y="30722"/>
                    <a:pt x="35834" y="26622"/>
                    <a:pt x="33025" y="25218"/>
                  </a:cubicBezTo>
                  <a:cubicBezTo>
                    <a:pt x="30217" y="23814"/>
                    <a:pt x="28813" y="24769"/>
                    <a:pt x="26229" y="23814"/>
                  </a:cubicBezTo>
                  <a:cubicBezTo>
                    <a:pt x="23702" y="22803"/>
                    <a:pt x="21399" y="18085"/>
                    <a:pt x="18535" y="16793"/>
                  </a:cubicBezTo>
                  <a:cubicBezTo>
                    <a:pt x="15614" y="15445"/>
                    <a:pt x="13424" y="16175"/>
                    <a:pt x="11009" y="14940"/>
                  </a:cubicBezTo>
                  <a:cubicBezTo>
                    <a:pt x="8538" y="13704"/>
                    <a:pt x="6572" y="9660"/>
                    <a:pt x="4494" y="8706"/>
                  </a:cubicBezTo>
                  <a:cubicBezTo>
                    <a:pt x="2360" y="7751"/>
                    <a:pt x="1" y="7638"/>
                    <a:pt x="1" y="7638"/>
                  </a:cubicBezTo>
                  <a:close/>
                </a:path>
              </a:pathLst>
            </a:custGeom>
            <a:solidFill>
              <a:srgbClr val="99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2"/>
            <p:cNvSpPr txBox="1"/>
            <p:nvPr/>
          </p:nvSpPr>
          <p:spPr>
            <a:xfrm>
              <a:off x="322375" y="2680500"/>
              <a:ext cx="14871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9900FF"/>
                  </a:solidFill>
                  <a:latin typeface="Kalam"/>
                  <a:ea typeface="Kalam"/>
                  <a:cs typeface="Kalam"/>
                  <a:sym typeface="Kalam"/>
                </a:rPr>
                <a:t>UV PHOTON</a:t>
              </a:r>
              <a:endParaRPr sz="1100" b="1">
                <a:solidFill>
                  <a:srgbClr val="9900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580" name="Google Shape;580;p22"/>
            <p:cNvSpPr txBox="1"/>
            <p:nvPr/>
          </p:nvSpPr>
          <p:spPr>
            <a:xfrm>
              <a:off x="1699125" y="722050"/>
              <a:ext cx="14871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BEFORE</a:t>
              </a:r>
              <a:endParaRPr sz="11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581" name="Google Shape;581;p22"/>
            <p:cNvSpPr txBox="1"/>
            <p:nvPr/>
          </p:nvSpPr>
          <p:spPr>
            <a:xfrm>
              <a:off x="3778625" y="734063"/>
              <a:ext cx="14871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AFTER</a:t>
              </a:r>
              <a:endParaRPr sz="11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582" name="Google Shape;582;p22"/>
          <p:cNvSpPr txBox="1"/>
          <p:nvPr/>
        </p:nvSpPr>
        <p:spPr>
          <a:xfrm>
            <a:off x="5619475" y="1833000"/>
            <a:ext cx="29304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UV radiation can damage cells through the formation of </a:t>
            </a:r>
            <a:r>
              <a:rPr lang="en" sz="13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thymine dimers</a:t>
            </a:r>
            <a:r>
              <a:rPr lang="en" sz="1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. This changes the structure of the double helix and can lead to errors when the DNA comes to replicate.</a:t>
            </a:r>
            <a:endParaRPr sz="13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588" name="Google Shape;588;p23"/>
          <p:cNvSpPr txBox="1"/>
          <p:nvPr/>
        </p:nvSpPr>
        <p:spPr>
          <a:xfrm>
            <a:off x="6339225" y="2079150"/>
            <a:ext cx="22359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Rous sarcoma virus is linked to </a:t>
            </a:r>
            <a:r>
              <a:rPr lang="en" sz="13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Ewing’s sarcoma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a cancer that affects the bones and the soft tissue.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589" name="Google Shape;589;p23"/>
          <p:cNvPicPr preferRelativeResize="0"/>
          <p:nvPr/>
        </p:nvPicPr>
        <p:blipFill rotWithShape="1">
          <a:blip r:embed="rId3">
            <a:alphaModFix/>
          </a:blip>
          <a:srcRect l="17684" r="6997"/>
          <a:stretch/>
        </p:blipFill>
        <p:spPr>
          <a:xfrm>
            <a:off x="0" y="0"/>
            <a:ext cx="5808976" cy="514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0" name="Google Shape;590;p23"/>
          <p:cNvCxnSpPr/>
          <p:nvPr/>
        </p:nvCxnSpPr>
        <p:spPr>
          <a:xfrm>
            <a:off x="5808975" y="300"/>
            <a:ext cx="0" cy="51429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Chromosome Mutations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96" name="Google Shape;596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Char char="●"/>
            </a:pPr>
            <a:r>
              <a:rPr lang="en" sz="1700">
                <a:solidFill>
                  <a:srgbClr val="CCCCCC"/>
                </a:solidFill>
              </a:rPr>
              <a:t>During meiosis, each daughter cell will end up with a single set of </a:t>
            </a:r>
            <a:r>
              <a:rPr lang="en" sz="1700" b="1">
                <a:solidFill>
                  <a:srgbClr val="CCCCCC"/>
                </a:solidFill>
              </a:rPr>
              <a:t>23 </a:t>
            </a:r>
            <a:r>
              <a:rPr lang="en" sz="1700">
                <a:solidFill>
                  <a:srgbClr val="CCCCCC"/>
                </a:solidFill>
              </a:rPr>
              <a:t>chromosomes.</a:t>
            </a:r>
            <a:endParaRPr sz="1700">
              <a:solidFill>
                <a:srgbClr val="CCCCCC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Char char="●"/>
            </a:pPr>
            <a:r>
              <a:rPr lang="en" sz="1700">
                <a:solidFill>
                  <a:srgbClr val="CCCCCC"/>
                </a:solidFill>
              </a:rPr>
              <a:t>If there is an </a:t>
            </a:r>
            <a:r>
              <a:rPr lang="en" sz="1700" b="1">
                <a:solidFill>
                  <a:srgbClr val="CCCCCC"/>
                </a:solidFill>
              </a:rPr>
              <a:t>error </a:t>
            </a:r>
            <a:r>
              <a:rPr lang="en" sz="1700">
                <a:solidFill>
                  <a:srgbClr val="CCCCCC"/>
                </a:solidFill>
              </a:rPr>
              <a:t>during meiosis, cells may end up with a </a:t>
            </a:r>
            <a:r>
              <a:rPr lang="en" sz="1700" b="1">
                <a:solidFill>
                  <a:srgbClr val="CCCCCC"/>
                </a:solidFill>
              </a:rPr>
              <a:t>different number </a:t>
            </a:r>
            <a:r>
              <a:rPr lang="en" sz="1700">
                <a:solidFill>
                  <a:srgbClr val="CCCCCC"/>
                </a:solidFill>
              </a:rPr>
              <a:t>of chromosomes.</a:t>
            </a:r>
            <a:endParaRPr sz="17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>
                <a:solidFill>
                  <a:srgbClr val="CCCCCC"/>
                </a:solidFill>
              </a:rPr>
              <a:t>Some cells may have </a:t>
            </a:r>
            <a:r>
              <a:rPr lang="en" sz="1300" b="1">
                <a:solidFill>
                  <a:srgbClr val="CCCCCC"/>
                </a:solidFill>
              </a:rPr>
              <a:t>no copies </a:t>
            </a:r>
            <a:r>
              <a:rPr lang="en" sz="1300">
                <a:solidFill>
                  <a:srgbClr val="CCCCCC"/>
                </a:solidFill>
              </a:rPr>
              <a:t>of a particular chromosome.</a:t>
            </a:r>
            <a:endParaRPr sz="13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>
                <a:solidFill>
                  <a:srgbClr val="CCCCCC"/>
                </a:solidFill>
              </a:rPr>
              <a:t>Other cells may have </a:t>
            </a:r>
            <a:r>
              <a:rPr lang="en" sz="1300" b="1">
                <a:solidFill>
                  <a:srgbClr val="CCCCCC"/>
                </a:solidFill>
              </a:rPr>
              <a:t>2 or more copies </a:t>
            </a:r>
            <a:r>
              <a:rPr lang="en" sz="1300">
                <a:solidFill>
                  <a:srgbClr val="CCCCCC"/>
                </a:solidFill>
              </a:rPr>
              <a:t>of a particular chromosome.</a:t>
            </a:r>
            <a:endParaRPr sz="13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>
                <a:solidFill>
                  <a:srgbClr val="CCCCCC"/>
                </a:solidFill>
              </a:rPr>
              <a:t>This is referred to as </a:t>
            </a:r>
            <a:r>
              <a:rPr lang="en" sz="1300" b="1">
                <a:solidFill>
                  <a:srgbClr val="CCCCCC"/>
                </a:solidFill>
              </a:rPr>
              <a:t>chromosome mutation</a:t>
            </a:r>
            <a:r>
              <a:rPr lang="en" sz="1300">
                <a:solidFill>
                  <a:srgbClr val="CCCCCC"/>
                </a:solidFill>
              </a:rPr>
              <a:t>.</a:t>
            </a:r>
            <a:endParaRPr sz="1300">
              <a:solidFill>
                <a:srgbClr val="CCCCCC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Char char="●"/>
            </a:pPr>
            <a:r>
              <a:rPr lang="en" sz="1700">
                <a:solidFill>
                  <a:srgbClr val="CCCCCC"/>
                </a:solidFill>
              </a:rPr>
              <a:t>One form of chromosome mutation is </a:t>
            </a:r>
            <a:r>
              <a:rPr lang="en" sz="1700" b="1">
                <a:solidFill>
                  <a:srgbClr val="CCCCCC"/>
                </a:solidFill>
              </a:rPr>
              <a:t>nondisjunction</a:t>
            </a:r>
            <a:r>
              <a:rPr lang="en" sz="1700">
                <a:solidFill>
                  <a:srgbClr val="CCCCCC"/>
                </a:solidFill>
              </a:rPr>
              <a:t>.</a:t>
            </a:r>
            <a:endParaRPr sz="17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>
                <a:solidFill>
                  <a:srgbClr val="CCCCCC"/>
                </a:solidFill>
              </a:rPr>
              <a:t>This is where the chromosomes </a:t>
            </a:r>
            <a:r>
              <a:rPr lang="en" sz="1300" b="1">
                <a:solidFill>
                  <a:srgbClr val="CCCCCC"/>
                </a:solidFill>
              </a:rPr>
              <a:t>do not separate correctly</a:t>
            </a:r>
            <a:r>
              <a:rPr lang="en" sz="1300">
                <a:solidFill>
                  <a:srgbClr val="CCCCCC"/>
                </a:solidFill>
              </a:rPr>
              <a:t>.</a:t>
            </a:r>
            <a:endParaRPr sz="1300">
              <a:solidFill>
                <a:srgbClr val="CCCCCC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Char char="●"/>
            </a:pPr>
            <a:r>
              <a:rPr lang="en" sz="1700" b="1">
                <a:solidFill>
                  <a:srgbClr val="CCCCCC"/>
                </a:solidFill>
              </a:rPr>
              <a:t>Down’s syndrome</a:t>
            </a:r>
            <a:r>
              <a:rPr lang="en" sz="1700">
                <a:solidFill>
                  <a:srgbClr val="CCCCCC"/>
                </a:solidFill>
              </a:rPr>
              <a:t> is an example of nondisjunction.</a:t>
            </a:r>
            <a:endParaRPr sz="17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>
                <a:solidFill>
                  <a:srgbClr val="CCCCCC"/>
                </a:solidFill>
              </a:rPr>
              <a:t>During meiosis, one </a:t>
            </a:r>
            <a:r>
              <a:rPr lang="en" sz="1300" b="1">
                <a:solidFill>
                  <a:srgbClr val="CCCCCC"/>
                </a:solidFill>
              </a:rPr>
              <a:t>gamete </a:t>
            </a:r>
            <a:r>
              <a:rPr lang="en" sz="1300">
                <a:solidFill>
                  <a:srgbClr val="CCCCCC"/>
                </a:solidFill>
              </a:rPr>
              <a:t>received 2 copies of a chromosome, rather than a single copy.</a:t>
            </a:r>
            <a:endParaRPr sz="13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>
                <a:solidFill>
                  <a:srgbClr val="CCCCCC"/>
                </a:solidFill>
              </a:rPr>
              <a:t>When this gamete </a:t>
            </a:r>
            <a:r>
              <a:rPr lang="en" sz="1300" b="1">
                <a:solidFill>
                  <a:srgbClr val="CCCCCC"/>
                </a:solidFill>
              </a:rPr>
              <a:t>fuses </a:t>
            </a:r>
            <a:r>
              <a:rPr lang="en" sz="1300">
                <a:solidFill>
                  <a:srgbClr val="CCCCCC"/>
                </a:solidFill>
              </a:rPr>
              <a:t>with another gamete (during fertilisation), a </a:t>
            </a:r>
            <a:r>
              <a:rPr lang="en" sz="1300" b="1">
                <a:solidFill>
                  <a:srgbClr val="CCCCCC"/>
                </a:solidFill>
              </a:rPr>
              <a:t>zygote </a:t>
            </a:r>
            <a:r>
              <a:rPr lang="en" sz="1300">
                <a:solidFill>
                  <a:srgbClr val="CCCCCC"/>
                </a:solidFill>
              </a:rPr>
              <a:t>is formed with </a:t>
            </a:r>
            <a:r>
              <a:rPr lang="en" sz="1300" b="1">
                <a:solidFill>
                  <a:srgbClr val="CCCCCC"/>
                </a:solidFill>
              </a:rPr>
              <a:t>3 copies </a:t>
            </a:r>
            <a:r>
              <a:rPr lang="en" sz="1300">
                <a:solidFill>
                  <a:srgbClr val="CCCCCC"/>
                </a:solidFill>
              </a:rPr>
              <a:t>of chromosome 21</a:t>
            </a:r>
            <a:r>
              <a:rPr lang="en" sz="1300" b="1">
                <a:solidFill>
                  <a:srgbClr val="CCCCCC"/>
                </a:solidFill>
              </a:rPr>
              <a:t>.</a:t>
            </a:r>
            <a:endParaRPr sz="1300" b="1">
              <a:solidFill>
                <a:srgbClr val="CCCCCC"/>
              </a:solidFill>
            </a:endParaRPr>
          </a:p>
        </p:txBody>
      </p:sp>
      <p:sp>
        <p:nvSpPr>
          <p:cNvPr id="597" name="Google Shape;597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25"/>
          <p:cNvSpPr/>
          <p:nvPr/>
        </p:nvSpPr>
        <p:spPr>
          <a:xfrm>
            <a:off x="0" y="0"/>
            <a:ext cx="50736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604" name="Google Shape;604;p25"/>
          <p:cNvSpPr txBox="1"/>
          <p:nvPr/>
        </p:nvSpPr>
        <p:spPr>
          <a:xfrm>
            <a:off x="5769175" y="2048388"/>
            <a:ext cx="25998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The karyotype of an individual with </a:t>
            </a:r>
            <a:r>
              <a:rPr lang="en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trisomy 21</a:t>
            </a: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, more commonly referred to as </a:t>
            </a:r>
            <a:r>
              <a:rPr lang="en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Down’s syndrome</a:t>
            </a: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605" name="Google Shape;605;p25"/>
          <p:cNvPicPr preferRelativeResize="0"/>
          <p:nvPr/>
        </p:nvPicPr>
        <p:blipFill rotWithShape="1">
          <a:blip r:embed="rId3">
            <a:alphaModFix/>
          </a:blip>
          <a:srcRect t="12041"/>
          <a:stretch/>
        </p:blipFill>
        <p:spPr>
          <a:xfrm>
            <a:off x="721000" y="994137"/>
            <a:ext cx="3642980" cy="31552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6" name="Google Shape;606;p25"/>
          <p:cNvCxnSpPr/>
          <p:nvPr/>
        </p:nvCxnSpPr>
        <p:spPr>
          <a:xfrm>
            <a:off x="5073600" y="288"/>
            <a:ext cx="0" cy="51429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Mutations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Char char="●"/>
            </a:pPr>
            <a:r>
              <a:rPr lang="en">
                <a:solidFill>
                  <a:srgbClr val="4A86E8"/>
                </a:solidFill>
              </a:rPr>
              <a:t>Specification Point 3.4.3 - Genetic diversity can arise as a result of mutation or during meiosis.</a:t>
            </a:r>
            <a:endParaRPr>
              <a:solidFill>
                <a:srgbClr val="4A86E8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A mutation is a </a:t>
            </a:r>
            <a:r>
              <a:rPr lang="en" b="1">
                <a:solidFill>
                  <a:srgbClr val="CCCCCC"/>
                </a:solidFill>
              </a:rPr>
              <a:t>change </a:t>
            </a:r>
            <a:r>
              <a:rPr lang="en">
                <a:solidFill>
                  <a:srgbClr val="CCCCCC"/>
                </a:solidFill>
              </a:rPr>
              <a:t>in the DNA </a:t>
            </a:r>
            <a:r>
              <a:rPr lang="en" b="1">
                <a:solidFill>
                  <a:srgbClr val="CCCCCC"/>
                </a:solidFill>
              </a:rPr>
              <a:t>base sequence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 b="1">
                <a:solidFill>
                  <a:srgbClr val="CCCCCC"/>
                </a:solidFill>
              </a:rPr>
              <a:t>Gene mutations</a:t>
            </a:r>
            <a:r>
              <a:rPr lang="en">
                <a:solidFill>
                  <a:srgbClr val="CCCCCC"/>
                </a:solidFill>
              </a:rPr>
              <a:t> occur in regions of DNA that </a:t>
            </a:r>
            <a:r>
              <a:rPr lang="en" b="1">
                <a:solidFill>
                  <a:srgbClr val="CCCCCC"/>
                </a:solidFill>
              </a:rPr>
              <a:t>code </a:t>
            </a:r>
            <a:r>
              <a:rPr lang="en">
                <a:solidFill>
                  <a:srgbClr val="CCCCCC"/>
                </a:solidFill>
              </a:rPr>
              <a:t>for a protein.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A </a:t>
            </a:r>
            <a:r>
              <a:rPr lang="en" b="1">
                <a:solidFill>
                  <a:srgbClr val="CCCCCC"/>
                </a:solidFill>
              </a:rPr>
              <a:t>substitution </a:t>
            </a:r>
            <a:r>
              <a:rPr lang="en">
                <a:solidFill>
                  <a:srgbClr val="CCCCCC"/>
                </a:solidFill>
              </a:rPr>
              <a:t>mutation occurs when 1 base is substituted for another.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For example, the sequence </a:t>
            </a:r>
            <a:r>
              <a:rPr lang="en" b="1">
                <a:solidFill>
                  <a:srgbClr val="CCCCCC"/>
                </a:solidFill>
              </a:rPr>
              <a:t>GACGAT </a:t>
            </a:r>
            <a:r>
              <a:rPr lang="en">
                <a:solidFill>
                  <a:srgbClr val="CCCCCC"/>
                </a:solidFill>
              </a:rPr>
              <a:t>becomes </a:t>
            </a:r>
            <a:r>
              <a:rPr lang="en" b="1">
                <a:solidFill>
                  <a:srgbClr val="CCCCCC"/>
                </a:solidFill>
              </a:rPr>
              <a:t>GAAGAT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■"/>
            </a:pPr>
            <a:r>
              <a:rPr lang="en">
                <a:solidFill>
                  <a:srgbClr val="CCCCCC"/>
                </a:solidFill>
              </a:rPr>
              <a:t>In this scenario, the base </a:t>
            </a:r>
            <a:r>
              <a:rPr lang="en" b="1">
                <a:solidFill>
                  <a:srgbClr val="CCCCCC"/>
                </a:solidFill>
              </a:rPr>
              <a:t>cytosine </a:t>
            </a:r>
            <a:r>
              <a:rPr lang="en">
                <a:solidFill>
                  <a:srgbClr val="CCCCCC"/>
                </a:solidFill>
              </a:rPr>
              <a:t>(</a:t>
            </a:r>
            <a:r>
              <a:rPr lang="en" b="1">
                <a:solidFill>
                  <a:srgbClr val="CCCCCC"/>
                </a:solidFill>
              </a:rPr>
              <a:t>C</a:t>
            </a:r>
            <a:r>
              <a:rPr lang="en">
                <a:solidFill>
                  <a:srgbClr val="CCCCCC"/>
                </a:solidFill>
              </a:rPr>
              <a:t>) has been substituted for the base </a:t>
            </a:r>
            <a:r>
              <a:rPr lang="en" b="1">
                <a:solidFill>
                  <a:srgbClr val="CCCCCC"/>
                </a:solidFill>
              </a:rPr>
              <a:t>adenine </a:t>
            </a:r>
            <a:r>
              <a:rPr lang="en">
                <a:solidFill>
                  <a:srgbClr val="CCCCCC"/>
                </a:solidFill>
              </a:rPr>
              <a:t>(</a:t>
            </a:r>
            <a:r>
              <a:rPr lang="en" b="1">
                <a:solidFill>
                  <a:srgbClr val="CCCCCC"/>
                </a:solidFill>
              </a:rPr>
              <a:t>A</a:t>
            </a:r>
            <a:r>
              <a:rPr lang="en">
                <a:solidFill>
                  <a:srgbClr val="CCCCCC"/>
                </a:solidFill>
              </a:rPr>
              <a:t>).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A </a:t>
            </a:r>
            <a:r>
              <a:rPr lang="en" b="1">
                <a:solidFill>
                  <a:srgbClr val="CCCCCC"/>
                </a:solidFill>
              </a:rPr>
              <a:t>deletion </a:t>
            </a:r>
            <a:r>
              <a:rPr lang="en">
                <a:solidFill>
                  <a:srgbClr val="CCCCCC"/>
                </a:solidFill>
              </a:rPr>
              <a:t>mutation occurs when 1 base is deleted.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For example, the sequence </a:t>
            </a:r>
            <a:r>
              <a:rPr lang="en" b="1">
                <a:solidFill>
                  <a:srgbClr val="CCCCCC"/>
                </a:solidFill>
              </a:rPr>
              <a:t>GACGAT </a:t>
            </a:r>
            <a:r>
              <a:rPr lang="en">
                <a:solidFill>
                  <a:srgbClr val="CCCCCC"/>
                </a:solidFill>
              </a:rPr>
              <a:t>becomes </a:t>
            </a:r>
            <a:r>
              <a:rPr lang="en" b="1">
                <a:solidFill>
                  <a:srgbClr val="CCCCCC"/>
                </a:solidFill>
              </a:rPr>
              <a:t>GACGA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■"/>
            </a:pPr>
            <a:r>
              <a:rPr lang="en">
                <a:solidFill>
                  <a:srgbClr val="CCCCCC"/>
                </a:solidFill>
              </a:rPr>
              <a:t>In this scenario, the base </a:t>
            </a:r>
            <a:r>
              <a:rPr lang="en" b="1">
                <a:solidFill>
                  <a:srgbClr val="CCCCCC"/>
                </a:solidFill>
              </a:rPr>
              <a:t>thymine </a:t>
            </a:r>
            <a:r>
              <a:rPr lang="en">
                <a:solidFill>
                  <a:srgbClr val="CCCCCC"/>
                </a:solidFill>
              </a:rPr>
              <a:t>(</a:t>
            </a:r>
            <a:r>
              <a:rPr lang="en" b="1">
                <a:solidFill>
                  <a:srgbClr val="CCCCCC"/>
                </a:solidFill>
              </a:rPr>
              <a:t>T</a:t>
            </a:r>
            <a:r>
              <a:rPr lang="en">
                <a:solidFill>
                  <a:srgbClr val="CCCCCC"/>
                </a:solidFill>
              </a:rPr>
              <a:t>) has been removed.</a:t>
            </a:r>
            <a:endParaRPr>
              <a:solidFill>
                <a:srgbClr val="CCCCCC"/>
              </a:solidFill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Mutations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0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The </a:t>
            </a:r>
            <a:r>
              <a:rPr lang="en" b="1">
                <a:solidFill>
                  <a:srgbClr val="CCCCCC"/>
                </a:solidFill>
              </a:rPr>
              <a:t>order </a:t>
            </a:r>
            <a:r>
              <a:rPr lang="en">
                <a:solidFill>
                  <a:srgbClr val="CCCCCC"/>
                </a:solidFill>
              </a:rPr>
              <a:t>of </a:t>
            </a:r>
            <a:r>
              <a:rPr lang="en" b="1">
                <a:solidFill>
                  <a:srgbClr val="CCCCCC"/>
                </a:solidFill>
              </a:rPr>
              <a:t>amino acids </a:t>
            </a:r>
            <a:r>
              <a:rPr lang="en">
                <a:solidFill>
                  <a:srgbClr val="CCCCCC"/>
                </a:solidFill>
              </a:rPr>
              <a:t>in a protein is determined by the </a:t>
            </a:r>
            <a:r>
              <a:rPr lang="en" b="1">
                <a:solidFill>
                  <a:srgbClr val="CCCCCC"/>
                </a:solidFill>
              </a:rPr>
              <a:t>sequence </a:t>
            </a:r>
            <a:r>
              <a:rPr lang="en">
                <a:solidFill>
                  <a:srgbClr val="CCCCCC"/>
                </a:solidFill>
              </a:rPr>
              <a:t>of </a:t>
            </a:r>
            <a:r>
              <a:rPr lang="en" b="1">
                <a:solidFill>
                  <a:srgbClr val="CCCCCC"/>
                </a:solidFill>
              </a:rPr>
              <a:t>bases </a:t>
            </a:r>
            <a:r>
              <a:rPr lang="en">
                <a:solidFill>
                  <a:srgbClr val="CCCCCC"/>
                </a:solidFill>
              </a:rPr>
              <a:t>in the DNA.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If a mutation occurs in a </a:t>
            </a:r>
            <a:r>
              <a:rPr lang="en" b="1">
                <a:solidFill>
                  <a:srgbClr val="CCCCCC"/>
                </a:solidFill>
              </a:rPr>
              <a:t>gene</a:t>
            </a:r>
            <a:r>
              <a:rPr lang="en">
                <a:solidFill>
                  <a:srgbClr val="CCCCCC"/>
                </a:solidFill>
              </a:rPr>
              <a:t>, this can alter the </a:t>
            </a:r>
            <a:r>
              <a:rPr lang="en" b="1">
                <a:solidFill>
                  <a:srgbClr val="CCCCCC"/>
                </a:solidFill>
              </a:rPr>
              <a:t>sequence </a:t>
            </a:r>
            <a:r>
              <a:rPr lang="en">
                <a:solidFill>
                  <a:srgbClr val="CCCCCC"/>
                </a:solidFill>
              </a:rPr>
              <a:t>and </a:t>
            </a:r>
            <a:r>
              <a:rPr lang="en" b="1">
                <a:solidFill>
                  <a:srgbClr val="CCCCCC"/>
                </a:solidFill>
              </a:rPr>
              <a:t>structure </a:t>
            </a:r>
            <a:r>
              <a:rPr lang="en">
                <a:solidFill>
                  <a:srgbClr val="CCCCCC"/>
                </a:solidFill>
              </a:rPr>
              <a:t>of the protein.</a:t>
            </a:r>
            <a:endParaRPr>
              <a:solidFill>
                <a:srgbClr val="CCCCCC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13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71" name="Google Shape;71;p15"/>
          <p:cNvSpPr txBox="1"/>
          <p:nvPr/>
        </p:nvSpPr>
        <p:spPr>
          <a:xfrm>
            <a:off x="781500" y="2328525"/>
            <a:ext cx="4752900" cy="23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00A5FF"/>
                </a:solidFill>
                <a:latin typeface="Kalam"/>
                <a:ea typeface="Kalam"/>
                <a:cs typeface="Kalam"/>
                <a:sym typeface="Kalam"/>
              </a:rPr>
              <a:t>ORIGINAL SEQUENCE</a:t>
            </a:r>
            <a:endParaRPr sz="1100" b="1">
              <a:solidFill>
                <a:srgbClr val="00A5FF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AGT | CTT | G</a:t>
            </a:r>
            <a:r>
              <a:rPr lang="en" sz="1100" b="1">
                <a:solidFill>
                  <a:srgbClr val="00A5FF"/>
                </a:solidFill>
                <a:latin typeface="Kalam"/>
                <a:ea typeface="Kalam"/>
                <a:cs typeface="Kalam"/>
                <a:sym typeface="Kalam"/>
              </a:rPr>
              <a:t>T</a:t>
            </a:r>
            <a:r>
              <a:rPr lang="en" sz="11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C</a:t>
            </a:r>
            <a:endParaRPr sz="11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SERINE | LEUCINE | VALINE</a:t>
            </a:r>
            <a:endParaRPr sz="11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20000"/>
                </a:solidFill>
                <a:latin typeface="Kalam"/>
                <a:ea typeface="Kalam"/>
                <a:cs typeface="Kalam"/>
                <a:sym typeface="Kalam"/>
              </a:rPr>
              <a:t>NEW SEQUENCE</a:t>
            </a:r>
            <a:endParaRPr sz="1100" b="1">
              <a:solidFill>
                <a:srgbClr val="F20000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AGT | CTT | G</a:t>
            </a:r>
            <a:r>
              <a:rPr lang="en" sz="1100" b="1">
                <a:solidFill>
                  <a:srgbClr val="F20000"/>
                </a:solidFill>
                <a:latin typeface="Kalam"/>
                <a:ea typeface="Kalam"/>
                <a:cs typeface="Kalam"/>
                <a:sym typeface="Kalam"/>
              </a:rPr>
              <a:t>A</a:t>
            </a:r>
            <a:r>
              <a:rPr lang="en" sz="11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C</a:t>
            </a:r>
            <a:endParaRPr sz="11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1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SERINE | LEUCINE | ASPARTIC ACID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4968075" y="3112875"/>
            <a:ext cx="26742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 single change in the DNA base sequence can change the </a:t>
            </a:r>
            <a:r>
              <a:rPr lang="en" sz="13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sequence </a:t>
            </a:r>
            <a:r>
              <a:rPr lang="en" sz="1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of amino acids.</a:t>
            </a:r>
            <a:endParaRPr sz="13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78" name="Google Shape;78;p16"/>
          <p:cNvGrpSpPr/>
          <p:nvPr/>
        </p:nvGrpSpPr>
        <p:grpSpPr>
          <a:xfrm>
            <a:off x="840165" y="840452"/>
            <a:ext cx="3462606" cy="3462606"/>
            <a:chOff x="931390" y="653078"/>
            <a:chExt cx="3847340" cy="3847340"/>
          </a:xfrm>
        </p:grpSpPr>
        <p:sp>
          <p:nvSpPr>
            <p:cNvPr id="79" name="Google Shape;79;p16"/>
            <p:cNvSpPr/>
            <p:nvPr/>
          </p:nvSpPr>
          <p:spPr>
            <a:xfrm>
              <a:off x="1054890" y="776558"/>
              <a:ext cx="3600340" cy="3600360"/>
            </a:xfrm>
            <a:custGeom>
              <a:avLst/>
              <a:gdLst/>
              <a:ahLst/>
              <a:cxnLst/>
              <a:rect l="l" t="t" r="r" b="b"/>
              <a:pathLst>
                <a:path w="180017" h="180018" fill="none" extrusionOk="0">
                  <a:moveTo>
                    <a:pt x="180017" y="90019"/>
                  </a:moveTo>
                  <a:cubicBezTo>
                    <a:pt x="180017" y="139714"/>
                    <a:pt x="139713" y="180018"/>
                    <a:pt x="90018" y="180018"/>
                  </a:cubicBezTo>
                  <a:cubicBezTo>
                    <a:pt x="40304" y="180018"/>
                    <a:pt x="0" y="139714"/>
                    <a:pt x="0" y="90019"/>
                  </a:cubicBezTo>
                  <a:cubicBezTo>
                    <a:pt x="0" y="40304"/>
                    <a:pt x="40304" y="1"/>
                    <a:pt x="90018" y="1"/>
                  </a:cubicBezTo>
                  <a:cubicBezTo>
                    <a:pt x="139713" y="1"/>
                    <a:pt x="180017" y="40304"/>
                    <a:pt x="180017" y="90019"/>
                  </a:cubicBezTo>
                  <a:close/>
                </a:path>
              </a:pathLst>
            </a:custGeom>
            <a:noFill/>
            <a:ln w="12500" cap="flat" cmpd="sng">
              <a:solidFill>
                <a:srgbClr val="0000D5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6"/>
            <p:cNvSpPr/>
            <p:nvPr/>
          </p:nvSpPr>
          <p:spPr>
            <a:xfrm>
              <a:off x="1705890" y="1427578"/>
              <a:ext cx="2298340" cy="2298340"/>
            </a:xfrm>
            <a:custGeom>
              <a:avLst/>
              <a:gdLst/>
              <a:ahLst/>
              <a:cxnLst/>
              <a:rect l="l" t="t" r="r" b="b"/>
              <a:pathLst>
                <a:path w="114917" h="114917" extrusionOk="0">
                  <a:moveTo>
                    <a:pt x="57448" y="0"/>
                  </a:moveTo>
                  <a:cubicBezTo>
                    <a:pt x="25717" y="0"/>
                    <a:pt x="1" y="25717"/>
                    <a:pt x="1" y="57448"/>
                  </a:cubicBezTo>
                  <a:cubicBezTo>
                    <a:pt x="1" y="89179"/>
                    <a:pt x="25717" y="114916"/>
                    <a:pt x="57448" y="114916"/>
                  </a:cubicBezTo>
                  <a:cubicBezTo>
                    <a:pt x="89180" y="114916"/>
                    <a:pt x="114916" y="89179"/>
                    <a:pt x="114916" y="57448"/>
                  </a:cubicBezTo>
                  <a:cubicBezTo>
                    <a:pt x="114916" y="25717"/>
                    <a:pt x="89180" y="0"/>
                    <a:pt x="57448" y="0"/>
                  </a:cubicBezTo>
                  <a:close/>
                </a:path>
              </a:pathLst>
            </a:custGeom>
            <a:solidFill>
              <a:srgbClr val="757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6"/>
            <p:cNvSpPr/>
            <p:nvPr/>
          </p:nvSpPr>
          <p:spPr>
            <a:xfrm>
              <a:off x="1162390" y="2578538"/>
              <a:ext cx="1695280" cy="908780"/>
            </a:xfrm>
            <a:custGeom>
              <a:avLst/>
              <a:gdLst/>
              <a:ahLst/>
              <a:cxnLst/>
              <a:rect l="l" t="t" r="r" b="b"/>
              <a:pathLst>
                <a:path w="84764" h="45439" fill="none" extrusionOk="0">
                  <a:moveTo>
                    <a:pt x="0" y="45439"/>
                  </a:moveTo>
                  <a:lnTo>
                    <a:pt x="84763" y="0"/>
                  </a:lnTo>
                </a:path>
              </a:pathLst>
            </a:custGeom>
            <a:noFill/>
            <a:ln w="6500" cap="flat" cmpd="sng">
              <a:solidFill>
                <a:srgbClr val="3C3CC8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6"/>
            <p:cNvSpPr/>
            <p:nvPr/>
          </p:nvSpPr>
          <p:spPr>
            <a:xfrm>
              <a:off x="1260690" y="2578938"/>
              <a:ext cx="1597780" cy="1071040"/>
            </a:xfrm>
            <a:custGeom>
              <a:avLst/>
              <a:gdLst/>
              <a:ahLst/>
              <a:cxnLst/>
              <a:rect l="l" t="t" r="r" b="b"/>
              <a:pathLst>
                <a:path w="79889" h="53552" fill="none" extrusionOk="0">
                  <a:moveTo>
                    <a:pt x="1" y="53552"/>
                  </a:moveTo>
                  <a:lnTo>
                    <a:pt x="79888" y="0"/>
                  </a:lnTo>
                </a:path>
              </a:pathLst>
            </a:custGeom>
            <a:noFill/>
            <a:ln w="6500" cap="flat" cmpd="sng">
              <a:solidFill>
                <a:srgbClr val="3C3CC8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6"/>
            <p:cNvSpPr/>
            <p:nvPr/>
          </p:nvSpPr>
          <p:spPr>
            <a:xfrm>
              <a:off x="968950" y="2576538"/>
              <a:ext cx="1885920" cy="377680"/>
            </a:xfrm>
            <a:custGeom>
              <a:avLst/>
              <a:gdLst/>
              <a:ahLst/>
              <a:cxnLst/>
              <a:rect l="l" t="t" r="r" b="b"/>
              <a:pathLst>
                <a:path w="94296" h="18884" fill="none" extrusionOk="0">
                  <a:moveTo>
                    <a:pt x="1" y="18883"/>
                  </a:moveTo>
                  <a:lnTo>
                    <a:pt x="94295" y="0"/>
                  </a:lnTo>
                </a:path>
              </a:pathLst>
            </a:custGeom>
            <a:noFill/>
            <a:ln w="6500" cap="flat" cmpd="sng">
              <a:solidFill>
                <a:srgbClr val="3C3CC8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6"/>
            <p:cNvSpPr/>
            <p:nvPr/>
          </p:nvSpPr>
          <p:spPr>
            <a:xfrm>
              <a:off x="2477190" y="690638"/>
              <a:ext cx="755740" cy="3772200"/>
            </a:xfrm>
            <a:custGeom>
              <a:avLst/>
              <a:gdLst/>
              <a:ahLst/>
              <a:cxnLst/>
              <a:rect l="l" t="t" r="r" b="b"/>
              <a:pathLst>
                <a:path w="37787" h="188610" fill="none" extrusionOk="0">
                  <a:moveTo>
                    <a:pt x="1" y="188610"/>
                  </a:moveTo>
                  <a:lnTo>
                    <a:pt x="37786" y="1"/>
                  </a:lnTo>
                </a:path>
              </a:pathLst>
            </a:custGeom>
            <a:noFill/>
            <a:ln w="6500" cap="flat" cmpd="sng">
              <a:solidFill>
                <a:srgbClr val="3C3CC8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6"/>
            <p:cNvSpPr/>
            <p:nvPr/>
          </p:nvSpPr>
          <p:spPr>
            <a:xfrm>
              <a:off x="2665830" y="662278"/>
              <a:ext cx="189040" cy="1914280"/>
            </a:xfrm>
            <a:custGeom>
              <a:avLst/>
              <a:gdLst/>
              <a:ahLst/>
              <a:cxnLst/>
              <a:rect l="l" t="t" r="r" b="b"/>
              <a:pathLst>
                <a:path w="9452" h="95714" fill="none" extrusionOk="0">
                  <a:moveTo>
                    <a:pt x="9451" y="95713"/>
                  </a:moveTo>
                  <a:lnTo>
                    <a:pt x="0" y="0"/>
                  </a:lnTo>
                </a:path>
              </a:pathLst>
            </a:custGeom>
            <a:noFill/>
            <a:ln w="6500" cap="flat" cmpd="sng">
              <a:solidFill>
                <a:srgbClr val="0000C8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6"/>
            <p:cNvSpPr/>
            <p:nvPr/>
          </p:nvSpPr>
          <p:spPr>
            <a:xfrm>
              <a:off x="1785810" y="977578"/>
              <a:ext cx="1069060" cy="1598980"/>
            </a:xfrm>
            <a:custGeom>
              <a:avLst/>
              <a:gdLst/>
              <a:ahLst/>
              <a:cxnLst/>
              <a:rect l="l" t="t" r="r" b="b"/>
              <a:pathLst>
                <a:path w="53453" h="79949" fill="none" extrusionOk="0">
                  <a:moveTo>
                    <a:pt x="1" y="1"/>
                  </a:moveTo>
                  <a:lnTo>
                    <a:pt x="53452" y="79948"/>
                  </a:lnTo>
                </a:path>
              </a:pathLst>
            </a:custGeom>
            <a:noFill/>
            <a:ln w="6500" cap="flat" cmpd="sng">
              <a:solidFill>
                <a:srgbClr val="3C3CC8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6"/>
            <p:cNvSpPr/>
            <p:nvPr/>
          </p:nvSpPr>
          <p:spPr>
            <a:xfrm>
              <a:off x="968950" y="2198878"/>
              <a:ext cx="3772200" cy="755740"/>
            </a:xfrm>
            <a:custGeom>
              <a:avLst/>
              <a:gdLst/>
              <a:ahLst/>
              <a:cxnLst/>
              <a:rect l="l" t="t" r="r" b="b"/>
              <a:pathLst>
                <a:path w="188610" h="37787" fill="none" extrusionOk="0">
                  <a:moveTo>
                    <a:pt x="1" y="0"/>
                  </a:moveTo>
                  <a:lnTo>
                    <a:pt x="188610" y="37786"/>
                  </a:lnTo>
                </a:path>
              </a:pathLst>
            </a:custGeom>
            <a:noFill/>
            <a:ln w="6500" cap="flat" cmpd="sng">
              <a:solidFill>
                <a:srgbClr val="3C3CC8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6"/>
            <p:cNvSpPr/>
            <p:nvPr/>
          </p:nvSpPr>
          <p:spPr>
            <a:xfrm>
              <a:off x="1936490" y="1658157"/>
              <a:ext cx="1836740" cy="1836760"/>
            </a:xfrm>
            <a:custGeom>
              <a:avLst/>
              <a:gdLst/>
              <a:ahLst/>
              <a:cxnLst/>
              <a:rect l="l" t="t" r="r" b="b"/>
              <a:pathLst>
                <a:path w="91837" h="91838" extrusionOk="0">
                  <a:moveTo>
                    <a:pt x="45918" y="1"/>
                  </a:moveTo>
                  <a:cubicBezTo>
                    <a:pt x="20561" y="1"/>
                    <a:pt x="0" y="20562"/>
                    <a:pt x="0" y="45919"/>
                  </a:cubicBezTo>
                  <a:cubicBezTo>
                    <a:pt x="0" y="71276"/>
                    <a:pt x="20561" y="91838"/>
                    <a:pt x="45918" y="91838"/>
                  </a:cubicBezTo>
                  <a:cubicBezTo>
                    <a:pt x="71275" y="91838"/>
                    <a:pt x="91837" y="71276"/>
                    <a:pt x="91837" y="45919"/>
                  </a:cubicBezTo>
                  <a:cubicBezTo>
                    <a:pt x="91837" y="20562"/>
                    <a:pt x="71275" y="1"/>
                    <a:pt x="45918" y="1"/>
                  </a:cubicBezTo>
                  <a:close/>
                </a:path>
              </a:pathLst>
            </a:custGeom>
            <a:solidFill>
              <a:srgbClr val="A6A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6"/>
            <p:cNvSpPr/>
            <p:nvPr/>
          </p:nvSpPr>
          <p:spPr>
            <a:xfrm>
              <a:off x="2116710" y="800538"/>
              <a:ext cx="1476680" cy="3552400"/>
            </a:xfrm>
            <a:custGeom>
              <a:avLst/>
              <a:gdLst/>
              <a:ahLst/>
              <a:cxnLst/>
              <a:rect l="l" t="t" r="r" b="b"/>
              <a:pathLst>
                <a:path w="73834" h="177620" fill="none" extrusionOk="0">
                  <a:moveTo>
                    <a:pt x="1" y="177620"/>
                  </a:moveTo>
                  <a:lnTo>
                    <a:pt x="73834" y="1"/>
                  </a:lnTo>
                </a:path>
              </a:pathLst>
            </a:custGeom>
            <a:noFill/>
            <a:ln w="12500" cap="flat" cmpd="sng">
              <a:solidFill>
                <a:srgbClr val="3C3CC8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6"/>
            <p:cNvSpPr/>
            <p:nvPr/>
          </p:nvSpPr>
          <p:spPr>
            <a:xfrm>
              <a:off x="1078850" y="1838397"/>
              <a:ext cx="3552400" cy="1476680"/>
            </a:xfrm>
            <a:custGeom>
              <a:avLst/>
              <a:gdLst/>
              <a:ahLst/>
              <a:cxnLst/>
              <a:rect l="l" t="t" r="r" b="b"/>
              <a:pathLst>
                <a:path w="177620" h="73834" fill="none" extrusionOk="0">
                  <a:moveTo>
                    <a:pt x="1" y="1"/>
                  </a:moveTo>
                  <a:lnTo>
                    <a:pt x="177620" y="73834"/>
                  </a:lnTo>
                </a:path>
              </a:pathLst>
            </a:custGeom>
            <a:noFill/>
            <a:ln w="12500" cap="flat" cmpd="sng">
              <a:solidFill>
                <a:srgbClr val="3C3CC8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6"/>
            <p:cNvSpPr/>
            <p:nvPr/>
          </p:nvSpPr>
          <p:spPr>
            <a:xfrm>
              <a:off x="1494890" y="1216557"/>
              <a:ext cx="2720340" cy="2720360"/>
            </a:xfrm>
            <a:custGeom>
              <a:avLst/>
              <a:gdLst/>
              <a:ahLst/>
              <a:cxnLst/>
              <a:rect l="l" t="t" r="r" b="b"/>
              <a:pathLst>
                <a:path w="136017" h="136018" fill="none" extrusionOk="0">
                  <a:moveTo>
                    <a:pt x="0" y="136018"/>
                  </a:moveTo>
                  <a:lnTo>
                    <a:pt x="136017" y="1"/>
                  </a:lnTo>
                </a:path>
              </a:pathLst>
            </a:custGeom>
            <a:noFill/>
            <a:ln w="12500" cap="flat" cmpd="sng">
              <a:solidFill>
                <a:srgbClr val="3C3CC8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6"/>
            <p:cNvSpPr/>
            <p:nvPr/>
          </p:nvSpPr>
          <p:spPr>
            <a:xfrm>
              <a:off x="1494890" y="1216557"/>
              <a:ext cx="2720340" cy="2720360"/>
            </a:xfrm>
            <a:custGeom>
              <a:avLst/>
              <a:gdLst/>
              <a:ahLst/>
              <a:cxnLst/>
              <a:rect l="l" t="t" r="r" b="b"/>
              <a:pathLst>
                <a:path w="136017" h="136018" fill="none" extrusionOk="0">
                  <a:moveTo>
                    <a:pt x="0" y="1"/>
                  </a:moveTo>
                  <a:lnTo>
                    <a:pt x="136017" y="136018"/>
                  </a:lnTo>
                </a:path>
              </a:pathLst>
            </a:custGeom>
            <a:noFill/>
            <a:ln w="12500" cap="flat" cmpd="sng">
              <a:solidFill>
                <a:srgbClr val="3C3CC8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6"/>
            <p:cNvSpPr/>
            <p:nvPr/>
          </p:nvSpPr>
          <p:spPr>
            <a:xfrm>
              <a:off x="1078070" y="1839597"/>
              <a:ext cx="3553980" cy="1473880"/>
            </a:xfrm>
            <a:custGeom>
              <a:avLst/>
              <a:gdLst/>
              <a:ahLst/>
              <a:cxnLst/>
              <a:rect l="l" t="t" r="r" b="b"/>
              <a:pathLst>
                <a:path w="177699" h="73694" fill="none" extrusionOk="0">
                  <a:moveTo>
                    <a:pt x="0" y="73694"/>
                  </a:moveTo>
                  <a:lnTo>
                    <a:pt x="177699" y="1"/>
                  </a:lnTo>
                </a:path>
              </a:pathLst>
            </a:custGeom>
            <a:noFill/>
            <a:ln w="12500" cap="flat" cmpd="sng">
              <a:solidFill>
                <a:srgbClr val="3C3CC8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2117910" y="799738"/>
              <a:ext cx="1474300" cy="3553600"/>
            </a:xfrm>
            <a:custGeom>
              <a:avLst/>
              <a:gdLst/>
              <a:ahLst/>
              <a:cxnLst/>
              <a:rect l="l" t="t" r="r" b="b"/>
              <a:pathLst>
                <a:path w="73715" h="177680" fill="none" extrusionOk="0">
                  <a:moveTo>
                    <a:pt x="1" y="1"/>
                  </a:moveTo>
                  <a:lnTo>
                    <a:pt x="73714" y="177680"/>
                  </a:lnTo>
                </a:path>
              </a:pathLst>
            </a:custGeom>
            <a:noFill/>
            <a:ln w="12500" cap="flat" cmpd="sng">
              <a:solidFill>
                <a:srgbClr val="3C3CC8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6"/>
            <p:cNvSpPr/>
            <p:nvPr/>
          </p:nvSpPr>
          <p:spPr>
            <a:xfrm>
              <a:off x="2217030" y="1938717"/>
              <a:ext cx="1276060" cy="1276060"/>
            </a:xfrm>
            <a:custGeom>
              <a:avLst/>
              <a:gdLst/>
              <a:ahLst/>
              <a:cxnLst/>
              <a:rect l="l" t="t" r="r" b="b"/>
              <a:pathLst>
                <a:path w="63803" h="63803" extrusionOk="0">
                  <a:moveTo>
                    <a:pt x="31891" y="0"/>
                  </a:moveTo>
                  <a:cubicBezTo>
                    <a:pt x="14287" y="0"/>
                    <a:pt x="0" y="14287"/>
                    <a:pt x="0" y="31891"/>
                  </a:cubicBezTo>
                  <a:cubicBezTo>
                    <a:pt x="0" y="49515"/>
                    <a:pt x="14287" y="63802"/>
                    <a:pt x="31891" y="63802"/>
                  </a:cubicBezTo>
                  <a:cubicBezTo>
                    <a:pt x="49515" y="63802"/>
                    <a:pt x="63803" y="49515"/>
                    <a:pt x="63803" y="31891"/>
                  </a:cubicBezTo>
                  <a:cubicBezTo>
                    <a:pt x="63803" y="14287"/>
                    <a:pt x="49515" y="0"/>
                    <a:pt x="31891" y="0"/>
                  </a:cubicBezTo>
                  <a:close/>
                </a:path>
              </a:pathLst>
            </a:custGeom>
            <a:solidFill>
              <a:srgbClr val="CB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6"/>
            <p:cNvSpPr/>
            <p:nvPr/>
          </p:nvSpPr>
          <p:spPr>
            <a:xfrm>
              <a:off x="2497970" y="2209657"/>
              <a:ext cx="249000" cy="229020"/>
            </a:xfrm>
            <a:custGeom>
              <a:avLst/>
              <a:gdLst/>
              <a:ahLst/>
              <a:cxnLst/>
              <a:rect l="l" t="t" r="r" b="b"/>
              <a:pathLst>
                <a:path w="12450" h="11451" extrusionOk="0">
                  <a:moveTo>
                    <a:pt x="6175" y="2958"/>
                  </a:moveTo>
                  <a:lnTo>
                    <a:pt x="7454" y="7074"/>
                  </a:lnTo>
                  <a:lnTo>
                    <a:pt x="4936" y="7074"/>
                  </a:lnTo>
                  <a:lnTo>
                    <a:pt x="6175" y="2958"/>
                  </a:lnTo>
                  <a:close/>
                  <a:moveTo>
                    <a:pt x="4297" y="1"/>
                  </a:moveTo>
                  <a:lnTo>
                    <a:pt x="1" y="11451"/>
                  </a:lnTo>
                  <a:lnTo>
                    <a:pt x="3617" y="11451"/>
                  </a:lnTo>
                  <a:lnTo>
                    <a:pt x="4157" y="9552"/>
                  </a:lnTo>
                  <a:lnTo>
                    <a:pt x="8193" y="9552"/>
                  </a:lnTo>
                  <a:lnTo>
                    <a:pt x="8753" y="11451"/>
                  </a:lnTo>
                  <a:lnTo>
                    <a:pt x="12449" y="11451"/>
                  </a:lnTo>
                  <a:lnTo>
                    <a:pt x="815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6"/>
            <p:cNvSpPr/>
            <p:nvPr/>
          </p:nvSpPr>
          <p:spPr>
            <a:xfrm>
              <a:off x="2997130" y="2205678"/>
              <a:ext cx="222600" cy="237000"/>
            </a:xfrm>
            <a:custGeom>
              <a:avLst/>
              <a:gdLst/>
              <a:ahLst/>
              <a:cxnLst/>
              <a:rect l="l" t="t" r="r" b="b"/>
              <a:pathLst>
                <a:path w="11130" h="11850" extrusionOk="0">
                  <a:moveTo>
                    <a:pt x="5775" y="0"/>
                  </a:moveTo>
                  <a:cubicBezTo>
                    <a:pt x="3936" y="0"/>
                    <a:pt x="2518" y="520"/>
                    <a:pt x="1499" y="1539"/>
                  </a:cubicBezTo>
                  <a:cubicBezTo>
                    <a:pt x="500" y="2558"/>
                    <a:pt x="0" y="3996"/>
                    <a:pt x="0" y="5895"/>
                  </a:cubicBezTo>
                  <a:cubicBezTo>
                    <a:pt x="0" y="7313"/>
                    <a:pt x="280" y="8492"/>
                    <a:pt x="859" y="9392"/>
                  </a:cubicBezTo>
                  <a:cubicBezTo>
                    <a:pt x="1419" y="10311"/>
                    <a:pt x="2098" y="10950"/>
                    <a:pt x="2897" y="11310"/>
                  </a:cubicBezTo>
                  <a:cubicBezTo>
                    <a:pt x="3677" y="11669"/>
                    <a:pt x="4696" y="11849"/>
                    <a:pt x="5935" y="11849"/>
                  </a:cubicBezTo>
                  <a:cubicBezTo>
                    <a:pt x="6974" y="11849"/>
                    <a:pt x="7813" y="11689"/>
                    <a:pt x="8472" y="11390"/>
                  </a:cubicBezTo>
                  <a:cubicBezTo>
                    <a:pt x="9132" y="11110"/>
                    <a:pt x="9691" y="10670"/>
                    <a:pt x="10131" y="10071"/>
                  </a:cubicBezTo>
                  <a:cubicBezTo>
                    <a:pt x="10590" y="9491"/>
                    <a:pt x="10910" y="8772"/>
                    <a:pt x="11130" y="7893"/>
                  </a:cubicBezTo>
                  <a:lnTo>
                    <a:pt x="8033" y="6974"/>
                  </a:lnTo>
                  <a:cubicBezTo>
                    <a:pt x="7873" y="7693"/>
                    <a:pt x="7613" y="8233"/>
                    <a:pt x="7273" y="8612"/>
                  </a:cubicBezTo>
                  <a:cubicBezTo>
                    <a:pt x="6934" y="8992"/>
                    <a:pt x="6414" y="9192"/>
                    <a:pt x="5735" y="9192"/>
                  </a:cubicBezTo>
                  <a:cubicBezTo>
                    <a:pt x="5035" y="9192"/>
                    <a:pt x="4496" y="8952"/>
                    <a:pt x="4116" y="8492"/>
                  </a:cubicBezTo>
                  <a:cubicBezTo>
                    <a:pt x="3737" y="8013"/>
                    <a:pt x="3537" y="7134"/>
                    <a:pt x="3537" y="5875"/>
                  </a:cubicBezTo>
                  <a:cubicBezTo>
                    <a:pt x="3537" y="4856"/>
                    <a:pt x="3697" y="4096"/>
                    <a:pt x="4016" y="3617"/>
                  </a:cubicBezTo>
                  <a:cubicBezTo>
                    <a:pt x="4456" y="2977"/>
                    <a:pt x="5055" y="2658"/>
                    <a:pt x="5855" y="2658"/>
                  </a:cubicBezTo>
                  <a:cubicBezTo>
                    <a:pt x="6214" y="2658"/>
                    <a:pt x="6534" y="2718"/>
                    <a:pt x="6814" y="2877"/>
                  </a:cubicBezTo>
                  <a:cubicBezTo>
                    <a:pt x="7114" y="3017"/>
                    <a:pt x="7353" y="3217"/>
                    <a:pt x="7553" y="3497"/>
                  </a:cubicBezTo>
                  <a:cubicBezTo>
                    <a:pt x="7673" y="3657"/>
                    <a:pt x="7773" y="3917"/>
                    <a:pt x="7893" y="4256"/>
                  </a:cubicBezTo>
                  <a:lnTo>
                    <a:pt x="11010" y="3557"/>
                  </a:lnTo>
                  <a:cubicBezTo>
                    <a:pt x="10610" y="2358"/>
                    <a:pt x="9991" y="1459"/>
                    <a:pt x="9172" y="879"/>
                  </a:cubicBezTo>
                  <a:cubicBezTo>
                    <a:pt x="8352" y="300"/>
                    <a:pt x="7213" y="0"/>
                    <a:pt x="57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2991930" y="2725198"/>
              <a:ext cx="233000" cy="236600"/>
            </a:xfrm>
            <a:custGeom>
              <a:avLst/>
              <a:gdLst/>
              <a:ahLst/>
              <a:cxnLst/>
              <a:rect l="l" t="t" r="r" b="b"/>
              <a:pathLst>
                <a:path w="11650" h="11830" extrusionOk="0">
                  <a:moveTo>
                    <a:pt x="6155" y="1"/>
                  </a:moveTo>
                  <a:cubicBezTo>
                    <a:pt x="4856" y="1"/>
                    <a:pt x="3797" y="180"/>
                    <a:pt x="3038" y="560"/>
                  </a:cubicBezTo>
                  <a:cubicBezTo>
                    <a:pt x="2038" y="1040"/>
                    <a:pt x="1279" y="1739"/>
                    <a:pt x="760" y="2658"/>
                  </a:cubicBezTo>
                  <a:cubicBezTo>
                    <a:pt x="240" y="3577"/>
                    <a:pt x="0" y="4676"/>
                    <a:pt x="0" y="5915"/>
                  </a:cubicBezTo>
                  <a:cubicBezTo>
                    <a:pt x="0" y="7114"/>
                    <a:pt x="220" y="8153"/>
                    <a:pt x="700" y="9072"/>
                  </a:cubicBezTo>
                  <a:cubicBezTo>
                    <a:pt x="1159" y="9991"/>
                    <a:pt x="1839" y="10671"/>
                    <a:pt x="2678" y="11150"/>
                  </a:cubicBezTo>
                  <a:cubicBezTo>
                    <a:pt x="3537" y="11610"/>
                    <a:pt x="4656" y="11830"/>
                    <a:pt x="6015" y="11830"/>
                  </a:cubicBezTo>
                  <a:cubicBezTo>
                    <a:pt x="7114" y="11830"/>
                    <a:pt x="8073" y="11710"/>
                    <a:pt x="8872" y="11450"/>
                  </a:cubicBezTo>
                  <a:cubicBezTo>
                    <a:pt x="9671" y="11190"/>
                    <a:pt x="10591" y="10711"/>
                    <a:pt x="11650" y="9991"/>
                  </a:cubicBezTo>
                  <a:lnTo>
                    <a:pt x="11650" y="5116"/>
                  </a:lnTo>
                  <a:lnTo>
                    <a:pt x="6175" y="5116"/>
                  </a:lnTo>
                  <a:lnTo>
                    <a:pt x="6175" y="7494"/>
                  </a:lnTo>
                  <a:lnTo>
                    <a:pt x="8553" y="7494"/>
                  </a:lnTo>
                  <a:lnTo>
                    <a:pt x="8553" y="8573"/>
                  </a:lnTo>
                  <a:cubicBezTo>
                    <a:pt x="8093" y="8853"/>
                    <a:pt x="7673" y="9052"/>
                    <a:pt x="7314" y="9152"/>
                  </a:cubicBezTo>
                  <a:cubicBezTo>
                    <a:pt x="6954" y="9272"/>
                    <a:pt x="6574" y="9332"/>
                    <a:pt x="6175" y="9332"/>
                  </a:cubicBezTo>
                  <a:cubicBezTo>
                    <a:pt x="5355" y="9332"/>
                    <a:pt x="4696" y="9072"/>
                    <a:pt x="4236" y="8533"/>
                  </a:cubicBezTo>
                  <a:cubicBezTo>
                    <a:pt x="3777" y="8013"/>
                    <a:pt x="3537" y="7114"/>
                    <a:pt x="3537" y="5875"/>
                  </a:cubicBezTo>
                  <a:cubicBezTo>
                    <a:pt x="3537" y="4716"/>
                    <a:pt x="3757" y="3857"/>
                    <a:pt x="4216" y="3338"/>
                  </a:cubicBezTo>
                  <a:cubicBezTo>
                    <a:pt x="4676" y="2778"/>
                    <a:pt x="5295" y="2518"/>
                    <a:pt x="6075" y="2518"/>
                  </a:cubicBezTo>
                  <a:cubicBezTo>
                    <a:pt x="6594" y="2518"/>
                    <a:pt x="7034" y="2638"/>
                    <a:pt x="7354" y="2858"/>
                  </a:cubicBezTo>
                  <a:cubicBezTo>
                    <a:pt x="7693" y="3098"/>
                    <a:pt x="7933" y="3417"/>
                    <a:pt x="8073" y="3857"/>
                  </a:cubicBezTo>
                  <a:lnTo>
                    <a:pt x="11490" y="3238"/>
                  </a:lnTo>
                  <a:cubicBezTo>
                    <a:pt x="11290" y="2498"/>
                    <a:pt x="10970" y="1899"/>
                    <a:pt x="10551" y="1419"/>
                  </a:cubicBezTo>
                  <a:cubicBezTo>
                    <a:pt x="10151" y="940"/>
                    <a:pt x="9612" y="580"/>
                    <a:pt x="8992" y="340"/>
                  </a:cubicBezTo>
                  <a:cubicBezTo>
                    <a:pt x="8373" y="120"/>
                    <a:pt x="7414" y="1"/>
                    <a:pt x="61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2514750" y="2729198"/>
              <a:ext cx="215040" cy="229000"/>
            </a:xfrm>
            <a:custGeom>
              <a:avLst/>
              <a:gdLst/>
              <a:ahLst/>
              <a:cxnLst/>
              <a:rect l="l" t="t" r="r" b="b"/>
              <a:pathLst>
                <a:path w="10752" h="11450" extrusionOk="0">
                  <a:moveTo>
                    <a:pt x="1" y="0"/>
                  </a:moveTo>
                  <a:lnTo>
                    <a:pt x="1" y="2818"/>
                  </a:lnTo>
                  <a:lnTo>
                    <a:pt x="3618" y="2818"/>
                  </a:lnTo>
                  <a:lnTo>
                    <a:pt x="3618" y="11450"/>
                  </a:lnTo>
                  <a:lnTo>
                    <a:pt x="7154" y="11450"/>
                  </a:lnTo>
                  <a:lnTo>
                    <a:pt x="7154" y="2818"/>
                  </a:lnTo>
                  <a:lnTo>
                    <a:pt x="10751" y="2818"/>
                  </a:lnTo>
                  <a:lnTo>
                    <a:pt x="107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2854850" y="653077"/>
              <a:ext cx="20" cy="3847340"/>
            </a:xfrm>
            <a:custGeom>
              <a:avLst/>
              <a:gdLst/>
              <a:ahLst/>
              <a:cxnLst/>
              <a:rect l="l" t="t" r="r" b="b"/>
              <a:pathLst>
                <a:path w="1" h="192367" fill="none" extrusionOk="0">
                  <a:moveTo>
                    <a:pt x="0" y="192366"/>
                  </a:moveTo>
                  <a:lnTo>
                    <a:pt x="0" y="0"/>
                  </a:lnTo>
                </a:path>
              </a:pathLst>
            </a:custGeom>
            <a:noFill/>
            <a:ln w="18975" cap="flat" cmpd="sng">
              <a:solidFill>
                <a:srgbClr val="0000C8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931390" y="2576538"/>
              <a:ext cx="3847340" cy="20"/>
            </a:xfrm>
            <a:custGeom>
              <a:avLst/>
              <a:gdLst/>
              <a:ahLst/>
              <a:cxnLst/>
              <a:rect l="l" t="t" r="r" b="b"/>
              <a:pathLst>
                <a:path w="192367" h="1" fill="none" extrusionOk="0">
                  <a:moveTo>
                    <a:pt x="1" y="0"/>
                  </a:moveTo>
                  <a:lnTo>
                    <a:pt x="192366" y="0"/>
                  </a:lnTo>
                </a:path>
              </a:pathLst>
            </a:custGeom>
            <a:noFill/>
            <a:ln w="18975" cap="flat" cmpd="sng">
              <a:solidFill>
                <a:srgbClr val="0000C8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2932370" y="1740497"/>
              <a:ext cx="124720" cy="114700"/>
            </a:xfrm>
            <a:custGeom>
              <a:avLst/>
              <a:gdLst/>
              <a:ahLst/>
              <a:cxnLst/>
              <a:rect l="l" t="t" r="r" b="b"/>
              <a:pathLst>
                <a:path w="6236" h="5735" extrusionOk="0">
                  <a:moveTo>
                    <a:pt x="3098" y="1499"/>
                  </a:moveTo>
                  <a:lnTo>
                    <a:pt x="3718" y="3537"/>
                  </a:lnTo>
                  <a:lnTo>
                    <a:pt x="2459" y="3537"/>
                  </a:lnTo>
                  <a:lnTo>
                    <a:pt x="3098" y="1499"/>
                  </a:lnTo>
                  <a:close/>
                  <a:moveTo>
                    <a:pt x="2159" y="0"/>
                  </a:moveTo>
                  <a:lnTo>
                    <a:pt x="1" y="5735"/>
                  </a:lnTo>
                  <a:lnTo>
                    <a:pt x="1799" y="5735"/>
                  </a:lnTo>
                  <a:lnTo>
                    <a:pt x="2079" y="4776"/>
                  </a:lnTo>
                  <a:lnTo>
                    <a:pt x="4097" y="4776"/>
                  </a:lnTo>
                  <a:lnTo>
                    <a:pt x="4377" y="5735"/>
                  </a:lnTo>
                  <a:lnTo>
                    <a:pt x="6235" y="5735"/>
                  </a:lnTo>
                  <a:lnTo>
                    <a:pt x="40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3228910" y="1859578"/>
              <a:ext cx="111520" cy="118320"/>
            </a:xfrm>
            <a:custGeom>
              <a:avLst/>
              <a:gdLst/>
              <a:ahLst/>
              <a:cxnLst/>
              <a:rect l="l" t="t" r="r" b="b"/>
              <a:pathLst>
                <a:path w="5576" h="5916" extrusionOk="0">
                  <a:moveTo>
                    <a:pt x="2898" y="1"/>
                  </a:moveTo>
                  <a:cubicBezTo>
                    <a:pt x="1979" y="1"/>
                    <a:pt x="1259" y="261"/>
                    <a:pt x="760" y="760"/>
                  </a:cubicBezTo>
                  <a:cubicBezTo>
                    <a:pt x="260" y="1280"/>
                    <a:pt x="1" y="1999"/>
                    <a:pt x="1" y="2938"/>
                  </a:cubicBezTo>
                  <a:cubicBezTo>
                    <a:pt x="1" y="3657"/>
                    <a:pt x="160" y="4237"/>
                    <a:pt x="440" y="4697"/>
                  </a:cubicBezTo>
                  <a:cubicBezTo>
                    <a:pt x="720" y="5156"/>
                    <a:pt x="1060" y="5476"/>
                    <a:pt x="1459" y="5656"/>
                  </a:cubicBezTo>
                  <a:cubicBezTo>
                    <a:pt x="1859" y="5835"/>
                    <a:pt x="2358" y="5915"/>
                    <a:pt x="2978" y="5915"/>
                  </a:cubicBezTo>
                  <a:cubicBezTo>
                    <a:pt x="3497" y="5915"/>
                    <a:pt x="3917" y="5855"/>
                    <a:pt x="4237" y="5696"/>
                  </a:cubicBezTo>
                  <a:cubicBezTo>
                    <a:pt x="4576" y="5556"/>
                    <a:pt x="4856" y="5336"/>
                    <a:pt x="5076" y="5036"/>
                  </a:cubicBezTo>
                  <a:cubicBezTo>
                    <a:pt x="5296" y="4756"/>
                    <a:pt x="5476" y="4377"/>
                    <a:pt x="5575" y="3957"/>
                  </a:cubicBezTo>
                  <a:lnTo>
                    <a:pt x="4017" y="3478"/>
                  </a:lnTo>
                  <a:cubicBezTo>
                    <a:pt x="3937" y="3837"/>
                    <a:pt x="3817" y="4117"/>
                    <a:pt x="3637" y="4317"/>
                  </a:cubicBezTo>
                  <a:cubicBezTo>
                    <a:pt x="3477" y="4497"/>
                    <a:pt x="3218" y="4597"/>
                    <a:pt x="2878" y="4597"/>
                  </a:cubicBezTo>
                  <a:cubicBezTo>
                    <a:pt x="2538" y="4597"/>
                    <a:pt x="2258" y="4477"/>
                    <a:pt x="2059" y="4237"/>
                  </a:cubicBezTo>
                  <a:cubicBezTo>
                    <a:pt x="1879" y="3997"/>
                    <a:pt x="1779" y="3578"/>
                    <a:pt x="1779" y="2938"/>
                  </a:cubicBezTo>
                  <a:cubicBezTo>
                    <a:pt x="1779" y="2419"/>
                    <a:pt x="1859" y="2039"/>
                    <a:pt x="2019" y="1799"/>
                  </a:cubicBezTo>
                  <a:cubicBezTo>
                    <a:pt x="2238" y="1479"/>
                    <a:pt x="2538" y="1320"/>
                    <a:pt x="2938" y="1320"/>
                  </a:cubicBezTo>
                  <a:cubicBezTo>
                    <a:pt x="3118" y="1320"/>
                    <a:pt x="3278" y="1360"/>
                    <a:pt x="3417" y="1439"/>
                  </a:cubicBezTo>
                  <a:cubicBezTo>
                    <a:pt x="3557" y="1499"/>
                    <a:pt x="3677" y="1619"/>
                    <a:pt x="3777" y="1739"/>
                  </a:cubicBezTo>
                  <a:cubicBezTo>
                    <a:pt x="3837" y="1819"/>
                    <a:pt x="3897" y="1959"/>
                    <a:pt x="3957" y="2119"/>
                  </a:cubicBezTo>
                  <a:lnTo>
                    <a:pt x="5516" y="1779"/>
                  </a:lnTo>
                  <a:cubicBezTo>
                    <a:pt x="5316" y="1180"/>
                    <a:pt x="5016" y="720"/>
                    <a:pt x="4596" y="440"/>
                  </a:cubicBezTo>
                  <a:cubicBezTo>
                    <a:pt x="4177" y="141"/>
                    <a:pt x="3617" y="1"/>
                    <a:pt x="28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3445110" y="2080178"/>
              <a:ext cx="116720" cy="118320"/>
            </a:xfrm>
            <a:custGeom>
              <a:avLst/>
              <a:gdLst/>
              <a:ahLst/>
              <a:cxnLst/>
              <a:rect l="l" t="t" r="r" b="b"/>
              <a:pathLst>
                <a:path w="5836" h="5916" extrusionOk="0">
                  <a:moveTo>
                    <a:pt x="3078" y="1"/>
                  </a:moveTo>
                  <a:cubicBezTo>
                    <a:pt x="2438" y="1"/>
                    <a:pt x="1899" y="101"/>
                    <a:pt x="1519" y="281"/>
                  </a:cubicBezTo>
                  <a:cubicBezTo>
                    <a:pt x="1020" y="520"/>
                    <a:pt x="640" y="880"/>
                    <a:pt x="380" y="1340"/>
                  </a:cubicBezTo>
                  <a:cubicBezTo>
                    <a:pt x="141" y="1799"/>
                    <a:pt x="1" y="2339"/>
                    <a:pt x="1" y="2958"/>
                  </a:cubicBezTo>
                  <a:cubicBezTo>
                    <a:pt x="1" y="3558"/>
                    <a:pt x="121" y="4077"/>
                    <a:pt x="360" y="4537"/>
                  </a:cubicBezTo>
                  <a:cubicBezTo>
                    <a:pt x="600" y="4996"/>
                    <a:pt x="920" y="5336"/>
                    <a:pt x="1339" y="5576"/>
                  </a:cubicBezTo>
                  <a:cubicBezTo>
                    <a:pt x="1779" y="5815"/>
                    <a:pt x="2339" y="5915"/>
                    <a:pt x="3018" y="5915"/>
                  </a:cubicBezTo>
                  <a:cubicBezTo>
                    <a:pt x="3557" y="5915"/>
                    <a:pt x="4037" y="5855"/>
                    <a:pt x="4437" y="5736"/>
                  </a:cubicBezTo>
                  <a:cubicBezTo>
                    <a:pt x="4836" y="5596"/>
                    <a:pt x="5316" y="5356"/>
                    <a:pt x="5835" y="4996"/>
                  </a:cubicBezTo>
                  <a:lnTo>
                    <a:pt x="5835" y="2558"/>
                  </a:lnTo>
                  <a:lnTo>
                    <a:pt x="3098" y="2558"/>
                  </a:lnTo>
                  <a:lnTo>
                    <a:pt x="3098" y="3757"/>
                  </a:lnTo>
                  <a:lnTo>
                    <a:pt x="4277" y="3757"/>
                  </a:lnTo>
                  <a:lnTo>
                    <a:pt x="4277" y="4297"/>
                  </a:lnTo>
                  <a:cubicBezTo>
                    <a:pt x="4057" y="4437"/>
                    <a:pt x="3837" y="4517"/>
                    <a:pt x="3657" y="4577"/>
                  </a:cubicBezTo>
                  <a:cubicBezTo>
                    <a:pt x="3478" y="4637"/>
                    <a:pt x="3298" y="4677"/>
                    <a:pt x="3098" y="4677"/>
                  </a:cubicBezTo>
                  <a:cubicBezTo>
                    <a:pt x="2678" y="4677"/>
                    <a:pt x="2359" y="4537"/>
                    <a:pt x="2119" y="4277"/>
                  </a:cubicBezTo>
                  <a:cubicBezTo>
                    <a:pt x="1899" y="3997"/>
                    <a:pt x="1779" y="3558"/>
                    <a:pt x="1779" y="2938"/>
                  </a:cubicBezTo>
                  <a:cubicBezTo>
                    <a:pt x="1779" y="2359"/>
                    <a:pt x="1879" y="1939"/>
                    <a:pt x="2119" y="1659"/>
                  </a:cubicBezTo>
                  <a:cubicBezTo>
                    <a:pt x="2359" y="1400"/>
                    <a:pt x="2658" y="1260"/>
                    <a:pt x="3038" y="1260"/>
                  </a:cubicBezTo>
                  <a:cubicBezTo>
                    <a:pt x="3298" y="1260"/>
                    <a:pt x="3518" y="1320"/>
                    <a:pt x="3677" y="1439"/>
                  </a:cubicBezTo>
                  <a:cubicBezTo>
                    <a:pt x="3857" y="1539"/>
                    <a:pt x="3977" y="1719"/>
                    <a:pt x="4037" y="1939"/>
                  </a:cubicBezTo>
                  <a:lnTo>
                    <a:pt x="5755" y="1619"/>
                  </a:lnTo>
                  <a:cubicBezTo>
                    <a:pt x="5656" y="1260"/>
                    <a:pt x="5496" y="960"/>
                    <a:pt x="5276" y="720"/>
                  </a:cubicBezTo>
                  <a:cubicBezTo>
                    <a:pt x="5076" y="460"/>
                    <a:pt x="4816" y="300"/>
                    <a:pt x="4497" y="181"/>
                  </a:cubicBezTo>
                  <a:cubicBezTo>
                    <a:pt x="4197" y="61"/>
                    <a:pt x="3717" y="1"/>
                    <a:pt x="30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3567810" y="2367918"/>
              <a:ext cx="107520" cy="114320"/>
            </a:xfrm>
            <a:custGeom>
              <a:avLst/>
              <a:gdLst/>
              <a:ahLst/>
              <a:cxnLst/>
              <a:rect l="l" t="t" r="r" b="b"/>
              <a:pathLst>
                <a:path w="5376" h="5716" extrusionOk="0">
                  <a:moveTo>
                    <a:pt x="0" y="1"/>
                  </a:moveTo>
                  <a:lnTo>
                    <a:pt x="0" y="1419"/>
                  </a:lnTo>
                  <a:lnTo>
                    <a:pt x="1799" y="1419"/>
                  </a:lnTo>
                  <a:lnTo>
                    <a:pt x="1799" y="5716"/>
                  </a:lnTo>
                  <a:lnTo>
                    <a:pt x="3557" y="5716"/>
                  </a:lnTo>
                  <a:lnTo>
                    <a:pt x="3557" y="1419"/>
                  </a:lnTo>
                  <a:lnTo>
                    <a:pt x="5375" y="1419"/>
                  </a:lnTo>
                  <a:lnTo>
                    <a:pt x="537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3564210" y="2677238"/>
              <a:ext cx="124700" cy="114320"/>
            </a:xfrm>
            <a:custGeom>
              <a:avLst/>
              <a:gdLst/>
              <a:ahLst/>
              <a:cxnLst/>
              <a:rect l="l" t="t" r="r" b="b"/>
              <a:pathLst>
                <a:path w="6235" h="5716" extrusionOk="0">
                  <a:moveTo>
                    <a:pt x="3098" y="1479"/>
                  </a:moveTo>
                  <a:lnTo>
                    <a:pt x="3737" y="3537"/>
                  </a:lnTo>
                  <a:lnTo>
                    <a:pt x="2478" y="3537"/>
                  </a:lnTo>
                  <a:lnTo>
                    <a:pt x="3098" y="1479"/>
                  </a:lnTo>
                  <a:close/>
                  <a:moveTo>
                    <a:pt x="2158" y="1"/>
                  </a:moveTo>
                  <a:lnTo>
                    <a:pt x="0" y="5716"/>
                  </a:lnTo>
                  <a:lnTo>
                    <a:pt x="1819" y="5716"/>
                  </a:lnTo>
                  <a:lnTo>
                    <a:pt x="2098" y="4776"/>
                  </a:lnTo>
                  <a:lnTo>
                    <a:pt x="4097" y="4776"/>
                  </a:lnTo>
                  <a:lnTo>
                    <a:pt x="4376" y="5716"/>
                  </a:lnTo>
                  <a:lnTo>
                    <a:pt x="6235" y="5716"/>
                  </a:lnTo>
                  <a:lnTo>
                    <a:pt x="407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2636250" y="3286698"/>
              <a:ext cx="124700" cy="114700"/>
            </a:xfrm>
            <a:custGeom>
              <a:avLst/>
              <a:gdLst/>
              <a:ahLst/>
              <a:cxnLst/>
              <a:rect l="l" t="t" r="r" b="b"/>
              <a:pathLst>
                <a:path w="6235" h="5735" extrusionOk="0">
                  <a:moveTo>
                    <a:pt x="3098" y="1479"/>
                  </a:moveTo>
                  <a:lnTo>
                    <a:pt x="3737" y="3537"/>
                  </a:lnTo>
                  <a:lnTo>
                    <a:pt x="2478" y="3537"/>
                  </a:lnTo>
                  <a:lnTo>
                    <a:pt x="3098" y="1479"/>
                  </a:lnTo>
                  <a:close/>
                  <a:moveTo>
                    <a:pt x="2158" y="0"/>
                  </a:moveTo>
                  <a:lnTo>
                    <a:pt x="0" y="5735"/>
                  </a:lnTo>
                  <a:lnTo>
                    <a:pt x="1819" y="5735"/>
                  </a:lnTo>
                  <a:lnTo>
                    <a:pt x="2098" y="4776"/>
                  </a:lnTo>
                  <a:lnTo>
                    <a:pt x="4097" y="4776"/>
                  </a:lnTo>
                  <a:lnTo>
                    <a:pt x="4396" y="5735"/>
                  </a:lnTo>
                  <a:lnTo>
                    <a:pt x="6235" y="5735"/>
                  </a:lnTo>
                  <a:lnTo>
                    <a:pt x="40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2026810" y="2364718"/>
              <a:ext cx="124700" cy="114720"/>
            </a:xfrm>
            <a:custGeom>
              <a:avLst/>
              <a:gdLst/>
              <a:ahLst/>
              <a:cxnLst/>
              <a:rect l="l" t="t" r="r" b="b"/>
              <a:pathLst>
                <a:path w="6235" h="5736" extrusionOk="0">
                  <a:moveTo>
                    <a:pt x="3097" y="1500"/>
                  </a:moveTo>
                  <a:lnTo>
                    <a:pt x="3737" y="3558"/>
                  </a:lnTo>
                  <a:lnTo>
                    <a:pt x="2478" y="3558"/>
                  </a:lnTo>
                  <a:lnTo>
                    <a:pt x="3097" y="1500"/>
                  </a:lnTo>
                  <a:close/>
                  <a:moveTo>
                    <a:pt x="2158" y="1"/>
                  </a:moveTo>
                  <a:lnTo>
                    <a:pt x="0" y="5736"/>
                  </a:lnTo>
                  <a:lnTo>
                    <a:pt x="1818" y="5736"/>
                  </a:lnTo>
                  <a:lnTo>
                    <a:pt x="2078" y="4777"/>
                  </a:lnTo>
                  <a:lnTo>
                    <a:pt x="4096" y="4777"/>
                  </a:lnTo>
                  <a:lnTo>
                    <a:pt x="4376" y="5736"/>
                  </a:lnTo>
                  <a:lnTo>
                    <a:pt x="6234" y="5736"/>
                  </a:lnTo>
                  <a:lnTo>
                    <a:pt x="407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6"/>
            <p:cNvSpPr/>
            <p:nvPr/>
          </p:nvSpPr>
          <p:spPr>
            <a:xfrm>
              <a:off x="3449510" y="2954198"/>
              <a:ext cx="111520" cy="118300"/>
            </a:xfrm>
            <a:custGeom>
              <a:avLst/>
              <a:gdLst/>
              <a:ahLst/>
              <a:cxnLst/>
              <a:rect l="l" t="t" r="r" b="b"/>
              <a:pathLst>
                <a:path w="5576" h="5915" extrusionOk="0">
                  <a:moveTo>
                    <a:pt x="2898" y="0"/>
                  </a:moveTo>
                  <a:cubicBezTo>
                    <a:pt x="1979" y="0"/>
                    <a:pt x="1259" y="260"/>
                    <a:pt x="760" y="759"/>
                  </a:cubicBezTo>
                  <a:cubicBezTo>
                    <a:pt x="260" y="1279"/>
                    <a:pt x="1" y="1998"/>
                    <a:pt x="1" y="2957"/>
                  </a:cubicBezTo>
                  <a:cubicBezTo>
                    <a:pt x="1" y="3657"/>
                    <a:pt x="160" y="4236"/>
                    <a:pt x="440" y="4696"/>
                  </a:cubicBezTo>
                  <a:cubicBezTo>
                    <a:pt x="720" y="5155"/>
                    <a:pt x="1060" y="5475"/>
                    <a:pt x="1459" y="5655"/>
                  </a:cubicBezTo>
                  <a:cubicBezTo>
                    <a:pt x="1859" y="5835"/>
                    <a:pt x="2358" y="5915"/>
                    <a:pt x="2978" y="5915"/>
                  </a:cubicBezTo>
                  <a:cubicBezTo>
                    <a:pt x="3497" y="5915"/>
                    <a:pt x="3917" y="5855"/>
                    <a:pt x="4237" y="5695"/>
                  </a:cubicBezTo>
                  <a:cubicBezTo>
                    <a:pt x="4576" y="5555"/>
                    <a:pt x="4856" y="5335"/>
                    <a:pt x="5076" y="5036"/>
                  </a:cubicBezTo>
                  <a:cubicBezTo>
                    <a:pt x="5296" y="4756"/>
                    <a:pt x="5476" y="4396"/>
                    <a:pt x="5575" y="3957"/>
                  </a:cubicBezTo>
                  <a:lnTo>
                    <a:pt x="4017" y="3477"/>
                  </a:lnTo>
                  <a:cubicBezTo>
                    <a:pt x="3937" y="3837"/>
                    <a:pt x="3817" y="4116"/>
                    <a:pt x="3637" y="4316"/>
                  </a:cubicBezTo>
                  <a:cubicBezTo>
                    <a:pt x="3477" y="4496"/>
                    <a:pt x="3218" y="4596"/>
                    <a:pt x="2878" y="4596"/>
                  </a:cubicBezTo>
                  <a:cubicBezTo>
                    <a:pt x="2538" y="4596"/>
                    <a:pt x="2258" y="4476"/>
                    <a:pt x="2059" y="4236"/>
                  </a:cubicBezTo>
                  <a:cubicBezTo>
                    <a:pt x="1879" y="4017"/>
                    <a:pt x="1779" y="3577"/>
                    <a:pt x="1779" y="2937"/>
                  </a:cubicBezTo>
                  <a:cubicBezTo>
                    <a:pt x="1779" y="2418"/>
                    <a:pt x="1859" y="2058"/>
                    <a:pt x="2019" y="1819"/>
                  </a:cubicBezTo>
                  <a:cubicBezTo>
                    <a:pt x="2238" y="1479"/>
                    <a:pt x="2538" y="1319"/>
                    <a:pt x="2938" y="1319"/>
                  </a:cubicBezTo>
                  <a:cubicBezTo>
                    <a:pt x="3118" y="1319"/>
                    <a:pt x="3278" y="1359"/>
                    <a:pt x="3417" y="1439"/>
                  </a:cubicBezTo>
                  <a:cubicBezTo>
                    <a:pt x="3557" y="1499"/>
                    <a:pt x="3677" y="1619"/>
                    <a:pt x="3777" y="1739"/>
                  </a:cubicBezTo>
                  <a:cubicBezTo>
                    <a:pt x="3837" y="1819"/>
                    <a:pt x="3897" y="1958"/>
                    <a:pt x="3957" y="2138"/>
                  </a:cubicBezTo>
                  <a:lnTo>
                    <a:pt x="5516" y="1779"/>
                  </a:lnTo>
                  <a:cubicBezTo>
                    <a:pt x="5316" y="1179"/>
                    <a:pt x="5016" y="739"/>
                    <a:pt x="4596" y="440"/>
                  </a:cubicBezTo>
                  <a:cubicBezTo>
                    <a:pt x="4177" y="140"/>
                    <a:pt x="3617" y="0"/>
                    <a:pt x="28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2351710" y="3166398"/>
              <a:ext cx="111520" cy="118720"/>
            </a:xfrm>
            <a:custGeom>
              <a:avLst/>
              <a:gdLst/>
              <a:ahLst/>
              <a:cxnLst/>
              <a:rect l="l" t="t" r="r" b="b"/>
              <a:pathLst>
                <a:path w="5576" h="5936" extrusionOk="0">
                  <a:moveTo>
                    <a:pt x="2898" y="1"/>
                  </a:moveTo>
                  <a:cubicBezTo>
                    <a:pt x="1978" y="1"/>
                    <a:pt x="1259" y="260"/>
                    <a:pt x="760" y="780"/>
                  </a:cubicBezTo>
                  <a:cubicBezTo>
                    <a:pt x="260" y="1279"/>
                    <a:pt x="0" y="1999"/>
                    <a:pt x="0" y="2958"/>
                  </a:cubicBezTo>
                  <a:cubicBezTo>
                    <a:pt x="0" y="3657"/>
                    <a:pt x="160" y="4237"/>
                    <a:pt x="440" y="4696"/>
                  </a:cubicBezTo>
                  <a:cubicBezTo>
                    <a:pt x="720" y="5156"/>
                    <a:pt x="1059" y="5476"/>
                    <a:pt x="1459" y="5655"/>
                  </a:cubicBezTo>
                  <a:cubicBezTo>
                    <a:pt x="1859" y="5835"/>
                    <a:pt x="2358" y="5935"/>
                    <a:pt x="2978" y="5935"/>
                  </a:cubicBezTo>
                  <a:cubicBezTo>
                    <a:pt x="3497" y="5935"/>
                    <a:pt x="3917" y="5855"/>
                    <a:pt x="4256" y="5695"/>
                  </a:cubicBezTo>
                  <a:cubicBezTo>
                    <a:pt x="4576" y="5555"/>
                    <a:pt x="4856" y="5336"/>
                    <a:pt x="5076" y="5036"/>
                  </a:cubicBezTo>
                  <a:cubicBezTo>
                    <a:pt x="5315" y="4756"/>
                    <a:pt x="5475" y="4397"/>
                    <a:pt x="5575" y="3957"/>
                  </a:cubicBezTo>
                  <a:lnTo>
                    <a:pt x="4017" y="3477"/>
                  </a:lnTo>
                  <a:cubicBezTo>
                    <a:pt x="3957" y="3857"/>
                    <a:pt x="3817" y="4117"/>
                    <a:pt x="3657" y="4317"/>
                  </a:cubicBezTo>
                  <a:cubicBezTo>
                    <a:pt x="3477" y="4496"/>
                    <a:pt x="3217" y="4596"/>
                    <a:pt x="2878" y="4596"/>
                  </a:cubicBezTo>
                  <a:cubicBezTo>
                    <a:pt x="2538" y="4596"/>
                    <a:pt x="2258" y="4476"/>
                    <a:pt x="2078" y="4257"/>
                  </a:cubicBezTo>
                  <a:cubicBezTo>
                    <a:pt x="1879" y="4017"/>
                    <a:pt x="1779" y="3577"/>
                    <a:pt x="1779" y="2938"/>
                  </a:cubicBezTo>
                  <a:cubicBezTo>
                    <a:pt x="1779" y="2418"/>
                    <a:pt x="1859" y="2059"/>
                    <a:pt x="2018" y="1819"/>
                  </a:cubicBezTo>
                  <a:cubicBezTo>
                    <a:pt x="2238" y="1499"/>
                    <a:pt x="2538" y="1319"/>
                    <a:pt x="2938" y="1319"/>
                  </a:cubicBezTo>
                  <a:cubicBezTo>
                    <a:pt x="3117" y="1319"/>
                    <a:pt x="3277" y="1359"/>
                    <a:pt x="3417" y="1439"/>
                  </a:cubicBezTo>
                  <a:cubicBezTo>
                    <a:pt x="3577" y="1519"/>
                    <a:pt x="3697" y="1619"/>
                    <a:pt x="3797" y="1759"/>
                  </a:cubicBezTo>
                  <a:cubicBezTo>
                    <a:pt x="3857" y="1839"/>
                    <a:pt x="3897" y="1959"/>
                    <a:pt x="3957" y="2139"/>
                  </a:cubicBezTo>
                  <a:lnTo>
                    <a:pt x="5515" y="1779"/>
                  </a:lnTo>
                  <a:cubicBezTo>
                    <a:pt x="5315" y="1179"/>
                    <a:pt x="5016" y="740"/>
                    <a:pt x="4596" y="440"/>
                  </a:cubicBezTo>
                  <a:cubicBezTo>
                    <a:pt x="4196" y="160"/>
                    <a:pt x="3617" y="1"/>
                    <a:pt x="28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2142690" y="2086978"/>
              <a:ext cx="111520" cy="118320"/>
            </a:xfrm>
            <a:custGeom>
              <a:avLst/>
              <a:gdLst/>
              <a:ahLst/>
              <a:cxnLst/>
              <a:rect l="l" t="t" r="r" b="b"/>
              <a:pathLst>
                <a:path w="5576" h="5916" extrusionOk="0">
                  <a:moveTo>
                    <a:pt x="2898" y="0"/>
                  </a:moveTo>
                  <a:cubicBezTo>
                    <a:pt x="1979" y="0"/>
                    <a:pt x="1260" y="260"/>
                    <a:pt x="760" y="760"/>
                  </a:cubicBezTo>
                  <a:cubicBezTo>
                    <a:pt x="261" y="1279"/>
                    <a:pt x="1" y="1999"/>
                    <a:pt x="1" y="2938"/>
                  </a:cubicBezTo>
                  <a:cubicBezTo>
                    <a:pt x="1" y="3657"/>
                    <a:pt x="141" y="4237"/>
                    <a:pt x="420" y="4696"/>
                  </a:cubicBezTo>
                  <a:cubicBezTo>
                    <a:pt x="720" y="5156"/>
                    <a:pt x="1060" y="5475"/>
                    <a:pt x="1439" y="5655"/>
                  </a:cubicBezTo>
                  <a:cubicBezTo>
                    <a:pt x="1839" y="5835"/>
                    <a:pt x="2359" y="5915"/>
                    <a:pt x="2978" y="5915"/>
                  </a:cubicBezTo>
                  <a:cubicBezTo>
                    <a:pt x="3478" y="5915"/>
                    <a:pt x="3917" y="5855"/>
                    <a:pt x="4237" y="5695"/>
                  </a:cubicBezTo>
                  <a:cubicBezTo>
                    <a:pt x="4577" y="5555"/>
                    <a:pt x="4856" y="5336"/>
                    <a:pt x="5076" y="5036"/>
                  </a:cubicBezTo>
                  <a:cubicBezTo>
                    <a:pt x="5296" y="4756"/>
                    <a:pt x="5456" y="4376"/>
                    <a:pt x="5576" y="3957"/>
                  </a:cubicBezTo>
                  <a:lnTo>
                    <a:pt x="4017" y="3477"/>
                  </a:lnTo>
                  <a:cubicBezTo>
                    <a:pt x="3937" y="3837"/>
                    <a:pt x="3817" y="4117"/>
                    <a:pt x="3637" y="4317"/>
                  </a:cubicBezTo>
                  <a:cubicBezTo>
                    <a:pt x="3458" y="4496"/>
                    <a:pt x="3218" y="4596"/>
                    <a:pt x="2878" y="4596"/>
                  </a:cubicBezTo>
                  <a:cubicBezTo>
                    <a:pt x="2518" y="4596"/>
                    <a:pt x="2259" y="4476"/>
                    <a:pt x="2059" y="4237"/>
                  </a:cubicBezTo>
                  <a:cubicBezTo>
                    <a:pt x="1859" y="3997"/>
                    <a:pt x="1779" y="3577"/>
                    <a:pt x="1779" y="2938"/>
                  </a:cubicBezTo>
                  <a:cubicBezTo>
                    <a:pt x="1779" y="2418"/>
                    <a:pt x="1859" y="2039"/>
                    <a:pt x="2019" y="1799"/>
                  </a:cubicBezTo>
                  <a:cubicBezTo>
                    <a:pt x="2219" y="1479"/>
                    <a:pt x="2538" y="1319"/>
                    <a:pt x="2938" y="1319"/>
                  </a:cubicBezTo>
                  <a:cubicBezTo>
                    <a:pt x="3118" y="1319"/>
                    <a:pt x="3278" y="1359"/>
                    <a:pt x="3418" y="1439"/>
                  </a:cubicBezTo>
                  <a:cubicBezTo>
                    <a:pt x="3558" y="1499"/>
                    <a:pt x="3677" y="1619"/>
                    <a:pt x="3777" y="1739"/>
                  </a:cubicBezTo>
                  <a:cubicBezTo>
                    <a:pt x="3837" y="1819"/>
                    <a:pt x="3897" y="1959"/>
                    <a:pt x="3957" y="2119"/>
                  </a:cubicBezTo>
                  <a:lnTo>
                    <a:pt x="5516" y="1779"/>
                  </a:lnTo>
                  <a:cubicBezTo>
                    <a:pt x="5316" y="1179"/>
                    <a:pt x="4996" y="720"/>
                    <a:pt x="4597" y="440"/>
                  </a:cubicBezTo>
                  <a:cubicBezTo>
                    <a:pt x="4177" y="140"/>
                    <a:pt x="3617" y="0"/>
                    <a:pt x="28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3231710" y="3166398"/>
              <a:ext cx="116720" cy="118320"/>
            </a:xfrm>
            <a:custGeom>
              <a:avLst/>
              <a:gdLst/>
              <a:ahLst/>
              <a:cxnLst/>
              <a:rect l="l" t="t" r="r" b="b"/>
              <a:pathLst>
                <a:path w="5836" h="5916" extrusionOk="0">
                  <a:moveTo>
                    <a:pt x="3078" y="1"/>
                  </a:moveTo>
                  <a:cubicBezTo>
                    <a:pt x="2438" y="1"/>
                    <a:pt x="1899" y="100"/>
                    <a:pt x="1519" y="280"/>
                  </a:cubicBezTo>
                  <a:cubicBezTo>
                    <a:pt x="1019" y="520"/>
                    <a:pt x="640" y="880"/>
                    <a:pt x="380" y="1339"/>
                  </a:cubicBezTo>
                  <a:cubicBezTo>
                    <a:pt x="140" y="1799"/>
                    <a:pt x="0" y="2338"/>
                    <a:pt x="0" y="2958"/>
                  </a:cubicBezTo>
                  <a:cubicBezTo>
                    <a:pt x="0" y="3557"/>
                    <a:pt x="120" y="4077"/>
                    <a:pt x="360" y="4536"/>
                  </a:cubicBezTo>
                  <a:cubicBezTo>
                    <a:pt x="600" y="4996"/>
                    <a:pt x="920" y="5336"/>
                    <a:pt x="1339" y="5575"/>
                  </a:cubicBezTo>
                  <a:cubicBezTo>
                    <a:pt x="1779" y="5815"/>
                    <a:pt x="2338" y="5915"/>
                    <a:pt x="3018" y="5915"/>
                  </a:cubicBezTo>
                  <a:cubicBezTo>
                    <a:pt x="3557" y="5915"/>
                    <a:pt x="4037" y="5855"/>
                    <a:pt x="4436" y="5735"/>
                  </a:cubicBezTo>
                  <a:cubicBezTo>
                    <a:pt x="4836" y="5595"/>
                    <a:pt x="5316" y="5356"/>
                    <a:pt x="5835" y="4996"/>
                  </a:cubicBezTo>
                  <a:lnTo>
                    <a:pt x="5835" y="2558"/>
                  </a:lnTo>
                  <a:lnTo>
                    <a:pt x="3098" y="2558"/>
                  </a:lnTo>
                  <a:lnTo>
                    <a:pt x="3098" y="3757"/>
                  </a:lnTo>
                  <a:lnTo>
                    <a:pt x="4277" y="3757"/>
                  </a:lnTo>
                  <a:lnTo>
                    <a:pt x="4277" y="4297"/>
                  </a:lnTo>
                  <a:cubicBezTo>
                    <a:pt x="4057" y="4437"/>
                    <a:pt x="3837" y="4536"/>
                    <a:pt x="3657" y="4576"/>
                  </a:cubicBezTo>
                  <a:cubicBezTo>
                    <a:pt x="3477" y="4636"/>
                    <a:pt x="3297" y="4676"/>
                    <a:pt x="3098" y="4676"/>
                  </a:cubicBezTo>
                  <a:cubicBezTo>
                    <a:pt x="2678" y="4676"/>
                    <a:pt x="2358" y="4536"/>
                    <a:pt x="2118" y="4277"/>
                  </a:cubicBezTo>
                  <a:cubicBezTo>
                    <a:pt x="1899" y="4017"/>
                    <a:pt x="1779" y="3557"/>
                    <a:pt x="1779" y="2938"/>
                  </a:cubicBezTo>
                  <a:cubicBezTo>
                    <a:pt x="1779" y="2358"/>
                    <a:pt x="1879" y="1939"/>
                    <a:pt x="2118" y="1679"/>
                  </a:cubicBezTo>
                  <a:cubicBezTo>
                    <a:pt x="2358" y="1399"/>
                    <a:pt x="2658" y="1259"/>
                    <a:pt x="3038" y="1259"/>
                  </a:cubicBezTo>
                  <a:cubicBezTo>
                    <a:pt x="3297" y="1259"/>
                    <a:pt x="3517" y="1319"/>
                    <a:pt x="3677" y="1439"/>
                  </a:cubicBezTo>
                  <a:cubicBezTo>
                    <a:pt x="3857" y="1559"/>
                    <a:pt x="3977" y="1719"/>
                    <a:pt x="4037" y="1939"/>
                  </a:cubicBezTo>
                  <a:lnTo>
                    <a:pt x="5755" y="1619"/>
                  </a:lnTo>
                  <a:cubicBezTo>
                    <a:pt x="5655" y="1259"/>
                    <a:pt x="5495" y="960"/>
                    <a:pt x="5276" y="720"/>
                  </a:cubicBezTo>
                  <a:cubicBezTo>
                    <a:pt x="5076" y="480"/>
                    <a:pt x="4816" y="300"/>
                    <a:pt x="4496" y="180"/>
                  </a:cubicBezTo>
                  <a:cubicBezTo>
                    <a:pt x="4197" y="60"/>
                    <a:pt x="3717" y="1"/>
                    <a:pt x="30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2141490" y="2956198"/>
              <a:ext cx="116320" cy="118300"/>
            </a:xfrm>
            <a:custGeom>
              <a:avLst/>
              <a:gdLst/>
              <a:ahLst/>
              <a:cxnLst/>
              <a:rect l="l" t="t" r="r" b="b"/>
              <a:pathLst>
                <a:path w="5816" h="5915" extrusionOk="0">
                  <a:moveTo>
                    <a:pt x="3078" y="0"/>
                  </a:moveTo>
                  <a:cubicBezTo>
                    <a:pt x="2419" y="0"/>
                    <a:pt x="1899" y="100"/>
                    <a:pt x="1519" y="280"/>
                  </a:cubicBezTo>
                  <a:cubicBezTo>
                    <a:pt x="1020" y="520"/>
                    <a:pt x="640" y="879"/>
                    <a:pt x="380" y="1339"/>
                  </a:cubicBezTo>
                  <a:cubicBezTo>
                    <a:pt x="121" y="1798"/>
                    <a:pt x="1" y="2338"/>
                    <a:pt x="1" y="2957"/>
                  </a:cubicBezTo>
                  <a:cubicBezTo>
                    <a:pt x="1" y="3557"/>
                    <a:pt x="101" y="4076"/>
                    <a:pt x="340" y="4536"/>
                  </a:cubicBezTo>
                  <a:cubicBezTo>
                    <a:pt x="580" y="4996"/>
                    <a:pt x="920" y="5335"/>
                    <a:pt x="1340" y="5575"/>
                  </a:cubicBezTo>
                  <a:cubicBezTo>
                    <a:pt x="1759" y="5815"/>
                    <a:pt x="2319" y="5915"/>
                    <a:pt x="2998" y="5915"/>
                  </a:cubicBezTo>
                  <a:cubicBezTo>
                    <a:pt x="3558" y="5915"/>
                    <a:pt x="4037" y="5855"/>
                    <a:pt x="4437" y="5735"/>
                  </a:cubicBezTo>
                  <a:cubicBezTo>
                    <a:pt x="4836" y="5595"/>
                    <a:pt x="5296" y="5355"/>
                    <a:pt x="5816" y="4996"/>
                  </a:cubicBezTo>
                  <a:lnTo>
                    <a:pt x="5816" y="2558"/>
                  </a:lnTo>
                  <a:lnTo>
                    <a:pt x="3078" y="2558"/>
                  </a:lnTo>
                  <a:lnTo>
                    <a:pt x="3078" y="3757"/>
                  </a:lnTo>
                  <a:lnTo>
                    <a:pt x="4277" y="3757"/>
                  </a:lnTo>
                  <a:lnTo>
                    <a:pt x="4277" y="4296"/>
                  </a:lnTo>
                  <a:cubicBezTo>
                    <a:pt x="4037" y="4436"/>
                    <a:pt x="3837" y="4516"/>
                    <a:pt x="3657" y="4576"/>
                  </a:cubicBezTo>
                  <a:cubicBezTo>
                    <a:pt x="3478" y="4636"/>
                    <a:pt x="3278" y="4676"/>
                    <a:pt x="3078" y="4676"/>
                  </a:cubicBezTo>
                  <a:cubicBezTo>
                    <a:pt x="2678" y="4676"/>
                    <a:pt x="2339" y="4536"/>
                    <a:pt x="2119" y="4276"/>
                  </a:cubicBezTo>
                  <a:cubicBezTo>
                    <a:pt x="1879" y="3996"/>
                    <a:pt x="1759" y="3557"/>
                    <a:pt x="1759" y="2937"/>
                  </a:cubicBezTo>
                  <a:cubicBezTo>
                    <a:pt x="1759" y="2358"/>
                    <a:pt x="1879" y="1938"/>
                    <a:pt x="2099" y="1659"/>
                  </a:cubicBezTo>
                  <a:cubicBezTo>
                    <a:pt x="2339" y="1399"/>
                    <a:pt x="2658" y="1259"/>
                    <a:pt x="3038" y="1259"/>
                  </a:cubicBezTo>
                  <a:cubicBezTo>
                    <a:pt x="3298" y="1259"/>
                    <a:pt x="3518" y="1319"/>
                    <a:pt x="3677" y="1439"/>
                  </a:cubicBezTo>
                  <a:cubicBezTo>
                    <a:pt x="3837" y="1539"/>
                    <a:pt x="3957" y="1719"/>
                    <a:pt x="4037" y="1938"/>
                  </a:cubicBezTo>
                  <a:lnTo>
                    <a:pt x="5736" y="1619"/>
                  </a:lnTo>
                  <a:cubicBezTo>
                    <a:pt x="5636" y="1259"/>
                    <a:pt x="5476" y="959"/>
                    <a:pt x="5276" y="719"/>
                  </a:cubicBezTo>
                  <a:cubicBezTo>
                    <a:pt x="5076" y="460"/>
                    <a:pt x="4816" y="300"/>
                    <a:pt x="4497" y="180"/>
                  </a:cubicBezTo>
                  <a:cubicBezTo>
                    <a:pt x="4177" y="60"/>
                    <a:pt x="3717" y="0"/>
                    <a:pt x="30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2349310" y="1856378"/>
              <a:ext cx="116720" cy="118320"/>
            </a:xfrm>
            <a:custGeom>
              <a:avLst/>
              <a:gdLst/>
              <a:ahLst/>
              <a:cxnLst/>
              <a:rect l="l" t="t" r="r" b="b"/>
              <a:pathLst>
                <a:path w="5836" h="5916" extrusionOk="0">
                  <a:moveTo>
                    <a:pt x="3078" y="1"/>
                  </a:moveTo>
                  <a:cubicBezTo>
                    <a:pt x="2418" y="1"/>
                    <a:pt x="1899" y="101"/>
                    <a:pt x="1519" y="281"/>
                  </a:cubicBezTo>
                  <a:cubicBezTo>
                    <a:pt x="1019" y="520"/>
                    <a:pt x="640" y="880"/>
                    <a:pt x="380" y="1340"/>
                  </a:cubicBezTo>
                  <a:cubicBezTo>
                    <a:pt x="120" y="1799"/>
                    <a:pt x="0" y="2339"/>
                    <a:pt x="0" y="2958"/>
                  </a:cubicBezTo>
                  <a:cubicBezTo>
                    <a:pt x="0" y="3558"/>
                    <a:pt x="120" y="4077"/>
                    <a:pt x="360" y="4537"/>
                  </a:cubicBezTo>
                  <a:cubicBezTo>
                    <a:pt x="580" y="4996"/>
                    <a:pt x="920" y="5336"/>
                    <a:pt x="1339" y="5576"/>
                  </a:cubicBezTo>
                  <a:cubicBezTo>
                    <a:pt x="1779" y="5816"/>
                    <a:pt x="2338" y="5916"/>
                    <a:pt x="3018" y="5916"/>
                  </a:cubicBezTo>
                  <a:cubicBezTo>
                    <a:pt x="3557" y="5916"/>
                    <a:pt x="4037" y="5856"/>
                    <a:pt x="4436" y="5736"/>
                  </a:cubicBezTo>
                  <a:cubicBezTo>
                    <a:pt x="4836" y="5596"/>
                    <a:pt x="5296" y="5356"/>
                    <a:pt x="5835" y="4996"/>
                  </a:cubicBezTo>
                  <a:lnTo>
                    <a:pt x="5835" y="2559"/>
                  </a:lnTo>
                  <a:lnTo>
                    <a:pt x="3098" y="2559"/>
                  </a:lnTo>
                  <a:lnTo>
                    <a:pt x="3098" y="3758"/>
                  </a:lnTo>
                  <a:lnTo>
                    <a:pt x="4277" y="3758"/>
                  </a:lnTo>
                  <a:lnTo>
                    <a:pt x="4277" y="4297"/>
                  </a:lnTo>
                  <a:cubicBezTo>
                    <a:pt x="4037" y="4437"/>
                    <a:pt x="3837" y="4537"/>
                    <a:pt x="3657" y="4577"/>
                  </a:cubicBezTo>
                  <a:cubicBezTo>
                    <a:pt x="3477" y="4637"/>
                    <a:pt x="3297" y="4677"/>
                    <a:pt x="3098" y="4677"/>
                  </a:cubicBezTo>
                  <a:cubicBezTo>
                    <a:pt x="2678" y="4677"/>
                    <a:pt x="2358" y="4537"/>
                    <a:pt x="2118" y="4277"/>
                  </a:cubicBezTo>
                  <a:cubicBezTo>
                    <a:pt x="1879" y="4017"/>
                    <a:pt x="1779" y="3558"/>
                    <a:pt x="1779" y="2938"/>
                  </a:cubicBezTo>
                  <a:cubicBezTo>
                    <a:pt x="1779" y="2359"/>
                    <a:pt x="1879" y="1939"/>
                    <a:pt x="2118" y="1679"/>
                  </a:cubicBezTo>
                  <a:cubicBezTo>
                    <a:pt x="2338" y="1400"/>
                    <a:pt x="2658" y="1260"/>
                    <a:pt x="3038" y="1260"/>
                  </a:cubicBezTo>
                  <a:cubicBezTo>
                    <a:pt x="3297" y="1260"/>
                    <a:pt x="3517" y="1320"/>
                    <a:pt x="3677" y="1440"/>
                  </a:cubicBezTo>
                  <a:cubicBezTo>
                    <a:pt x="3857" y="1560"/>
                    <a:pt x="3977" y="1719"/>
                    <a:pt x="4037" y="1939"/>
                  </a:cubicBezTo>
                  <a:lnTo>
                    <a:pt x="5755" y="1619"/>
                  </a:lnTo>
                  <a:cubicBezTo>
                    <a:pt x="5635" y="1260"/>
                    <a:pt x="5495" y="960"/>
                    <a:pt x="5276" y="720"/>
                  </a:cubicBezTo>
                  <a:cubicBezTo>
                    <a:pt x="5076" y="480"/>
                    <a:pt x="4816" y="301"/>
                    <a:pt x="4496" y="181"/>
                  </a:cubicBezTo>
                  <a:cubicBezTo>
                    <a:pt x="4197" y="61"/>
                    <a:pt x="3717" y="1"/>
                    <a:pt x="30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2941970" y="3295878"/>
              <a:ext cx="107520" cy="114320"/>
            </a:xfrm>
            <a:custGeom>
              <a:avLst/>
              <a:gdLst/>
              <a:ahLst/>
              <a:cxnLst/>
              <a:rect l="l" t="t" r="r" b="b"/>
              <a:pathLst>
                <a:path w="5376" h="5716" extrusionOk="0">
                  <a:moveTo>
                    <a:pt x="1" y="1"/>
                  </a:moveTo>
                  <a:lnTo>
                    <a:pt x="1" y="1419"/>
                  </a:lnTo>
                  <a:lnTo>
                    <a:pt x="1819" y="1419"/>
                  </a:lnTo>
                  <a:lnTo>
                    <a:pt x="1819" y="5715"/>
                  </a:lnTo>
                  <a:lnTo>
                    <a:pt x="3577" y="5715"/>
                  </a:lnTo>
                  <a:lnTo>
                    <a:pt x="3577" y="1419"/>
                  </a:lnTo>
                  <a:lnTo>
                    <a:pt x="5376" y="1419"/>
                  </a:lnTo>
                  <a:lnTo>
                    <a:pt x="537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2032390" y="2674038"/>
              <a:ext cx="107520" cy="114720"/>
            </a:xfrm>
            <a:custGeom>
              <a:avLst/>
              <a:gdLst/>
              <a:ahLst/>
              <a:cxnLst/>
              <a:rect l="l" t="t" r="r" b="b"/>
              <a:pathLst>
                <a:path w="5376" h="5736" extrusionOk="0">
                  <a:moveTo>
                    <a:pt x="1" y="1"/>
                  </a:moveTo>
                  <a:lnTo>
                    <a:pt x="1" y="1420"/>
                  </a:lnTo>
                  <a:lnTo>
                    <a:pt x="1799" y="1420"/>
                  </a:lnTo>
                  <a:lnTo>
                    <a:pt x="1799" y="5736"/>
                  </a:lnTo>
                  <a:lnTo>
                    <a:pt x="3578" y="5736"/>
                  </a:lnTo>
                  <a:lnTo>
                    <a:pt x="3578" y="1420"/>
                  </a:lnTo>
                  <a:lnTo>
                    <a:pt x="5376" y="1420"/>
                  </a:lnTo>
                  <a:lnTo>
                    <a:pt x="537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2645030" y="1746078"/>
              <a:ext cx="107540" cy="114720"/>
            </a:xfrm>
            <a:custGeom>
              <a:avLst/>
              <a:gdLst/>
              <a:ahLst/>
              <a:cxnLst/>
              <a:rect l="l" t="t" r="r" b="b"/>
              <a:pathLst>
                <a:path w="5377" h="5736" extrusionOk="0">
                  <a:moveTo>
                    <a:pt x="1" y="1"/>
                  </a:moveTo>
                  <a:lnTo>
                    <a:pt x="1" y="1420"/>
                  </a:lnTo>
                  <a:lnTo>
                    <a:pt x="1799" y="1420"/>
                  </a:lnTo>
                  <a:lnTo>
                    <a:pt x="1799" y="5736"/>
                  </a:lnTo>
                  <a:lnTo>
                    <a:pt x="3558" y="5736"/>
                  </a:lnTo>
                  <a:lnTo>
                    <a:pt x="3558" y="1420"/>
                  </a:lnTo>
                  <a:lnTo>
                    <a:pt x="5376" y="1420"/>
                  </a:lnTo>
                  <a:lnTo>
                    <a:pt x="537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2880030" y="1475938"/>
              <a:ext cx="67160" cy="71540"/>
            </a:xfrm>
            <a:custGeom>
              <a:avLst/>
              <a:gdLst/>
              <a:ahLst/>
              <a:cxnLst/>
              <a:rect l="l" t="t" r="r" b="b"/>
              <a:pathLst>
                <a:path w="3358" h="3577" extrusionOk="0">
                  <a:moveTo>
                    <a:pt x="0" y="0"/>
                  </a:moveTo>
                  <a:lnTo>
                    <a:pt x="0" y="879"/>
                  </a:lnTo>
                  <a:lnTo>
                    <a:pt x="1119" y="879"/>
                  </a:lnTo>
                  <a:lnTo>
                    <a:pt x="1119" y="3577"/>
                  </a:lnTo>
                  <a:lnTo>
                    <a:pt x="2218" y="3577"/>
                  </a:lnTo>
                  <a:lnTo>
                    <a:pt x="2218" y="879"/>
                  </a:lnTo>
                  <a:lnTo>
                    <a:pt x="3357" y="879"/>
                  </a:lnTo>
                  <a:lnTo>
                    <a:pt x="33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2979530" y="1486318"/>
              <a:ext cx="69560" cy="73960"/>
            </a:xfrm>
            <a:custGeom>
              <a:avLst/>
              <a:gdLst/>
              <a:ahLst/>
              <a:cxnLst/>
              <a:rect l="l" t="t" r="r" b="b"/>
              <a:pathLst>
                <a:path w="3478" h="3698" extrusionOk="0">
                  <a:moveTo>
                    <a:pt x="1799" y="1"/>
                  </a:moveTo>
                  <a:cubicBezTo>
                    <a:pt x="1240" y="1"/>
                    <a:pt x="780" y="161"/>
                    <a:pt x="460" y="480"/>
                  </a:cubicBezTo>
                  <a:cubicBezTo>
                    <a:pt x="161" y="800"/>
                    <a:pt x="1" y="1240"/>
                    <a:pt x="1" y="1839"/>
                  </a:cubicBezTo>
                  <a:cubicBezTo>
                    <a:pt x="1" y="2279"/>
                    <a:pt x="81" y="2638"/>
                    <a:pt x="261" y="2938"/>
                  </a:cubicBezTo>
                  <a:cubicBezTo>
                    <a:pt x="440" y="3218"/>
                    <a:pt x="660" y="3418"/>
                    <a:pt x="900" y="3537"/>
                  </a:cubicBezTo>
                  <a:cubicBezTo>
                    <a:pt x="1160" y="3637"/>
                    <a:pt x="1459" y="3697"/>
                    <a:pt x="1859" y="3697"/>
                  </a:cubicBezTo>
                  <a:cubicBezTo>
                    <a:pt x="2179" y="3697"/>
                    <a:pt x="2439" y="3657"/>
                    <a:pt x="2638" y="3557"/>
                  </a:cubicBezTo>
                  <a:cubicBezTo>
                    <a:pt x="2858" y="3458"/>
                    <a:pt x="3038" y="3338"/>
                    <a:pt x="3178" y="3138"/>
                  </a:cubicBezTo>
                  <a:cubicBezTo>
                    <a:pt x="3318" y="2958"/>
                    <a:pt x="3418" y="2738"/>
                    <a:pt x="3478" y="2458"/>
                  </a:cubicBezTo>
                  <a:lnTo>
                    <a:pt x="2499" y="2179"/>
                  </a:lnTo>
                  <a:cubicBezTo>
                    <a:pt x="2459" y="2399"/>
                    <a:pt x="2379" y="2578"/>
                    <a:pt x="2279" y="2698"/>
                  </a:cubicBezTo>
                  <a:cubicBezTo>
                    <a:pt x="2159" y="2818"/>
                    <a:pt x="1999" y="2878"/>
                    <a:pt x="1799" y="2878"/>
                  </a:cubicBezTo>
                  <a:cubicBezTo>
                    <a:pt x="1579" y="2878"/>
                    <a:pt x="1400" y="2798"/>
                    <a:pt x="1280" y="2658"/>
                  </a:cubicBezTo>
                  <a:cubicBezTo>
                    <a:pt x="1160" y="2498"/>
                    <a:pt x="1100" y="2239"/>
                    <a:pt x="1100" y="1839"/>
                  </a:cubicBezTo>
                  <a:cubicBezTo>
                    <a:pt x="1100" y="1519"/>
                    <a:pt x="1160" y="1280"/>
                    <a:pt x="1260" y="1120"/>
                  </a:cubicBezTo>
                  <a:cubicBezTo>
                    <a:pt x="1400" y="920"/>
                    <a:pt x="1579" y="820"/>
                    <a:pt x="1839" y="820"/>
                  </a:cubicBezTo>
                  <a:cubicBezTo>
                    <a:pt x="1939" y="820"/>
                    <a:pt x="2039" y="840"/>
                    <a:pt x="2139" y="900"/>
                  </a:cubicBezTo>
                  <a:cubicBezTo>
                    <a:pt x="2219" y="940"/>
                    <a:pt x="2299" y="1000"/>
                    <a:pt x="2359" y="1080"/>
                  </a:cubicBezTo>
                  <a:cubicBezTo>
                    <a:pt x="2399" y="1140"/>
                    <a:pt x="2439" y="1220"/>
                    <a:pt x="2459" y="1319"/>
                  </a:cubicBezTo>
                  <a:lnTo>
                    <a:pt x="3438" y="1120"/>
                  </a:lnTo>
                  <a:cubicBezTo>
                    <a:pt x="3318" y="740"/>
                    <a:pt x="3118" y="460"/>
                    <a:pt x="2858" y="280"/>
                  </a:cubicBezTo>
                  <a:cubicBezTo>
                    <a:pt x="2618" y="81"/>
                    <a:pt x="2259" y="1"/>
                    <a:pt x="17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3078250" y="1502297"/>
              <a:ext cx="77940" cy="71560"/>
            </a:xfrm>
            <a:custGeom>
              <a:avLst/>
              <a:gdLst/>
              <a:ahLst/>
              <a:cxnLst/>
              <a:rect l="l" t="t" r="r" b="b"/>
              <a:pathLst>
                <a:path w="3897" h="3578" extrusionOk="0">
                  <a:moveTo>
                    <a:pt x="1939" y="920"/>
                  </a:moveTo>
                  <a:lnTo>
                    <a:pt x="2338" y="2219"/>
                  </a:lnTo>
                  <a:lnTo>
                    <a:pt x="1539" y="2219"/>
                  </a:lnTo>
                  <a:lnTo>
                    <a:pt x="1939" y="920"/>
                  </a:lnTo>
                  <a:close/>
                  <a:moveTo>
                    <a:pt x="1339" y="1"/>
                  </a:moveTo>
                  <a:lnTo>
                    <a:pt x="0" y="3578"/>
                  </a:lnTo>
                  <a:lnTo>
                    <a:pt x="1139" y="3578"/>
                  </a:lnTo>
                  <a:lnTo>
                    <a:pt x="1299" y="2978"/>
                  </a:lnTo>
                  <a:lnTo>
                    <a:pt x="2558" y="2978"/>
                  </a:lnTo>
                  <a:lnTo>
                    <a:pt x="2738" y="3578"/>
                  </a:lnTo>
                  <a:lnTo>
                    <a:pt x="3897" y="3578"/>
                  </a:lnTo>
                  <a:lnTo>
                    <a:pt x="25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3178950" y="1533078"/>
              <a:ext cx="72760" cy="73960"/>
            </a:xfrm>
            <a:custGeom>
              <a:avLst/>
              <a:gdLst/>
              <a:ahLst/>
              <a:cxnLst/>
              <a:rect l="l" t="t" r="r" b="b"/>
              <a:pathLst>
                <a:path w="3638" h="3698" extrusionOk="0">
                  <a:moveTo>
                    <a:pt x="1919" y="1"/>
                  </a:moveTo>
                  <a:cubicBezTo>
                    <a:pt x="1519" y="1"/>
                    <a:pt x="1200" y="61"/>
                    <a:pt x="940" y="180"/>
                  </a:cubicBezTo>
                  <a:cubicBezTo>
                    <a:pt x="640" y="320"/>
                    <a:pt x="400" y="540"/>
                    <a:pt x="241" y="840"/>
                  </a:cubicBezTo>
                  <a:cubicBezTo>
                    <a:pt x="81" y="1120"/>
                    <a:pt x="1" y="1459"/>
                    <a:pt x="1" y="1839"/>
                  </a:cubicBezTo>
                  <a:cubicBezTo>
                    <a:pt x="1" y="2219"/>
                    <a:pt x="81" y="2538"/>
                    <a:pt x="221" y="2838"/>
                  </a:cubicBezTo>
                  <a:cubicBezTo>
                    <a:pt x="360" y="3118"/>
                    <a:pt x="580" y="3338"/>
                    <a:pt x="840" y="3477"/>
                  </a:cubicBezTo>
                  <a:cubicBezTo>
                    <a:pt x="1100" y="3617"/>
                    <a:pt x="1459" y="3697"/>
                    <a:pt x="1879" y="3697"/>
                  </a:cubicBezTo>
                  <a:cubicBezTo>
                    <a:pt x="2219" y="3697"/>
                    <a:pt x="2518" y="3657"/>
                    <a:pt x="2778" y="3577"/>
                  </a:cubicBezTo>
                  <a:cubicBezTo>
                    <a:pt x="3018" y="3497"/>
                    <a:pt x="3318" y="3338"/>
                    <a:pt x="3637" y="3118"/>
                  </a:cubicBezTo>
                  <a:lnTo>
                    <a:pt x="3637" y="1599"/>
                  </a:lnTo>
                  <a:lnTo>
                    <a:pt x="1939" y="1599"/>
                  </a:lnTo>
                  <a:lnTo>
                    <a:pt x="1939" y="2338"/>
                  </a:lnTo>
                  <a:lnTo>
                    <a:pt x="2678" y="2338"/>
                  </a:lnTo>
                  <a:lnTo>
                    <a:pt x="2678" y="2678"/>
                  </a:lnTo>
                  <a:cubicBezTo>
                    <a:pt x="2518" y="2758"/>
                    <a:pt x="2399" y="2818"/>
                    <a:pt x="2279" y="2858"/>
                  </a:cubicBezTo>
                  <a:cubicBezTo>
                    <a:pt x="2179" y="2898"/>
                    <a:pt x="2059" y="2918"/>
                    <a:pt x="1939" y="2918"/>
                  </a:cubicBezTo>
                  <a:cubicBezTo>
                    <a:pt x="1679" y="2918"/>
                    <a:pt x="1479" y="2838"/>
                    <a:pt x="1320" y="2658"/>
                  </a:cubicBezTo>
                  <a:cubicBezTo>
                    <a:pt x="1180" y="2498"/>
                    <a:pt x="1100" y="2219"/>
                    <a:pt x="1100" y="1839"/>
                  </a:cubicBezTo>
                  <a:cubicBezTo>
                    <a:pt x="1100" y="1479"/>
                    <a:pt x="1180" y="1199"/>
                    <a:pt x="1320" y="1040"/>
                  </a:cubicBezTo>
                  <a:cubicBezTo>
                    <a:pt x="1459" y="860"/>
                    <a:pt x="1659" y="780"/>
                    <a:pt x="1899" y="780"/>
                  </a:cubicBezTo>
                  <a:cubicBezTo>
                    <a:pt x="2059" y="780"/>
                    <a:pt x="2199" y="820"/>
                    <a:pt x="2299" y="900"/>
                  </a:cubicBezTo>
                  <a:cubicBezTo>
                    <a:pt x="2399" y="960"/>
                    <a:pt x="2479" y="1060"/>
                    <a:pt x="2518" y="1199"/>
                  </a:cubicBezTo>
                  <a:lnTo>
                    <a:pt x="3598" y="1020"/>
                  </a:lnTo>
                  <a:cubicBezTo>
                    <a:pt x="3518" y="780"/>
                    <a:pt x="3438" y="600"/>
                    <a:pt x="3298" y="440"/>
                  </a:cubicBezTo>
                  <a:cubicBezTo>
                    <a:pt x="3178" y="280"/>
                    <a:pt x="3018" y="180"/>
                    <a:pt x="2818" y="100"/>
                  </a:cubicBezTo>
                  <a:cubicBezTo>
                    <a:pt x="2618" y="41"/>
                    <a:pt x="2319" y="1"/>
                    <a:pt x="19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3299650" y="1573838"/>
              <a:ext cx="67560" cy="71560"/>
            </a:xfrm>
            <a:custGeom>
              <a:avLst/>
              <a:gdLst/>
              <a:ahLst/>
              <a:cxnLst/>
              <a:rect l="l" t="t" r="r" b="b"/>
              <a:pathLst>
                <a:path w="3378" h="3578" extrusionOk="0">
                  <a:moveTo>
                    <a:pt x="0" y="1"/>
                  </a:moveTo>
                  <a:lnTo>
                    <a:pt x="0" y="880"/>
                  </a:lnTo>
                  <a:lnTo>
                    <a:pt x="1139" y="880"/>
                  </a:lnTo>
                  <a:lnTo>
                    <a:pt x="1139" y="3577"/>
                  </a:lnTo>
                  <a:lnTo>
                    <a:pt x="2238" y="3577"/>
                  </a:lnTo>
                  <a:lnTo>
                    <a:pt x="2238" y="880"/>
                  </a:lnTo>
                  <a:lnTo>
                    <a:pt x="3377" y="880"/>
                  </a:lnTo>
                  <a:lnTo>
                    <a:pt x="337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3379970" y="1616998"/>
              <a:ext cx="69560" cy="73960"/>
            </a:xfrm>
            <a:custGeom>
              <a:avLst/>
              <a:gdLst/>
              <a:ahLst/>
              <a:cxnLst/>
              <a:rect l="l" t="t" r="r" b="b"/>
              <a:pathLst>
                <a:path w="3478" h="3698" extrusionOk="0">
                  <a:moveTo>
                    <a:pt x="1799" y="1"/>
                  </a:moveTo>
                  <a:cubicBezTo>
                    <a:pt x="1240" y="1"/>
                    <a:pt x="780" y="161"/>
                    <a:pt x="460" y="480"/>
                  </a:cubicBezTo>
                  <a:cubicBezTo>
                    <a:pt x="161" y="780"/>
                    <a:pt x="1" y="1240"/>
                    <a:pt x="1" y="1839"/>
                  </a:cubicBezTo>
                  <a:cubicBezTo>
                    <a:pt x="1" y="2279"/>
                    <a:pt x="81" y="2638"/>
                    <a:pt x="260" y="2918"/>
                  </a:cubicBezTo>
                  <a:cubicBezTo>
                    <a:pt x="440" y="3218"/>
                    <a:pt x="660" y="3418"/>
                    <a:pt x="900" y="3518"/>
                  </a:cubicBezTo>
                  <a:cubicBezTo>
                    <a:pt x="1160" y="3637"/>
                    <a:pt x="1459" y="3697"/>
                    <a:pt x="1859" y="3697"/>
                  </a:cubicBezTo>
                  <a:cubicBezTo>
                    <a:pt x="2179" y="3697"/>
                    <a:pt x="2438" y="3637"/>
                    <a:pt x="2638" y="3558"/>
                  </a:cubicBezTo>
                  <a:cubicBezTo>
                    <a:pt x="2858" y="3458"/>
                    <a:pt x="3038" y="3318"/>
                    <a:pt x="3178" y="3138"/>
                  </a:cubicBezTo>
                  <a:cubicBezTo>
                    <a:pt x="3318" y="2958"/>
                    <a:pt x="3418" y="2738"/>
                    <a:pt x="3478" y="2459"/>
                  </a:cubicBezTo>
                  <a:lnTo>
                    <a:pt x="2498" y="2159"/>
                  </a:lnTo>
                  <a:cubicBezTo>
                    <a:pt x="2458" y="2399"/>
                    <a:pt x="2379" y="2558"/>
                    <a:pt x="2279" y="2678"/>
                  </a:cubicBezTo>
                  <a:cubicBezTo>
                    <a:pt x="2159" y="2798"/>
                    <a:pt x="1999" y="2858"/>
                    <a:pt x="1799" y="2858"/>
                  </a:cubicBezTo>
                  <a:cubicBezTo>
                    <a:pt x="1579" y="2858"/>
                    <a:pt x="1399" y="2798"/>
                    <a:pt x="1280" y="2638"/>
                  </a:cubicBezTo>
                  <a:cubicBezTo>
                    <a:pt x="1160" y="2499"/>
                    <a:pt x="1100" y="2219"/>
                    <a:pt x="1100" y="1819"/>
                  </a:cubicBezTo>
                  <a:cubicBezTo>
                    <a:pt x="1100" y="1499"/>
                    <a:pt x="1160" y="1280"/>
                    <a:pt x="1260" y="1120"/>
                  </a:cubicBezTo>
                  <a:cubicBezTo>
                    <a:pt x="1399" y="920"/>
                    <a:pt x="1579" y="820"/>
                    <a:pt x="1839" y="820"/>
                  </a:cubicBezTo>
                  <a:cubicBezTo>
                    <a:pt x="1939" y="820"/>
                    <a:pt x="2039" y="840"/>
                    <a:pt x="2139" y="880"/>
                  </a:cubicBezTo>
                  <a:cubicBezTo>
                    <a:pt x="2219" y="940"/>
                    <a:pt x="2299" y="1000"/>
                    <a:pt x="2359" y="1080"/>
                  </a:cubicBezTo>
                  <a:cubicBezTo>
                    <a:pt x="2398" y="1140"/>
                    <a:pt x="2438" y="1220"/>
                    <a:pt x="2458" y="1320"/>
                  </a:cubicBezTo>
                  <a:lnTo>
                    <a:pt x="3438" y="1100"/>
                  </a:lnTo>
                  <a:cubicBezTo>
                    <a:pt x="3318" y="720"/>
                    <a:pt x="3118" y="440"/>
                    <a:pt x="2858" y="261"/>
                  </a:cubicBezTo>
                  <a:cubicBezTo>
                    <a:pt x="2618" y="81"/>
                    <a:pt x="2259" y="1"/>
                    <a:pt x="17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3454710" y="1664958"/>
              <a:ext cx="77940" cy="71560"/>
            </a:xfrm>
            <a:custGeom>
              <a:avLst/>
              <a:gdLst/>
              <a:ahLst/>
              <a:cxnLst/>
              <a:rect l="l" t="t" r="r" b="b"/>
              <a:pathLst>
                <a:path w="3897" h="3578" extrusionOk="0">
                  <a:moveTo>
                    <a:pt x="1939" y="920"/>
                  </a:moveTo>
                  <a:lnTo>
                    <a:pt x="2318" y="2219"/>
                  </a:lnTo>
                  <a:lnTo>
                    <a:pt x="1539" y="2219"/>
                  </a:lnTo>
                  <a:lnTo>
                    <a:pt x="1939" y="920"/>
                  </a:lnTo>
                  <a:close/>
                  <a:moveTo>
                    <a:pt x="1339" y="1"/>
                  </a:moveTo>
                  <a:lnTo>
                    <a:pt x="0" y="3577"/>
                  </a:lnTo>
                  <a:lnTo>
                    <a:pt x="1119" y="3577"/>
                  </a:lnTo>
                  <a:lnTo>
                    <a:pt x="1299" y="2978"/>
                  </a:lnTo>
                  <a:lnTo>
                    <a:pt x="2558" y="2978"/>
                  </a:lnTo>
                  <a:lnTo>
                    <a:pt x="2738" y="3577"/>
                  </a:lnTo>
                  <a:lnTo>
                    <a:pt x="3897" y="3577"/>
                  </a:lnTo>
                  <a:lnTo>
                    <a:pt x="253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3535830" y="1735297"/>
              <a:ext cx="73160" cy="73960"/>
            </a:xfrm>
            <a:custGeom>
              <a:avLst/>
              <a:gdLst/>
              <a:ahLst/>
              <a:cxnLst/>
              <a:rect l="l" t="t" r="r" b="b"/>
              <a:pathLst>
                <a:path w="3658" h="3698" extrusionOk="0">
                  <a:moveTo>
                    <a:pt x="1939" y="0"/>
                  </a:moveTo>
                  <a:cubicBezTo>
                    <a:pt x="1519" y="0"/>
                    <a:pt x="1200" y="40"/>
                    <a:pt x="960" y="160"/>
                  </a:cubicBezTo>
                  <a:cubicBezTo>
                    <a:pt x="640" y="320"/>
                    <a:pt x="420" y="540"/>
                    <a:pt x="260" y="820"/>
                  </a:cubicBezTo>
                  <a:cubicBezTo>
                    <a:pt x="81" y="1119"/>
                    <a:pt x="1" y="1459"/>
                    <a:pt x="1" y="1839"/>
                  </a:cubicBezTo>
                  <a:cubicBezTo>
                    <a:pt x="1" y="2218"/>
                    <a:pt x="81" y="2538"/>
                    <a:pt x="220" y="2818"/>
                  </a:cubicBezTo>
                  <a:cubicBezTo>
                    <a:pt x="380" y="3118"/>
                    <a:pt x="580" y="3337"/>
                    <a:pt x="860" y="3477"/>
                  </a:cubicBezTo>
                  <a:cubicBezTo>
                    <a:pt x="1120" y="3617"/>
                    <a:pt x="1459" y="3697"/>
                    <a:pt x="1899" y="3697"/>
                  </a:cubicBezTo>
                  <a:cubicBezTo>
                    <a:pt x="2239" y="3697"/>
                    <a:pt x="2538" y="3657"/>
                    <a:pt x="2778" y="3577"/>
                  </a:cubicBezTo>
                  <a:cubicBezTo>
                    <a:pt x="3038" y="3497"/>
                    <a:pt x="3318" y="3337"/>
                    <a:pt x="3657" y="3118"/>
                  </a:cubicBezTo>
                  <a:lnTo>
                    <a:pt x="3657" y="1599"/>
                  </a:lnTo>
                  <a:lnTo>
                    <a:pt x="1939" y="1599"/>
                  </a:lnTo>
                  <a:lnTo>
                    <a:pt x="1939" y="2338"/>
                  </a:lnTo>
                  <a:lnTo>
                    <a:pt x="2678" y="2338"/>
                  </a:lnTo>
                  <a:lnTo>
                    <a:pt x="2678" y="2678"/>
                  </a:lnTo>
                  <a:cubicBezTo>
                    <a:pt x="2538" y="2758"/>
                    <a:pt x="2418" y="2818"/>
                    <a:pt x="2299" y="2858"/>
                  </a:cubicBezTo>
                  <a:cubicBezTo>
                    <a:pt x="2179" y="2898"/>
                    <a:pt x="2059" y="2898"/>
                    <a:pt x="1939" y="2898"/>
                  </a:cubicBezTo>
                  <a:cubicBezTo>
                    <a:pt x="1679" y="2898"/>
                    <a:pt x="1479" y="2818"/>
                    <a:pt x="1339" y="2658"/>
                  </a:cubicBezTo>
                  <a:cubicBezTo>
                    <a:pt x="1180" y="2498"/>
                    <a:pt x="1120" y="2218"/>
                    <a:pt x="1120" y="1819"/>
                  </a:cubicBezTo>
                  <a:cubicBezTo>
                    <a:pt x="1120" y="1459"/>
                    <a:pt x="1180" y="1199"/>
                    <a:pt x="1339" y="1039"/>
                  </a:cubicBezTo>
                  <a:cubicBezTo>
                    <a:pt x="1479" y="860"/>
                    <a:pt x="1679" y="780"/>
                    <a:pt x="1919" y="780"/>
                  </a:cubicBezTo>
                  <a:cubicBezTo>
                    <a:pt x="2079" y="780"/>
                    <a:pt x="2199" y="820"/>
                    <a:pt x="2318" y="880"/>
                  </a:cubicBezTo>
                  <a:cubicBezTo>
                    <a:pt x="2418" y="960"/>
                    <a:pt x="2498" y="1059"/>
                    <a:pt x="2538" y="1199"/>
                  </a:cubicBezTo>
                  <a:lnTo>
                    <a:pt x="3597" y="999"/>
                  </a:lnTo>
                  <a:cubicBezTo>
                    <a:pt x="3537" y="780"/>
                    <a:pt x="3437" y="580"/>
                    <a:pt x="3318" y="440"/>
                  </a:cubicBezTo>
                  <a:cubicBezTo>
                    <a:pt x="3178" y="280"/>
                    <a:pt x="3018" y="180"/>
                    <a:pt x="2818" y="100"/>
                  </a:cubicBezTo>
                  <a:cubicBezTo>
                    <a:pt x="2618" y="20"/>
                    <a:pt x="2338" y="0"/>
                    <a:pt x="19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3784810" y="2070198"/>
              <a:ext cx="72740" cy="73940"/>
            </a:xfrm>
            <a:custGeom>
              <a:avLst/>
              <a:gdLst/>
              <a:ahLst/>
              <a:cxnLst/>
              <a:rect l="l" t="t" r="r" b="b"/>
              <a:pathLst>
                <a:path w="3637" h="3697" extrusionOk="0">
                  <a:moveTo>
                    <a:pt x="1939" y="0"/>
                  </a:moveTo>
                  <a:cubicBezTo>
                    <a:pt x="1519" y="0"/>
                    <a:pt x="1199" y="60"/>
                    <a:pt x="959" y="180"/>
                  </a:cubicBezTo>
                  <a:cubicBezTo>
                    <a:pt x="640" y="320"/>
                    <a:pt x="400" y="540"/>
                    <a:pt x="240" y="839"/>
                  </a:cubicBezTo>
                  <a:cubicBezTo>
                    <a:pt x="80" y="1119"/>
                    <a:pt x="0" y="1459"/>
                    <a:pt x="0" y="1859"/>
                  </a:cubicBezTo>
                  <a:cubicBezTo>
                    <a:pt x="0" y="2218"/>
                    <a:pt x="80" y="2558"/>
                    <a:pt x="220" y="2838"/>
                  </a:cubicBezTo>
                  <a:cubicBezTo>
                    <a:pt x="380" y="3117"/>
                    <a:pt x="580" y="3337"/>
                    <a:pt x="840" y="3477"/>
                  </a:cubicBezTo>
                  <a:cubicBezTo>
                    <a:pt x="1119" y="3637"/>
                    <a:pt x="1459" y="3697"/>
                    <a:pt x="1879" y="3697"/>
                  </a:cubicBezTo>
                  <a:cubicBezTo>
                    <a:pt x="2238" y="3697"/>
                    <a:pt x="2518" y="3657"/>
                    <a:pt x="2778" y="3577"/>
                  </a:cubicBezTo>
                  <a:cubicBezTo>
                    <a:pt x="3038" y="3497"/>
                    <a:pt x="3317" y="3357"/>
                    <a:pt x="3637" y="3117"/>
                  </a:cubicBezTo>
                  <a:lnTo>
                    <a:pt x="3637" y="1599"/>
                  </a:lnTo>
                  <a:lnTo>
                    <a:pt x="1939" y="1599"/>
                  </a:lnTo>
                  <a:lnTo>
                    <a:pt x="1939" y="2338"/>
                  </a:lnTo>
                  <a:lnTo>
                    <a:pt x="2678" y="2338"/>
                  </a:lnTo>
                  <a:lnTo>
                    <a:pt x="2678" y="2678"/>
                  </a:lnTo>
                  <a:cubicBezTo>
                    <a:pt x="2538" y="2778"/>
                    <a:pt x="2398" y="2838"/>
                    <a:pt x="2298" y="2858"/>
                  </a:cubicBezTo>
                  <a:cubicBezTo>
                    <a:pt x="2178" y="2898"/>
                    <a:pt x="2058" y="2918"/>
                    <a:pt x="1939" y="2918"/>
                  </a:cubicBezTo>
                  <a:cubicBezTo>
                    <a:pt x="1679" y="2918"/>
                    <a:pt x="1479" y="2838"/>
                    <a:pt x="1319" y="2678"/>
                  </a:cubicBezTo>
                  <a:cubicBezTo>
                    <a:pt x="1179" y="2498"/>
                    <a:pt x="1119" y="2218"/>
                    <a:pt x="1119" y="1839"/>
                  </a:cubicBezTo>
                  <a:cubicBezTo>
                    <a:pt x="1119" y="1479"/>
                    <a:pt x="1179" y="1219"/>
                    <a:pt x="1319" y="1039"/>
                  </a:cubicBezTo>
                  <a:cubicBezTo>
                    <a:pt x="1479" y="879"/>
                    <a:pt x="1659" y="780"/>
                    <a:pt x="1899" y="780"/>
                  </a:cubicBezTo>
                  <a:cubicBezTo>
                    <a:pt x="2078" y="780"/>
                    <a:pt x="2198" y="819"/>
                    <a:pt x="2298" y="899"/>
                  </a:cubicBezTo>
                  <a:cubicBezTo>
                    <a:pt x="2418" y="959"/>
                    <a:pt x="2478" y="1079"/>
                    <a:pt x="2538" y="1199"/>
                  </a:cubicBezTo>
                  <a:lnTo>
                    <a:pt x="3597" y="1019"/>
                  </a:lnTo>
                  <a:cubicBezTo>
                    <a:pt x="3537" y="780"/>
                    <a:pt x="3437" y="600"/>
                    <a:pt x="3297" y="440"/>
                  </a:cubicBezTo>
                  <a:cubicBezTo>
                    <a:pt x="3177" y="300"/>
                    <a:pt x="3018" y="180"/>
                    <a:pt x="2818" y="120"/>
                  </a:cubicBezTo>
                  <a:cubicBezTo>
                    <a:pt x="2618" y="40"/>
                    <a:pt x="2318" y="0"/>
                    <a:pt x="19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3738050" y="1982678"/>
              <a:ext cx="77940" cy="71540"/>
            </a:xfrm>
            <a:custGeom>
              <a:avLst/>
              <a:gdLst/>
              <a:ahLst/>
              <a:cxnLst/>
              <a:rect l="l" t="t" r="r" b="b"/>
              <a:pathLst>
                <a:path w="3897" h="3577" extrusionOk="0">
                  <a:moveTo>
                    <a:pt x="1939" y="939"/>
                  </a:moveTo>
                  <a:lnTo>
                    <a:pt x="2338" y="2218"/>
                  </a:lnTo>
                  <a:lnTo>
                    <a:pt x="1539" y="2218"/>
                  </a:lnTo>
                  <a:lnTo>
                    <a:pt x="1939" y="939"/>
                  </a:lnTo>
                  <a:close/>
                  <a:moveTo>
                    <a:pt x="1339" y="0"/>
                  </a:moveTo>
                  <a:lnTo>
                    <a:pt x="0" y="3577"/>
                  </a:lnTo>
                  <a:lnTo>
                    <a:pt x="1119" y="3577"/>
                  </a:lnTo>
                  <a:lnTo>
                    <a:pt x="1299" y="2997"/>
                  </a:lnTo>
                  <a:lnTo>
                    <a:pt x="2558" y="2997"/>
                  </a:lnTo>
                  <a:lnTo>
                    <a:pt x="2738" y="3577"/>
                  </a:lnTo>
                  <a:lnTo>
                    <a:pt x="3897" y="3577"/>
                  </a:lnTo>
                  <a:lnTo>
                    <a:pt x="25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3690490" y="1902738"/>
              <a:ext cx="69560" cy="73960"/>
            </a:xfrm>
            <a:custGeom>
              <a:avLst/>
              <a:gdLst/>
              <a:ahLst/>
              <a:cxnLst/>
              <a:rect l="l" t="t" r="r" b="b"/>
              <a:pathLst>
                <a:path w="3478" h="3698" extrusionOk="0">
                  <a:moveTo>
                    <a:pt x="1799" y="1"/>
                  </a:moveTo>
                  <a:cubicBezTo>
                    <a:pt x="1219" y="1"/>
                    <a:pt x="780" y="161"/>
                    <a:pt x="460" y="480"/>
                  </a:cubicBezTo>
                  <a:cubicBezTo>
                    <a:pt x="160" y="800"/>
                    <a:pt x="1" y="1240"/>
                    <a:pt x="1" y="1839"/>
                  </a:cubicBezTo>
                  <a:cubicBezTo>
                    <a:pt x="1" y="2279"/>
                    <a:pt x="81" y="2638"/>
                    <a:pt x="260" y="2938"/>
                  </a:cubicBezTo>
                  <a:cubicBezTo>
                    <a:pt x="440" y="3218"/>
                    <a:pt x="660" y="3418"/>
                    <a:pt x="900" y="3518"/>
                  </a:cubicBezTo>
                  <a:cubicBezTo>
                    <a:pt x="1140" y="3638"/>
                    <a:pt x="1459" y="3697"/>
                    <a:pt x="1859" y="3697"/>
                  </a:cubicBezTo>
                  <a:cubicBezTo>
                    <a:pt x="2179" y="3697"/>
                    <a:pt x="2438" y="3657"/>
                    <a:pt x="2638" y="3558"/>
                  </a:cubicBezTo>
                  <a:cubicBezTo>
                    <a:pt x="2858" y="3458"/>
                    <a:pt x="3018" y="3318"/>
                    <a:pt x="3158" y="3138"/>
                  </a:cubicBezTo>
                  <a:cubicBezTo>
                    <a:pt x="3298" y="2958"/>
                    <a:pt x="3417" y="2738"/>
                    <a:pt x="3477" y="2459"/>
                  </a:cubicBezTo>
                  <a:lnTo>
                    <a:pt x="2498" y="2179"/>
                  </a:lnTo>
                  <a:cubicBezTo>
                    <a:pt x="2458" y="2399"/>
                    <a:pt x="2378" y="2578"/>
                    <a:pt x="2279" y="2678"/>
                  </a:cubicBezTo>
                  <a:cubicBezTo>
                    <a:pt x="2159" y="2798"/>
                    <a:pt x="1999" y="2858"/>
                    <a:pt x="1799" y="2858"/>
                  </a:cubicBezTo>
                  <a:cubicBezTo>
                    <a:pt x="1579" y="2858"/>
                    <a:pt x="1399" y="2798"/>
                    <a:pt x="1279" y="2638"/>
                  </a:cubicBezTo>
                  <a:cubicBezTo>
                    <a:pt x="1160" y="2499"/>
                    <a:pt x="1100" y="2219"/>
                    <a:pt x="1100" y="1839"/>
                  </a:cubicBezTo>
                  <a:cubicBezTo>
                    <a:pt x="1100" y="1499"/>
                    <a:pt x="1160" y="1280"/>
                    <a:pt x="1259" y="1120"/>
                  </a:cubicBezTo>
                  <a:cubicBezTo>
                    <a:pt x="1379" y="920"/>
                    <a:pt x="1579" y="820"/>
                    <a:pt x="1839" y="820"/>
                  </a:cubicBezTo>
                  <a:cubicBezTo>
                    <a:pt x="1939" y="820"/>
                    <a:pt x="2039" y="840"/>
                    <a:pt x="2139" y="900"/>
                  </a:cubicBezTo>
                  <a:cubicBezTo>
                    <a:pt x="2219" y="940"/>
                    <a:pt x="2299" y="1000"/>
                    <a:pt x="2358" y="1080"/>
                  </a:cubicBezTo>
                  <a:cubicBezTo>
                    <a:pt x="2398" y="1140"/>
                    <a:pt x="2438" y="1220"/>
                    <a:pt x="2458" y="1320"/>
                  </a:cubicBezTo>
                  <a:lnTo>
                    <a:pt x="3437" y="1100"/>
                  </a:lnTo>
                  <a:cubicBezTo>
                    <a:pt x="3318" y="740"/>
                    <a:pt x="3118" y="460"/>
                    <a:pt x="2858" y="261"/>
                  </a:cubicBezTo>
                  <a:cubicBezTo>
                    <a:pt x="2598" y="81"/>
                    <a:pt x="2259" y="1"/>
                    <a:pt x="17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3624950" y="1827618"/>
              <a:ext cx="67160" cy="71540"/>
            </a:xfrm>
            <a:custGeom>
              <a:avLst/>
              <a:gdLst/>
              <a:ahLst/>
              <a:cxnLst/>
              <a:rect l="l" t="t" r="r" b="b"/>
              <a:pathLst>
                <a:path w="3358" h="3577" extrusionOk="0">
                  <a:moveTo>
                    <a:pt x="1" y="0"/>
                  </a:moveTo>
                  <a:lnTo>
                    <a:pt x="1" y="879"/>
                  </a:lnTo>
                  <a:lnTo>
                    <a:pt x="1140" y="879"/>
                  </a:lnTo>
                  <a:lnTo>
                    <a:pt x="1140" y="3577"/>
                  </a:lnTo>
                  <a:lnTo>
                    <a:pt x="2239" y="3577"/>
                  </a:lnTo>
                  <a:lnTo>
                    <a:pt x="2239" y="879"/>
                  </a:lnTo>
                  <a:lnTo>
                    <a:pt x="3358" y="879"/>
                  </a:lnTo>
                  <a:lnTo>
                    <a:pt x="33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3841950" y="2184898"/>
              <a:ext cx="67160" cy="71540"/>
            </a:xfrm>
            <a:custGeom>
              <a:avLst/>
              <a:gdLst/>
              <a:ahLst/>
              <a:cxnLst/>
              <a:rect l="l" t="t" r="r" b="b"/>
              <a:pathLst>
                <a:path w="3358" h="3577" extrusionOk="0">
                  <a:moveTo>
                    <a:pt x="1" y="0"/>
                  </a:moveTo>
                  <a:lnTo>
                    <a:pt x="1" y="879"/>
                  </a:lnTo>
                  <a:lnTo>
                    <a:pt x="1120" y="879"/>
                  </a:lnTo>
                  <a:lnTo>
                    <a:pt x="1120" y="3577"/>
                  </a:lnTo>
                  <a:lnTo>
                    <a:pt x="2239" y="3577"/>
                  </a:lnTo>
                  <a:lnTo>
                    <a:pt x="2239" y="879"/>
                  </a:lnTo>
                  <a:lnTo>
                    <a:pt x="3358" y="879"/>
                  </a:lnTo>
                  <a:lnTo>
                    <a:pt x="33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3862730" y="2272418"/>
              <a:ext cx="69560" cy="73940"/>
            </a:xfrm>
            <a:custGeom>
              <a:avLst/>
              <a:gdLst/>
              <a:ahLst/>
              <a:cxnLst/>
              <a:rect l="l" t="t" r="r" b="b"/>
              <a:pathLst>
                <a:path w="3478" h="3697" extrusionOk="0">
                  <a:moveTo>
                    <a:pt x="1819" y="0"/>
                  </a:moveTo>
                  <a:cubicBezTo>
                    <a:pt x="1240" y="0"/>
                    <a:pt x="800" y="160"/>
                    <a:pt x="480" y="480"/>
                  </a:cubicBezTo>
                  <a:cubicBezTo>
                    <a:pt x="161" y="779"/>
                    <a:pt x="1" y="1239"/>
                    <a:pt x="1" y="1838"/>
                  </a:cubicBezTo>
                  <a:cubicBezTo>
                    <a:pt x="1" y="2278"/>
                    <a:pt x="101" y="2638"/>
                    <a:pt x="281" y="2917"/>
                  </a:cubicBezTo>
                  <a:cubicBezTo>
                    <a:pt x="460" y="3217"/>
                    <a:pt x="660" y="3417"/>
                    <a:pt x="920" y="3517"/>
                  </a:cubicBezTo>
                  <a:cubicBezTo>
                    <a:pt x="1160" y="3637"/>
                    <a:pt x="1479" y="3697"/>
                    <a:pt x="1859" y="3697"/>
                  </a:cubicBezTo>
                  <a:cubicBezTo>
                    <a:pt x="2179" y="3697"/>
                    <a:pt x="2459" y="3637"/>
                    <a:pt x="2658" y="3557"/>
                  </a:cubicBezTo>
                  <a:cubicBezTo>
                    <a:pt x="2858" y="3457"/>
                    <a:pt x="3038" y="3317"/>
                    <a:pt x="3178" y="3137"/>
                  </a:cubicBezTo>
                  <a:cubicBezTo>
                    <a:pt x="3318" y="2957"/>
                    <a:pt x="3418" y="2738"/>
                    <a:pt x="3478" y="2458"/>
                  </a:cubicBezTo>
                  <a:lnTo>
                    <a:pt x="2518" y="2158"/>
                  </a:lnTo>
                  <a:cubicBezTo>
                    <a:pt x="2479" y="2398"/>
                    <a:pt x="2399" y="2558"/>
                    <a:pt x="2279" y="2678"/>
                  </a:cubicBezTo>
                  <a:cubicBezTo>
                    <a:pt x="2179" y="2798"/>
                    <a:pt x="2019" y="2857"/>
                    <a:pt x="1799" y="2857"/>
                  </a:cubicBezTo>
                  <a:cubicBezTo>
                    <a:pt x="1579" y="2857"/>
                    <a:pt x="1419" y="2798"/>
                    <a:pt x="1300" y="2638"/>
                  </a:cubicBezTo>
                  <a:cubicBezTo>
                    <a:pt x="1180" y="2498"/>
                    <a:pt x="1120" y="2218"/>
                    <a:pt x="1120" y="1818"/>
                  </a:cubicBezTo>
                  <a:cubicBezTo>
                    <a:pt x="1120" y="1499"/>
                    <a:pt x="1160" y="1279"/>
                    <a:pt x="1260" y="1119"/>
                  </a:cubicBezTo>
                  <a:cubicBezTo>
                    <a:pt x="1400" y="919"/>
                    <a:pt x="1599" y="819"/>
                    <a:pt x="1839" y="819"/>
                  </a:cubicBezTo>
                  <a:cubicBezTo>
                    <a:pt x="1959" y="819"/>
                    <a:pt x="2059" y="839"/>
                    <a:pt x="2139" y="879"/>
                  </a:cubicBezTo>
                  <a:cubicBezTo>
                    <a:pt x="2239" y="939"/>
                    <a:pt x="2299" y="999"/>
                    <a:pt x="2379" y="1079"/>
                  </a:cubicBezTo>
                  <a:cubicBezTo>
                    <a:pt x="2399" y="1139"/>
                    <a:pt x="2439" y="1219"/>
                    <a:pt x="2479" y="1319"/>
                  </a:cubicBezTo>
                  <a:lnTo>
                    <a:pt x="3458" y="1099"/>
                  </a:lnTo>
                  <a:cubicBezTo>
                    <a:pt x="3318" y="719"/>
                    <a:pt x="3138" y="440"/>
                    <a:pt x="2878" y="260"/>
                  </a:cubicBezTo>
                  <a:cubicBezTo>
                    <a:pt x="2618" y="80"/>
                    <a:pt x="2259" y="0"/>
                    <a:pt x="1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3878330" y="2367118"/>
              <a:ext cx="77940" cy="71560"/>
            </a:xfrm>
            <a:custGeom>
              <a:avLst/>
              <a:gdLst/>
              <a:ahLst/>
              <a:cxnLst/>
              <a:rect l="l" t="t" r="r" b="b"/>
              <a:pathLst>
                <a:path w="3897" h="3578" extrusionOk="0">
                  <a:moveTo>
                    <a:pt x="1938" y="920"/>
                  </a:moveTo>
                  <a:lnTo>
                    <a:pt x="2338" y="2219"/>
                  </a:lnTo>
                  <a:lnTo>
                    <a:pt x="1539" y="2219"/>
                  </a:lnTo>
                  <a:lnTo>
                    <a:pt x="1938" y="920"/>
                  </a:lnTo>
                  <a:close/>
                  <a:moveTo>
                    <a:pt x="1359" y="1"/>
                  </a:moveTo>
                  <a:lnTo>
                    <a:pt x="0" y="3578"/>
                  </a:lnTo>
                  <a:lnTo>
                    <a:pt x="1139" y="3578"/>
                  </a:lnTo>
                  <a:lnTo>
                    <a:pt x="1299" y="2978"/>
                  </a:lnTo>
                  <a:lnTo>
                    <a:pt x="2558" y="2978"/>
                  </a:lnTo>
                  <a:lnTo>
                    <a:pt x="2738" y="3578"/>
                  </a:lnTo>
                  <a:lnTo>
                    <a:pt x="3897" y="3578"/>
                  </a:lnTo>
                  <a:lnTo>
                    <a:pt x="25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3890710" y="2467038"/>
              <a:ext cx="73160" cy="73940"/>
            </a:xfrm>
            <a:custGeom>
              <a:avLst/>
              <a:gdLst/>
              <a:ahLst/>
              <a:cxnLst/>
              <a:rect l="l" t="t" r="r" b="b"/>
              <a:pathLst>
                <a:path w="3658" h="3697" extrusionOk="0">
                  <a:moveTo>
                    <a:pt x="1939" y="0"/>
                  </a:moveTo>
                  <a:cubicBezTo>
                    <a:pt x="1519" y="0"/>
                    <a:pt x="1199" y="60"/>
                    <a:pt x="960" y="160"/>
                  </a:cubicBezTo>
                  <a:cubicBezTo>
                    <a:pt x="640" y="320"/>
                    <a:pt x="400" y="540"/>
                    <a:pt x="240" y="819"/>
                  </a:cubicBezTo>
                  <a:cubicBezTo>
                    <a:pt x="80" y="1119"/>
                    <a:pt x="1" y="1459"/>
                    <a:pt x="1" y="1839"/>
                  </a:cubicBezTo>
                  <a:cubicBezTo>
                    <a:pt x="1" y="2218"/>
                    <a:pt x="80" y="2538"/>
                    <a:pt x="220" y="2838"/>
                  </a:cubicBezTo>
                  <a:cubicBezTo>
                    <a:pt x="380" y="3117"/>
                    <a:pt x="580" y="3337"/>
                    <a:pt x="840" y="3477"/>
                  </a:cubicBezTo>
                  <a:cubicBezTo>
                    <a:pt x="1119" y="3617"/>
                    <a:pt x="1459" y="3697"/>
                    <a:pt x="1879" y="3697"/>
                  </a:cubicBezTo>
                  <a:cubicBezTo>
                    <a:pt x="2238" y="3697"/>
                    <a:pt x="2538" y="3657"/>
                    <a:pt x="2778" y="3577"/>
                  </a:cubicBezTo>
                  <a:cubicBezTo>
                    <a:pt x="3038" y="3497"/>
                    <a:pt x="3318" y="3337"/>
                    <a:pt x="3657" y="3117"/>
                  </a:cubicBezTo>
                  <a:lnTo>
                    <a:pt x="3657" y="1599"/>
                  </a:lnTo>
                  <a:lnTo>
                    <a:pt x="1939" y="1599"/>
                  </a:lnTo>
                  <a:lnTo>
                    <a:pt x="1939" y="2338"/>
                  </a:lnTo>
                  <a:lnTo>
                    <a:pt x="2678" y="2338"/>
                  </a:lnTo>
                  <a:lnTo>
                    <a:pt x="2678" y="2678"/>
                  </a:lnTo>
                  <a:cubicBezTo>
                    <a:pt x="2538" y="2758"/>
                    <a:pt x="2398" y="2818"/>
                    <a:pt x="2298" y="2858"/>
                  </a:cubicBezTo>
                  <a:cubicBezTo>
                    <a:pt x="2179" y="2898"/>
                    <a:pt x="2059" y="2918"/>
                    <a:pt x="1939" y="2918"/>
                  </a:cubicBezTo>
                  <a:cubicBezTo>
                    <a:pt x="1679" y="2918"/>
                    <a:pt x="1479" y="2838"/>
                    <a:pt x="1339" y="2658"/>
                  </a:cubicBezTo>
                  <a:cubicBezTo>
                    <a:pt x="1179" y="2498"/>
                    <a:pt x="1119" y="2218"/>
                    <a:pt x="1119" y="1839"/>
                  </a:cubicBezTo>
                  <a:cubicBezTo>
                    <a:pt x="1119" y="1459"/>
                    <a:pt x="1179" y="1199"/>
                    <a:pt x="1319" y="1039"/>
                  </a:cubicBezTo>
                  <a:cubicBezTo>
                    <a:pt x="1479" y="859"/>
                    <a:pt x="1659" y="780"/>
                    <a:pt x="1919" y="780"/>
                  </a:cubicBezTo>
                  <a:cubicBezTo>
                    <a:pt x="2079" y="780"/>
                    <a:pt x="2199" y="819"/>
                    <a:pt x="2318" y="879"/>
                  </a:cubicBezTo>
                  <a:cubicBezTo>
                    <a:pt x="2418" y="959"/>
                    <a:pt x="2498" y="1059"/>
                    <a:pt x="2538" y="1199"/>
                  </a:cubicBezTo>
                  <a:lnTo>
                    <a:pt x="3597" y="999"/>
                  </a:lnTo>
                  <a:cubicBezTo>
                    <a:pt x="3537" y="780"/>
                    <a:pt x="3437" y="580"/>
                    <a:pt x="3298" y="440"/>
                  </a:cubicBezTo>
                  <a:cubicBezTo>
                    <a:pt x="3178" y="280"/>
                    <a:pt x="3018" y="180"/>
                    <a:pt x="2818" y="100"/>
                  </a:cubicBezTo>
                  <a:cubicBezTo>
                    <a:pt x="2618" y="40"/>
                    <a:pt x="2338" y="0"/>
                    <a:pt x="19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3824370" y="2893038"/>
              <a:ext cx="72760" cy="73960"/>
            </a:xfrm>
            <a:custGeom>
              <a:avLst/>
              <a:gdLst/>
              <a:ahLst/>
              <a:cxnLst/>
              <a:rect l="l" t="t" r="r" b="b"/>
              <a:pathLst>
                <a:path w="3638" h="3698" extrusionOk="0">
                  <a:moveTo>
                    <a:pt x="1919" y="1"/>
                  </a:moveTo>
                  <a:cubicBezTo>
                    <a:pt x="1519" y="1"/>
                    <a:pt x="1179" y="61"/>
                    <a:pt x="940" y="181"/>
                  </a:cubicBezTo>
                  <a:cubicBezTo>
                    <a:pt x="640" y="341"/>
                    <a:pt x="400" y="560"/>
                    <a:pt x="240" y="840"/>
                  </a:cubicBezTo>
                  <a:cubicBezTo>
                    <a:pt x="80" y="1120"/>
                    <a:pt x="1" y="1460"/>
                    <a:pt x="1" y="1859"/>
                  </a:cubicBezTo>
                  <a:cubicBezTo>
                    <a:pt x="1" y="2239"/>
                    <a:pt x="60" y="2559"/>
                    <a:pt x="220" y="2838"/>
                  </a:cubicBezTo>
                  <a:cubicBezTo>
                    <a:pt x="360" y="3138"/>
                    <a:pt x="560" y="3338"/>
                    <a:pt x="840" y="3498"/>
                  </a:cubicBezTo>
                  <a:cubicBezTo>
                    <a:pt x="1100" y="3638"/>
                    <a:pt x="1459" y="3698"/>
                    <a:pt x="1879" y="3698"/>
                  </a:cubicBezTo>
                  <a:cubicBezTo>
                    <a:pt x="2219" y="3698"/>
                    <a:pt x="2518" y="3658"/>
                    <a:pt x="2778" y="3598"/>
                  </a:cubicBezTo>
                  <a:cubicBezTo>
                    <a:pt x="3018" y="3498"/>
                    <a:pt x="3318" y="3358"/>
                    <a:pt x="3637" y="3138"/>
                  </a:cubicBezTo>
                  <a:lnTo>
                    <a:pt x="3637" y="1599"/>
                  </a:lnTo>
                  <a:lnTo>
                    <a:pt x="1939" y="1599"/>
                  </a:lnTo>
                  <a:lnTo>
                    <a:pt x="1939" y="2359"/>
                  </a:lnTo>
                  <a:lnTo>
                    <a:pt x="2678" y="2359"/>
                  </a:lnTo>
                  <a:lnTo>
                    <a:pt x="2678" y="2678"/>
                  </a:lnTo>
                  <a:cubicBezTo>
                    <a:pt x="2518" y="2778"/>
                    <a:pt x="2398" y="2838"/>
                    <a:pt x="2278" y="2878"/>
                  </a:cubicBezTo>
                  <a:cubicBezTo>
                    <a:pt x="2179" y="2898"/>
                    <a:pt x="2059" y="2918"/>
                    <a:pt x="1939" y="2918"/>
                  </a:cubicBezTo>
                  <a:cubicBezTo>
                    <a:pt x="1679" y="2918"/>
                    <a:pt x="1459" y="2838"/>
                    <a:pt x="1319" y="2678"/>
                  </a:cubicBezTo>
                  <a:cubicBezTo>
                    <a:pt x="1179" y="2519"/>
                    <a:pt x="1100" y="2239"/>
                    <a:pt x="1100" y="1839"/>
                  </a:cubicBezTo>
                  <a:cubicBezTo>
                    <a:pt x="1100" y="1480"/>
                    <a:pt x="1179" y="1220"/>
                    <a:pt x="1319" y="1040"/>
                  </a:cubicBezTo>
                  <a:cubicBezTo>
                    <a:pt x="1459" y="880"/>
                    <a:pt x="1659" y="800"/>
                    <a:pt x="1899" y="800"/>
                  </a:cubicBezTo>
                  <a:cubicBezTo>
                    <a:pt x="2059" y="800"/>
                    <a:pt x="2199" y="840"/>
                    <a:pt x="2298" y="900"/>
                  </a:cubicBezTo>
                  <a:cubicBezTo>
                    <a:pt x="2398" y="980"/>
                    <a:pt x="2478" y="1080"/>
                    <a:pt x="2518" y="1220"/>
                  </a:cubicBezTo>
                  <a:lnTo>
                    <a:pt x="3597" y="1020"/>
                  </a:lnTo>
                  <a:cubicBezTo>
                    <a:pt x="3517" y="800"/>
                    <a:pt x="3417" y="600"/>
                    <a:pt x="3298" y="461"/>
                  </a:cubicBezTo>
                  <a:cubicBezTo>
                    <a:pt x="3178" y="301"/>
                    <a:pt x="2998" y="181"/>
                    <a:pt x="2818" y="121"/>
                  </a:cubicBezTo>
                  <a:cubicBezTo>
                    <a:pt x="2618" y="41"/>
                    <a:pt x="2318" y="1"/>
                    <a:pt x="19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3858730" y="2795938"/>
              <a:ext cx="77960" cy="71560"/>
            </a:xfrm>
            <a:custGeom>
              <a:avLst/>
              <a:gdLst/>
              <a:ahLst/>
              <a:cxnLst/>
              <a:rect l="l" t="t" r="r" b="b"/>
              <a:pathLst>
                <a:path w="3898" h="3578" extrusionOk="0">
                  <a:moveTo>
                    <a:pt x="1939" y="919"/>
                  </a:moveTo>
                  <a:lnTo>
                    <a:pt x="2339" y="2218"/>
                  </a:lnTo>
                  <a:lnTo>
                    <a:pt x="1540" y="2218"/>
                  </a:lnTo>
                  <a:lnTo>
                    <a:pt x="1939" y="919"/>
                  </a:lnTo>
                  <a:close/>
                  <a:moveTo>
                    <a:pt x="1340" y="0"/>
                  </a:moveTo>
                  <a:lnTo>
                    <a:pt x="1" y="3577"/>
                  </a:lnTo>
                  <a:lnTo>
                    <a:pt x="1140" y="3577"/>
                  </a:lnTo>
                  <a:lnTo>
                    <a:pt x="1300" y="2978"/>
                  </a:lnTo>
                  <a:lnTo>
                    <a:pt x="2559" y="2978"/>
                  </a:lnTo>
                  <a:lnTo>
                    <a:pt x="2738" y="3577"/>
                  </a:lnTo>
                  <a:lnTo>
                    <a:pt x="3897" y="3577"/>
                  </a:lnTo>
                  <a:lnTo>
                    <a:pt x="25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6"/>
            <p:cNvSpPr/>
            <p:nvPr/>
          </p:nvSpPr>
          <p:spPr>
            <a:xfrm>
              <a:off x="3879910" y="2691238"/>
              <a:ext cx="69960" cy="73940"/>
            </a:xfrm>
            <a:custGeom>
              <a:avLst/>
              <a:gdLst/>
              <a:ahLst/>
              <a:cxnLst/>
              <a:rect l="l" t="t" r="r" b="b"/>
              <a:pathLst>
                <a:path w="3498" h="3697" extrusionOk="0">
                  <a:moveTo>
                    <a:pt x="1819" y="0"/>
                  </a:moveTo>
                  <a:cubicBezTo>
                    <a:pt x="1240" y="0"/>
                    <a:pt x="800" y="160"/>
                    <a:pt x="481" y="480"/>
                  </a:cubicBezTo>
                  <a:cubicBezTo>
                    <a:pt x="161" y="799"/>
                    <a:pt x="1" y="1239"/>
                    <a:pt x="1" y="1838"/>
                  </a:cubicBezTo>
                  <a:cubicBezTo>
                    <a:pt x="1" y="2278"/>
                    <a:pt x="101" y="2638"/>
                    <a:pt x="281" y="2937"/>
                  </a:cubicBezTo>
                  <a:cubicBezTo>
                    <a:pt x="461" y="3217"/>
                    <a:pt x="660" y="3417"/>
                    <a:pt x="920" y="3537"/>
                  </a:cubicBezTo>
                  <a:cubicBezTo>
                    <a:pt x="1160" y="3637"/>
                    <a:pt x="1480" y="3697"/>
                    <a:pt x="1879" y="3697"/>
                  </a:cubicBezTo>
                  <a:cubicBezTo>
                    <a:pt x="2199" y="3697"/>
                    <a:pt x="2459" y="3657"/>
                    <a:pt x="2659" y="3557"/>
                  </a:cubicBezTo>
                  <a:cubicBezTo>
                    <a:pt x="2858" y="3457"/>
                    <a:pt x="3038" y="3337"/>
                    <a:pt x="3178" y="3137"/>
                  </a:cubicBezTo>
                  <a:cubicBezTo>
                    <a:pt x="3318" y="2957"/>
                    <a:pt x="3418" y="2738"/>
                    <a:pt x="3498" y="2458"/>
                  </a:cubicBezTo>
                  <a:lnTo>
                    <a:pt x="2519" y="2178"/>
                  </a:lnTo>
                  <a:cubicBezTo>
                    <a:pt x="2479" y="2398"/>
                    <a:pt x="2399" y="2578"/>
                    <a:pt x="2279" y="2698"/>
                  </a:cubicBezTo>
                  <a:cubicBezTo>
                    <a:pt x="2179" y="2818"/>
                    <a:pt x="2019" y="2877"/>
                    <a:pt x="1799" y="2877"/>
                  </a:cubicBezTo>
                  <a:cubicBezTo>
                    <a:pt x="1580" y="2877"/>
                    <a:pt x="1420" y="2798"/>
                    <a:pt x="1300" y="2658"/>
                  </a:cubicBezTo>
                  <a:cubicBezTo>
                    <a:pt x="1180" y="2498"/>
                    <a:pt x="1120" y="2238"/>
                    <a:pt x="1120" y="1838"/>
                  </a:cubicBezTo>
                  <a:cubicBezTo>
                    <a:pt x="1120" y="1519"/>
                    <a:pt x="1160" y="1279"/>
                    <a:pt x="1260" y="1119"/>
                  </a:cubicBezTo>
                  <a:cubicBezTo>
                    <a:pt x="1400" y="919"/>
                    <a:pt x="1600" y="819"/>
                    <a:pt x="1839" y="819"/>
                  </a:cubicBezTo>
                  <a:cubicBezTo>
                    <a:pt x="1959" y="819"/>
                    <a:pt x="2059" y="839"/>
                    <a:pt x="2139" y="899"/>
                  </a:cubicBezTo>
                  <a:cubicBezTo>
                    <a:pt x="2239" y="939"/>
                    <a:pt x="2319" y="999"/>
                    <a:pt x="2379" y="1079"/>
                  </a:cubicBezTo>
                  <a:cubicBezTo>
                    <a:pt x="2419" y="1139"/>
                    <a:pt x="2439" y="1219"/>
                    <a:pt x="2479" y="1319"/>
                  </a:cubicBezTo>
                  <a:lnTo>
                    <a:pt x="3458" y="1119"/>
                  </a:lnTo>
                  <a:cubicBezTo>
                    <a:pt x="3338" y="739"/>
                    <a:pt x="3138" y="460"/>
                    <a:pt x="2878" y="280"/>
                  </a:cubicBezTo>
                  <a:cubicBezTo>
                    <a:pt x="2619" y="80"/>
                    <a:pt x="2259" y="0"/>
                    <a:pt x="1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6"/>
            <p:cNvSpPr/>
            <p:nvPr/>
          </p:nvSpPr>
          <p:spPr>
            <a:xfrm>
              <a:off x="3888710" y="2596118"/>
              <a:ext cx="67160" cy="71560"/>
            </a:xfrm>
            <a:custGeom>
              <a:avLst/>
              <a:gdLst/>
              <a:ahLst/>
              <a:cxnLst/>
              <a:rect l="l" t="t" r="r" b="b"/>
              <a:pathLst>
                <a:path w="3358" h="3578" extrusionOk="0">
                  <a:moveTo>
                    <a:pt x="1" y="0"/>
                  </a:moveTo>
                  <a:lnTo>
                    <a:pt x="1" y="900"/>
                  </a:lnTo>
                  <a:lnTo>
                    <a:pt x="1120" y="900"/>
                  </a:lnTo>
                  <a:lnTo>
                    <a:pt x="1120" y="3577"/>
                  </a:lnTo>
                  <a:lnTo>
                    <a:pt x="2239" y="3577"/>
                  </a:lnTo>
                  <a:lnTo>
                    <a:pt x="2239" y="900"/>
                  </a:lnTo>
                  <a:lnTo>
                    <a:pt x="3358" y="900"/>
                  </a:lnTo>
                  <a:lnTo>
                    <a:pt x="33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3782810" y="3005338"/>
              <a:ext cx="67160" cy="71560"/>
            </a:xfrm>
            <a:custGeom>
              <a:avLst/>
              <a:gdLst/>
              <a:ahLst/>
              <a:cxnLst/>
              <a:rect l="l" t="t" r="r" b="b"/>
              <a:pathLst>
                <a:path w="3358" h="3578" extrusionOk="0">
                  <a:moveTo>
                    <a:pt x="0" y="1"/>
                  </a:moveTo>
                  <a:lnTo>
                    <a:pt x="0" y="880"/>
                  </a:lnTo>
                  <a:lnTo>
                    <a:pt x="1119" y="880"/>
                  </a:lnTo>
                  <a:lnTo>
                    <a:pt x="1119" y="3578"/>
                  </a:lnTo>
                  <a:lnTo>
                    <a:pt x="2238" y="3578"/>
                  </a:lnTo>
                  <a:lnTo>
                    <a:pt x="2238" y="880"/>
                  </a:lnTo>
                  <a:lnTo>
                    <a:pt x="3357" y="880"/>
                  </a:lnTo>
                  <a:lnTo>
                    <a:pt x="335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6"/>
            <p:cNvSpPr/>
            <p:nvPr/>
          </p:nvSpPr>
          <p:spPr>
            <a:xfrm>
              <a:off x="3742050" y="3082878"/>
              <a:ext cx="69560" cy="73940"/>
            </a:xfrm>
            <a:custGeom>
              <a:avLst/>
              <a:gdLst/>
              <a:ahLst/>
              <a:cxnLst/>
              <a:rect l="l" t="t" r="r" b="b"/>
              <a:pathLst>
                <a:path w="3478" h="3697" extrusionOk="0">
                  <a:moveTo>
                    <a:pt x="1819" y="0"/>
                  </a:moveTo>
                  <a:cubicBezTo>
                    <a:pt x="1239" y="0"/>
                    <a:pt x="800" y="160"/>
                    <a:pt x="480" y="480"/>
                  </a:cubicBezTo>
                  <a:cubicBezTo>
                    <a:pt x="160" y="800"/>
                    <a:pt x="0" y="1259"/>
                    <a:pt x="0" y="1839"/>
                  </a:cubicBezTo>
                  <a:cubicBezTo>
                    <a:pt x="0" y="2298"/>
                    <a:pt x="100" y="2658"/>
                    <a:pt x="280" y="2938"/>
                  </a:cubicBezTo>
                  <a:cubicBezTo>
                    <a:pt x="460" y="3217"/>
                    <a:pt x="660" y="3417"/>
                    <a:pt x="919" y="3537"/>
                  </a:cubicBezTo>
                  <a:cubicBezTo>
                    <a:pt x="1159" y="3657"/>
                    <a:pt x="1479" y="3697"/>
                    <a:pt x="1859" y="3697"/>
                  </a:cubicBezTo>
                  <a:cubicBezTo>
                    <a:pt x="2178" y="3697"/>
                    <a:pt x="2438" y="3657"/>
                    <a:pt x="2658" y="3557"/>
                  </a:cubicBezTo>
                  <a:cubicBezTo>
                    <a:pt x="2858" y="3477"/>
                    <a:pt x="3037" y="3337"/>
                    <a:pt x="3177" y="3157"/>
                  </a:cubicBezTo>
                  <a:cubicBezTo>
                    <a:pt x="3317" y="2978"/>
                    <a:pt x="3417" y="2738"/>
                    <a:pt x="3477" y="2478"/>
                  </a:cubicBezTo>
                  <a:lnTo>
                    <a:pt x="2518" y="2178"/>
                  </a:lnTo>
                  <a:cubicBezTo>
                    <a:pt x="2458" y="2398"/>
                    <a:pt x="2378" y="2578"/>
                    <a:pt x="2278" y="2698"/>
                  </a:cubicBezTo>
                  <a:cubicBezTo>
                    <a:pt x="2178" y="2818"/>
                    <a:pt x="2018" y="2878"/>
                    <a:pt x="1799" y="2878"/>
                  </a:cubicBezTo>
                  <a:cubicBezTo>
                    <a:pt x="1579" y="2878"/>
                    <a:pt x="1419" y="2798"/>
                    <a:pt x="1299" y="2658"/>
                  </a:cubicBezTo>
                  <a:cubicBezTo>
                    <a:pt x="1179" y="2518"/>
                    <a:pt x="1119" y="2238"/>
                    <a:pt x="1119" y="1839"/>
                  </a:cubicBezTo>
                  <a:cubicBezTo>
                    <a:pt x="1119" y="1519"/>
                    <a:pt x="1159" y="1279"/>
                    <a:pt x="1259" y="1139"/>
                  </a:cubicBezTo>
                  <a:cubicBezTo>
                    <a:pt x="1399" y="939"/>
                    <a:pt x="1599" y="840"/>
                    <a:pt x="1839" y="840"/>
                  </a:cubicBezTo>
                  <a:cubicBezTo>
                    <a:pt x="1958" y="840"/>
                    <a:pt x="2058" y="860"/>
                    <a:pt x="2138" y="900"/>
                  </a:cubicBezTo>
                  <a:cubicBezTo>
                    <a:pt x="2238" y="939"/>
                    <a:pt x="2298" y="1019"/>
                    <a:pt x="2358" y="1099"/>
                  </a:cubicBezTo>
                  <a:cubicBezTo>
                    <a:pt x="2398" y="1139"/>
                    <a:pt x="2438" y="1219"/>
                    <a:pt x="2478" y="1339"/>
                  </a:cubicBezTo>
                  <a:lnTo>
                    <a:pt x="3457" y="1119"/>
                  </a:lnTo>
                  <a:cubicBezTo>
                    <a:pt x="3317" y="740"/>
                    <a:pt x="3137" y="460"/>
                    <a:pt x="2878" y="280"/>
                  </a:cubicBezTo>
                  <a:cubicBezTo>
                    <a:pt x="2618" y="100"/>
                    <a:pt x="2258" y="0"/>
                    <a:pt x="1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6"/>
            <p:cNvSpPr/>
            <p:nvPr/>
          </p:nvSpPr>
          <p:spPr>
            <a:xfrm>
              <a:off x="3688890" y="3160398"/>
              <a:ext cx="77560" cy="71560"/>
            </a:xfrm>
            <a:custGeom>
              <a:avLst/>
              <a:gdLst/>
              <a:ahLst/>
              <a:cxnLst/>
              <a:rect l="l" t="t" r="r" b="b"/>
              <a:pathLst>
                <a:path w="3878" h="3578" extrusionOk="0">
                  <a:moveTo>
                    <a:pt x="1919" y="940"/>
                  </a:moveTo>
                  <a:lnTo>
                    <a:pt x="2319" y="2219"/>
                  </a:lnTo>
                  <a:lnTo>
                    <a:pt x="1539" y="2219"/>
                  </a:lnTo>
                  <a:lnTo>
                    <a:pt x="1919" y="940"/>
                  </a:lnTo>
                  <a:close/>
                  <a:moveTo>
                    <a:pt x="1339" y="1"/>
                  </a:moveTo>
                  <a:lnTo>
                    <a:pt x="1" y="3578"/>
                  </a:lnTo>
                  <a:lnTo>
                    <a:pt x="1120" y="3578"/>
                  </a:lnTo>
                  <a:lnTo>
                    <a:pt x="1299" y="2998"/>
                  </a:lnTo>
                  <a:lnTo>
                    <a:pt x="2558" y="2998"/>
                  </a:lnTo>
                  <a:lnTo>
                    <a:pt x="2738" y="3578"/>
                  </a:lnTo>
                  <a:lnTo>
                    <a:pt x="3877" y="3578"/>
                  </a:lnTo>
                  <a:lnTo>
                    <a:pt x="253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6"/>
            <p:cNvSpPr/>
            <p:nvPr/>
          </p:nvSpPr>
          <p:spPr>
            <a:xfrm>
              <a:off x="3614970" y="3245518"/>
              <a:ext cx="72740" cy="73960"/>
            </a:xfrm>
            <a:custGeom>
              <a:avLst/>
              <a:gdLst/>
              <a:ahLst/>
              <a:cxnLst/>
              <a:rect l="l" t="t" r="r" b="b"/>
              <a:pathLst>
                <a:path w="3637" h="3698" extrusionOk="0">
                  <a:moveTo>
                    <a:pt x="1918" y="1"/>
                  </a:moveTo>
                  <a:cubicBezTo>
                    <a:pt x="1519" y="1"/>
                    <a:pt x="1179" y="61"/>
                    <a:pt x="939" y="181"/>
                  </a:cubicBezTo>
                  <a:cubicBezTo>
                    <a:pt x="639" y="321"/>
                    <a:pt x="400" y="540"/>
                    <a:pt x="240" y="840"/>
                  </a:cubicBezTo>
                  <a:cubicBezTo>
                    <a:pt x="80" y="1120"/>
                    <a:pt x="0" y="1460"/>
                    <a:pt x="0" y="1859"/>
                  </a:cubicBezTo>
                  <a:cubicBezTo>
                    <a:pt x="0" y="2219"/>
                    <a:pt x="60" y="2559"/>
                    <a:pt x="220" y="2838"/>
                  </a:cubicBezTo>
                  <a:cubicBezTo>
                    <a:pt x="360" y="3118"/>
                    <a:pt x="560" y="3338"/>
                    <a:pt x="839" y="3478"/>
                  </a:cubicBezTo>
                  <a:cubicBezTo>
                    <a:pt x="1099" y="3638"/>
                    <a:pt x="1459" y="3698"/>
                    <a:pt x="1878" y="3698"/>
                  </a:cubicBezTo>
                  <a:cubicBezTo>
                    <a:pt x="2218" y="3698"/>
                    <a:pt x="2518" y="3658"/>
                    <a:pt x="2758" y="3578"/>
                  </a:cubicBezTo>
                  <a:cubicBezTo>
                    <a:pt x="3017" y="3498"/>
                    <a:pt x="3317" y="3358"/>
                    <a:pt x="3637" y="3118"/>
                  </a:cubicBezTo>
                  <a:lnTo>
                    <a:pt x="3637" y="1599"/>
                  </a:lnTo>
                  <a:lnTo>
                    <a:pt x="1918" y="1599"/>
                  </a:lnTo>
                  <a:lnTo>
                    <a:pt x="1918" y="2339"/>
                  </a:lnTo>
                  <a:lnTo>
                    <a:pt x="2658" y="2339"/>
                  </a:lnTo>
                  <a:lnTo>
                    <a:pt x="2658" y="2679"/>
                  </a:lnTo>
                  <a:cubicBezTo>
                    <a:pt x="2518" y="2778"/>
                    <a:pt x="2398" y="2838"/>
                    <a:pt x="2278" y="2858"/>
                  </a:cubicBezTo>
                  <a:cubicBezTo>
                    <a:pt x="2178" y="2898"/>
                    <a:pt x="2058" y="2918"/>
                    <a:pt x="1918" y="2918"/>
                  </a:cubicBezTo>
                  <a:cubicBezTo>
                    <a:pt x="1659" y="2918"/>
                    <a:pt x="1459" y="2838"/>
                    <a:pt x="1319" y="2679"/>
                  </a:cubicBezTo>
                  <a:cubicBezTo>
                    <a:pt x="1179" y="2499"/>
                    <a:pt x="1099" y="2219"/>
                    <a:pt x="1099" y="1839"/>
                  </a:cubicBezTo>
                  <a:cubicBezTo>
                    <a:pt x="1099" y="1480"/>
                    <a:pt x="1179" y="1220"/>
                    <a:pt x="1319" y="1040"/>
                  </a:cubicBezTo>
                  <a:cubicBezTo>
                    <a:pt x="1459" y="880"/>
                    <a:pt x="1659" y="780"/>
                    <a:pt x="1898" y="780"/>
                  </a:cubicBezTo>
                  <a:cubicBezTo>
                    <a:pt x="2058" y="780"/>
                    <a:pt x="2198" y="820"/>
                    <a:pt x="2298" y="900"/>
                  </a:cubicBezTo>
                  <a:cubicBezTo>
                    <a:pt x="2398" y="960"/>
                    <a:pt x="2478" y="1080"/>
                    <a:pt x="2518" y="1200"/>
                  </a:cubicBezTo>
                  <a:lnTo>
                    <a:pt x="3577" y="1020"/>
                  </a:lnTo>
                  <a:cubicBezTo>
                    <a:pt x="3517" y="780"/>
                    <a:pt x="3417" y="600"/>
                    <a:pt x="3297" y="441"/>
                  </a:cubicBezTo>
                  <a:cubicBezTo>
                    <a:pt x="3157" y="301"/>
                    <a:pt x="2997" y="181"/>
                    <a:pt x="2797" y="121"/>
                  </a:cubicBezTo>
                  <a:cubicBezTo>
                    <a:pt x="2618" y="41"/>
                    <a:pt x="2318" y="1"/>
                    <a:pt x="19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6"/>
            <p:cNvSpPr/>
            <p:nvPr/>
          </p:nvSpPr>
          <p:spPr>
            <a:xfrm>
              <a:off x="3279670" y="3492098"/>
              <a:ext cx="72740" cy="73960"/>
            </a:xfrm>
            <a:custGeom>
              <a:avLst/>
              <a:gdLst/>
              <a:ahLst/>
              <a:cxnLst/>
              <a:rect l="l" t="t" r="r" b="b"/>
              <a:pathLst>
                <a:path w="3637" h="3698" extrusionOk="0">
                  <a:moveTo>
                    <a:pt x="1938" y="1"/>
                  </a:moveTo>
                  <a:cubicBezTo>
                    <a:pt x="1519" y="1"/>
                    <a:pt x="1199" y="61"/>
                    <a:pt x="959" y="161"/>
                  </a:cubicBezTo>
                  <a:cubicBezTo>
                    <a:pt x="640" y="320"/>
                    <a:pt x="400" y="540"/>
                    <a:pt x="240" y="820"/>
                  </a:cubicBezTo>
                  <a:cubicBezTo>
                    <a:pt x="80" y="1120"/>
                    <a:pt x="0" y="1459"/>
                    <a:pt x="0" y="1839"/>
                  </a:cubicBezTo>
                  <a:cubicBezTo>
                    <a:pt x="0" y="2219"/>
                    <a:pt x="80" y="2538"/>
                    <a:pt x="220" y="2838"/>
                  </a:cubicBezTo>
                  <a:cubicBezTo>
                    <a:pt x="380" y="3118"/>
                    <a:pt x="580" y="3338"/>
                    <a:pt x="839" y="3478"/>
                  </a:cubicBezTo>
                  <a:cubicBezTo>
                    <a:pt x="1119" y="3617"/>
                    <a:pt x="1459" y="3697"/>
                    <a:pt x="1879" y="3697"/>
                  </a:cubicBezTo>
                  <a:cubicBezTo>
                    <a:pt x="2238" y="3697"/>
                    <a:pt x="2518" y="3657"/>
                    <a:pt x="2778" y="3578"/>
                  </a:cubicBezTo>
                  <a:cubicBezTo>
                    <a:pt x="3037" y="3498"/>
                    <a:pt x="3317" y="3338"/>
                    <a:pt x="3637" y="3118"/>
                  </a:cubicBezTo>
                  <a:lnTo>
                    <a:pt x="3637" y="1599"/>
                  </a:lnTo>
                  <a:lnTo>
                    <a:pt x="1938" y="1599"/>
                  </a:lnTo>
                  <a:lnTo>
                    <a:pt x="1938" y="2339"/>
                  </a:lnTo>
                  <a:lnTo>
                    <a:pt x="2678" y="2339"/>
                  </a:lnTo>
                  <a:lnTo>
                    <a:pt x="2678" y="2678"/>
                  </a:lnTo>
                  <a:cubicBezTo>
                    <a:pt x="2538" y="2758"/>
                    <a:pt x="2398" y="2818"/>
                    <a:pt x="2298" y="2858"/>
                  </a:cubicBezTo>
                  <a:cubicBezTo>
                    <a:pt x="2178" y="2898"/>
                    <a:pt x="2058" y="2918"/>
                    <a:pt x="1938" y="2918"/>
                  </a:cubicBezTo>
                  <a:cubicBezTo>
                    <a:pt x="1679" y="2918"/>
                    <a:pt x="1479" y="2838"/>
                    <a:pt x="1319" y="2658"/>
                  </a:cubicBezTo>
                  <a:cubicBezTo>
                    <a:pt x="1179" y="2498"/>
                    <a:pt x="1119" y="2219"/>
                    <a:pt x="1119" y="1839"/>
                  </a:cubicBezTo>
                  <a:cubicBezTo>
                    <a:pt x="1119" y="1459"/>
                    <a:pt x="1179" y="1200"/>
                    <a:pt x="1319" y="1040"/>
                  </a:cubicBezTo>
                  <a:cubicBezTo>
                    <a:pt x="1479" y="860"/>
                    <a:pt x="1659" y="780"/>
                    <a:pt x="1898" y="780"/>
                  </a:cubicBezTo>
                  <a:cubicBezTo>
                    <a:pt x="2078" y="780"/>
                    <a:pt x="2198" y="820"/>
                    <a:pt x="2298" y="880"/>
                  </a:cubicBezTo>
                  <a:cubicBezTo>
                    <a:pt x="2418" y="960"/>
                    <a:pt x="2478" y="1060"/>
                    <a:pt x="2538" y="1200"/>
                  </a:cubicBezTo>
                  <a:lnTo>
                    <a:pt x="3597" y="1000"/>
                  </a:lnTo>
                  <a:cubicBezTo>
                    <a:pt x="3537" y="780"/>
                    <a:pt x="3437" y="580"/>
                    <a:pt x="3297" y="440"/>
                  </a:cubicBezTo>
                  <a:cubicBezTo>
                    <a:pt x="3177" y="281"/>
                    <a:pt x="3017" y="181"/>
                    <a:pt x="2818" y="101"/>
                  </a:cubicBezTo>
                  <a:cubicBezTo>
                    <a:pt x="2618" y="41"/>
                    <a:pt x="2318" y="1"/>
                    <a:pt x="19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3370790" y="3436557"/>
              <a:ext cx="77940" cy="71560"/>
            </a:xfrm>
            <a:custGeom>
              <a:avLst/>
              <a:gdLst/>
              <a:ahLst/>
              <a:cxnLst/>
              <a:rect l="l" t="t" r="r" b="b"/>
              <a:pathLst>
                <a:path w="3897" h="3578" extrusionOk="0">
                  <a:moveTo>
                    <a:pt x="1938" y="919"/>
                  </a:moveTo>
                  <a:lnTo>
                    <a:pt x="2338" y="2218"/>
                  </a:lnTo>
                  <a:lnTo>
                    <a:pt x="1539" y="2218"/>
                  </a:lnTo>
                  <a:lnTo>
                    <a:pt x="1938" y="919"/>
                  </a:lnTo>
                  <a:close/>
                  <a:moveTo>
                    <a:pt x="1339" y="0"/>
                  </a:moveTo>
                  <a:lnTo>
                    <a:pt x="0" y="3577"/>
                  </a:lnTo>
                  <a:lnTo>
                    <a:pt x="1139" y="3577"/>
                  </a:lnTo>
                  <a:lnTo>
                    <a:pt x="1299" y="2978"/>
                  </a:lnTo>
                  <a:lnTo>
                    <a:pt x="2558" y="2978"/>
                  </a:lnTo>
                  <a:lnTo>
                    <a:pt x="2738" y="3577"/>
                  </a:lnTo>
                  <a:lnTo>
                    <a:pt x="3897" y="3577"/>
                  </a:lnTo>
                  <a:lnTo>
                    <a:pt x="25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6"/>
            <p:cNvSpPr/>
            <p:nvPr/>
          </p:nvSpPr>
          <p:spPr>
            <a:xfrm>
              <a:off x="3451510" y="3386198"/>
              <a:ext cx="69560" cy="73960"/>
            </a:xfrm>
            <a:custGeom>
              <a:avLst/>
              <a:gdLst/>
              <a:ahLst/>
              <a:cxnLst/>
              <a:rect l="l" t="t" r="r" b="b"/>
              <a:pathLst>
                <a:path w="3478" h="3698" extrusionOk="0">
                  <a:moveTo>
                    <a:pt x="1799" y="1"/>
                  </a:moveTo>
                  <a:cubicBezTo>
                    <a:pt x="1219" y="1"/>
                    <a:pt x="780" y="160"/>
                    <a:pt x="460" y="480"/>
                  </a:cubicBezTo>
                  <a:cubicBezTo>
                    <a:pt x="160" y="780"/>
                    <a:pt x="0" y="1239"/>
                    <a:pt x="0" y="1839"/>
                  </a:cubicBezTo>
                  <a:cubicBezTo>
                    <a:pt x="0" y="2278"/>
                    <a:pt x="80" y="2638"/>
                    <a:pt x="260" y="2918"/>
                  </a:cubicBezTo>
                  <a:cubicBezTo>
                    <a:pt x="440" y="3218"/>
                    <a:pt x="660" y="3417"/>
                    <a:pt x="900" y="3517"/>
                  </a:cubicBezTo>
                  <a:cubicBezTo>
                    <a:pt x="1139" y="3637"/>
                    <a:pt x="1459" y="3697"/>
                    <a:pt x="1859" y="3697"/>
                  </a:cubicBezTo>
                  <a:cubicBezTo>
                    <a:pt x="2178" y="3697"/>
                    <a:pt x="2438" y="3637"/>
                    <a:pt x="2638" y="3557"/>
                  </a:cubicBezTo>
                  <a:cubicBezTo>
                    <a:pt x="2858" y="3457"/>
                    <a:pt x="3018" y="3318"/>
                    <a:pt x="3158" y="3138"/>
                  </a:cubicBezTo>
                  <a:cubicBezTo>
                    <a:pt x="3297" y="2958"/>
                    <a:pt x="3417" y="2738"/>
                    <a:pt x="3477" y="2458"/>
                  </a:cubicBezTo>
                  <a:lnTo>
                    <a:pt x="2498" y="2159"/>
                  </a:lnTo>
                  <a:cubicBezTo>
                    <a:pt x="2458" y="2398"/>
                    <a:pt x="2378" y="2558"/>
                    <a:pt x="2278" y="2678"/>
                  </a:cubicBezTo>
                  <a:cubicBezTo>
                    <a:pt x="2158" y="2798"/>
                    <a:pt x="1999" y="2858"/>
                    <a:pt x="1799" y="2858"/>
                  </a:cubicBezTo>
                  <a:cubicBezTo>
                    <a:pt x="1579" y="2858"/>
                    <a:pt x="1399" y="2798"/>
                    <a:pt x="1279" y="2638"/>
                  </a:cubicBezTo>
                  <a:cubicBezTo>
                    <a:pt x="1159" y="2498"/>
                    <a:pt x="1099" y="2219"/>
                    <a:pt x="1099" y="1819"/>
                  </a:cubicBezTo>
                  <a:cubicBezTo>
                    <a:pt x="1099" y="1499"/>
                    <a:pt x="1159" y="1279"/>
                    <a:pt x="1259" y="1120"/>
                  </a:cubicBezTo>
                  <a:cubicBezTo>
                    <a:pt x="1379" y="920"/>
                    <a:pt x="1579" y="820"/>
                    <a:pt x="1839" y="820"/>
                  </a:cubicBezTo>
                  <a:cubicBezTo>
                    <a:pt x="1939" y="820"/>
                    <a:pt x="2039" y="840"/>
                    <a:pt x="2138" y="880"/>
                  </a:cubicBezTo>
                  <a:cubicBezTo>
                    <a:pt x="2218" y="940"/>
                    <a:pt x="2298" y="1000"/>
                    <a:pt x="2358" y="1080"/>
                  </a:cubicBezTo>
                  <a:cubicBezTo>
                    <a:pt x="2398" y="1140"/>
                    <a:pt x="2438" y="1219"/>
                    <a:pt x="2458" y="1319"/>
                  </a:cubicBezTo>
                  <a:lnTo>
                    <a:pt x="3437" y="1100"/>
                  </a:lnTo>
                  <a:cubicBezTo>
                    <a:pt x="3317" y="720"/>
                    <a:pt x="3118" y="440"/>
                    <a:pt x="2858" y="260"/>
                  </a:cubicBezTo>
                  <a:cubicBezTo>
                    <a:pt x="2598" y="80"/>
                    <a:pt x="2258" y="1"/>
                    <a:pt x="17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3526650" y="3340238"/>
              <a:ext cx="67140" cy="71560"/>
            </a:xfrm>
            <a:custGeom>
              <a:avLst/>
              <a:gdLst/>
              <a:ahLst/>
              <a:cxnLst/>
              <a:rect l="l" t="t" r="r" b="b"/>
              <a:pathLst>
                <a:path w="3357" h="3578" extrusionOk="0">
                  <a:moveTo>
                    <a:pt x="0" y="1"/>
                  </a:moveTo>
                  <a:lnTo>
                    <a:pt x="0" y="900"/>
                  </a:lnTo>
                  <a:lnTo>
                    <a:pt x="1119" y="900"/>
                  </a:lnTo>
                  <a:lnTo>
                    <a:pt x="1119" y="3577"/>
                  </a:lnTo>
                  <a:lnTo>
                    <a:pt x="2218" y="3577"/>
                  </a:lnTo>
                  <a:lnTo>
                    <a:pt x="2218" y="900"/>
                  </a:lnTo>
                  <a:lnTo>
                    <a:pt x="3357" y="900"/>
                  </a:lnTo>
                  <a:lnTo>
                    <a:pt x="335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3174150" y="3550057"/>
              <a:ext cx="67160" cy="71540"/>
            </a:xfrm>
            <a:custGeom>
              <a:avLst/>
              <a:gdLst/>
              <a:ahLst/>
              <a:cxnLst/>
              <a:rect l="l" t="t" r="r" b="b"/>
              <a:pathLst>
                <a:path w="3358" h="3577" extrusionOk="0">
                  <a:moveTo>
                    <a:pt x="1" y="0"/>
                  </a:moveTo>
                  <a:lnTo>
                    <a:pt x="1" y="879"/>
                  </a:lnTo>
                  <a:lnTo>
                    <a:pt x="1120" y="879"/>
                  </a:lnTo>
                  <a:lnTo>
                    <a:pt x="1120" y="3577"/>
                  </a:lnTo>
                  <a:lnTo>
                    <a:pt x="2239" y="3577"/>
                  </a:lnTo>
                  <a:lnTo>
                    <a:pt x="2239" y="879"/>
                  </a:lnTo>
                  <a:lnTo>
                    <a:pt x="3358" y="879"/>
                  </a:lnTo>
                  <a:lnTo>
                    <a:pt x="33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6"/>
            <p:cNvSpPr/>
            <p:nvPr/>
          </p:nvSpPr>
          <p:spPr>
            <a:xfrm>
              <a:off x="3089030" y="3568438"/>
              <a:ext cx="69560" cy="73940"/>
            </a:xfrm>
            <a:custGeom>
              <a:avLst/>
              <a:gdLst/>
              <a:ahLst/>
              <a:cxnLst/>
              <a:rect l="l" t="t" r="r" b="b"/>
              <a:pathLst>
                <a:path w="3478" h="3697" extrusionOk="0">
                  <a:moveTo>
                    <a:pt x="1819" y="0"/>
                  </a:moveTo>
                  <a:cubicBezTo>
                    <a:pt x="1240" y="0"/>
                    <a:pt x="800" y="160"/>
                    <a:pt x="480" y="480"/>
                  </a:cubicBezTo>
                  <a:cubicBezTo>
                    <a:pt x="161" y="800"/>
                    <a:pt x="1" y="1239"/>
                    <a:pt x="1" y="1839"/>
                  </a:cubicBezTo>
                  <a:cubicBezTo>
                    <a:pt x="1" y="2278"/>
                    <a:pt x="101" y="2638"/>
                    <a:pt x="281" y="2938"/>
                  </a:cubicBezTo>
                  <a:cubicBezTo>
                    <a:pt x="460" y="3217"/>
                    <a:pt x="660" y="3417"/>
                    <a:pt x="920" y="3537"/>
                  </a:cubicBezTo>
                  <a:cubicBezTo>
                    <a:pt x="1160" y="3637"/>
                    <a:pt x="1480" y="3697"/>
                    <a:pt x="1859" y="3697"/>
                  </a:cubicBezTo>
                  <a:cubicBezTo>
                    <a:pt x="2179" y="3697"/>
                    <a:pt x="2459" y="3657"/>
                    <a:pt x="2658" y="3557"/>
                  </a:cubicBezTo>
                  <a:cubicBezTo>
                    <a:pt x="2858" y="3457"/>
                    <a:pt x="3038" y="3337"/>
                    <a:pt x="3178" y="3137"/>
                  </a:cubicBezTo>
                  <a:cubicBezTo>
                    <a:pt x="3318" y="2958"/>
                    <a:pt x="3418" y="2738"/>
                    <a:pt x="3478" y="2458"/>
                  </a:cubicBezTo>
                  <a:lnTo>
                    <a:pt x="2519" y="2178"/>
                  </a:lnTo>
                  <a:cubicBezTo>
                    <a:pt x="2479" y="2398"/>
                    <a:pt x="2399" y="2578"/>
                    <a:pt x="2279" y="2698"/>
                  </a:cubicBezTo>
                  <a:cubicBezTo>
                    <a:pt x="2179" y="2818"/>
                    <a:pt x="2019" y="2878"/>
                    <a:pt x="1799" y="2878"/>
                  </a:cubicBezTo>
                  <a:cubicBezTo>
                    <a:pt x="1579" y="2878"/>
                    <a:pt x="1420" y="2798"/>
                    <a:pt x="1300" y="2658"/>
                  </a:cubicBezTo>
                  <a:cubicBezTo>
                    <a:pt x="1180" y="2498"/>
                    <a:pt x="1120" y="2238"/>
                    <a:pt x="1120" y="1839"/>
                  </a:cubicBezTo>
                  <a:cubicBezTo>
                    <a:pt x="1120" y="1519"/>
                    <a:pt x="1160" y="1279"/>
                    <a:pt x="1260" y="1119"/>
                  </a:cubicBezTo>
                  <a:cubicBezTo>
                    <a:pt x="1400" y="919"/>
                    <a:pt x="1599" y="820"/>
                    <a:pt x="1839" y="820"/>
                  </a:cubicBezTo>
                  <a:cubicBezTo>
                    <a:pt x="1959" y="820"/>
                    <a:pt x="2059" y="840"/>
                    <a:pt x="2139" y="899"/>
                  </a:cubicBezTo>
                  <a:cubicBezTo>
                    <a:pt x="2239" y="939"/>
                    <a:pt x="2299" y="999"/>
                    <a:pt x="2379" y="1079"/>
                  </a:cubicBezTo>
                  <a:cubicBezTo>
                    <a:pt x="2399" y="1139"/>
                    <a:pt x="2439" y="1219"/>
                    <a:pt x="2479" y="1319"/>
                  </a:cubicBezTo>
                  <a:lnTo>
                    <a:pt x="3458" y="1119"/>
                  </a:lnTo>
                  <a:cubicBezTo>
                    <a:pt x="3318" y="740"/>
                    <a:pt x="3138" y="460"/>
                    <a:pt x="2878" y="280"/>
                  </a:cubicBezTo>
                  <a:cubicBezTo>
                    <a:pt x="2618" y="80"/>
                    <a:pt x="2259" y="0"/>
                    <a:pt x="1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6"/>
            <p:cNvSpPr/>
            <p:nvPr/>
          </p:nvSpPr>
          <p:spPr>
            <a:xfrm>
              <a:off x="2989130" y="3586818"/>
              <a:ext cx="77540" cy="71560"/>
            </a:xfrm>
            <a:custGeom>
              <a:avLst/>
              <a:gdLst/>
              <a:ahLst/>
              <a:cxnLst/>
              <a:rect l="l" t="t" r="r" b="b"/>
              <a:pathLst>
                <a:path w="3877" h="3578" extrusionOk="0">
                  <a:moveTo>
                    <a:pt x="1919" y="920"/>
                  </a:moveTo>
                  <a:lnTo>
                    <a:pt x="2318" y="2218"/>
                  </a:lnTo>
                  <a:lnTo>
                    <a:pt x="1539" y="2218"/>
                  </a:lnTo>
                  <a:lnTo>
                    <a:pt x="1919" y="920"/>
                  </a:lnTo>
                  <a:close/>
                  <a:moveTo>
                    <a:pt x="1339" y="0"/>
                  </a:moveTo>
                  <a:lnTo>
                    <a:pt x="0" y="3577"/>
                  </a:lnTo>
                  <a:lnTo>
                    <a:pt x="1119" y="3577"/>
                  </a:lnTo>
                  <a:lnTo>
                    <a:pt x="1299" y="2978"/>
                  </a:lnTo>
                  <a:lnTo>
                    <a:pt x="2558" y="2978"/>
                  </a:lnTo>
                  <a:lnTo>
                    <a:pt x="2738" y="3577"/>
                  </a:lnTo>
                  <a:lnTo>
                    <a:pt x="3877" y="3577"/>
                  </a:lnTo>
                  <a:lnTo>
                    <a:pt x="25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6"/>
            <p:cNvSpPr/>
            <p:nvPr/>
          </p:nvSpPr>
          <p:spPr>
            <a:xfrm>
              <a:off x="2888010" y="3595618"/>
              <a:ext cx="72760" cy="73940"/>
            </a:xfrm>
            <a:custGeom>
              <a:avLst/>
              <a:gdLst/>
              <a:ahLst/>
              <a:cxnLst/>
              <a:rect l="l" t="t" r="r" b="b"/>
              <a:pathLst>
                <a:path w="3638" h="3697" extrusionOk="0">
                  <a:moveTo>
                    <a:pt x="1919" y="0"/>
                  </a:moveTo>
                  <a:cubicBezTo>
                    <a:pt x="1520" y="0"/>
                    <a:pt x="1180" y="60"/>
                    <a:pt x="940" y="160"/>
                  </a:cubicBezTo>
                  <a:cubicBezTo>
                    <a:pt x="640" y="320"/>
                    <a:pt x="401" y="540"/>
                    <a:pt x="241" y="819"/>
                  </a:cubicBezTo>
                  <a:cubicBezTo>
                    <a:pt x="81" y="1119"/>
                    <a:pt x="1" y="1459"/>
                    <a:pt x="1" y="1838"/>
                  </a:cubicBezTo>
                  <a:cubicBezTo>
                    <a:pt x="1" y="2218"/>
                    <a:pt x="61" y="2538"/>
                    <a:pt x="221" y="2837"/>
                  </a:cubicBezTo>
                  <a:cubicBezTo>
                    <a:pt x="361" y="3117"/>
                    <a:pt x="560" y="3337"/>
                    <a:pt x="840" y="3477"/>
                  </a:cubicBezTo>
                  <a:cubicBezTo>
                    <a:pt x="1100" y="3617"/>
                    <a:pt x="1460" y="3697"/>
                    <a:pt x="1879" y="3697"/>
                  </a:cubicBezTo>
                  <a:cubicBezTo>
                    <a:pt x="2219" y="3697"/>
                    <a:pt x="2519" y="3657"/>
                    <a:pt x="2778" y="3577"/>
                  </a:cubicBezTo>
                  <a:cubicBezTo>
                    <a:pt x="3018" y="3497"/>
                    <a:pt x="3318" y="3337"/>
                    <a:pt x="3638" y="3117"/>
                  </a:cubicBezTo>
                  <a:lnTo>
                    <a:pt x="3638" y="1599"/>
                  </a:lnTo>
                  <a:lnTo>
                    <a:pt x="1939" y="1599"/>
                  </a:lnTo>
                  <a:lnTo>
                    <a:pt x="1939" y="2338"/>
                  </a:lnTo>
                  <a:lnTo>
                    <a:pt x="2679" y="2338"/>
                  </a:lnTo>
                  <a:lnTo>
                    <a:pt x="2679" y="2678"/>
                  </a:lnTo>
                  <a:cubicBezTo>
                    <a:pt x="2519" y="2758"/>
                    <a:pt x="2399" y="2818"/>
                    <a:pt x="2279" y="2857"/>
                  </a:cubicBezTo>
                  <a:cubicBezTo>
                    <a:pt x="2179" y="2897"/>
                    <a:pt x="2059" y="2917"/>
                    <a:pt x="1939" y="2917"/>
                  </a:cubicBezTo>
                  <a:cubicBezTo>
                    <a:pt x="1679" y="2917"/>
                    <a:pt x="1460" y="2818"/>
                    <a:pt x="1320" y="2658"/>
                  </a:cubicBezTo>
                  <a:cubicBezTo>
                    <a:pt x="1180" y="2498"/>
                    <a:pt x="1100" y="2218"/>
                    <a:pt x="1100" y="1838"/>
                  </a:cubicBezTo>
                  <a:cubicBezTo>
                    <a:pt x="1100" y="1459"/>
                    <a:pt x="1180" y="1199"/>
                    <a:pt x="1320" y="1039"/>
                  </a:cubicBezTo>
                  <a:cubicBezTo>
                    <a:pt x="1460" y="859"/>
                    <a:pt x="1659" y="779"/>
                    <a:pt x="1899" y="779"/>
                  </a:cubicBezTo>
                  <a:cubicBezTo>
                    <a:pt x="2059" y="779"/>
                    <a:pt x="2199" y="819"/>
                    <a:pt x="2299" y="879"/>
                  </a:cubicBezTo>
                  <a:cubicBezTo>
                    <a:pt x="2399" y="959"/>
                    <a:pt x="2479" y="1059"/>
                    <a:pt x="2519" y="1199"/>
                  </a:cubicBezTo>
                  <a:lnTo>
                    <a:pt x="3598" y="999"/>
                  </a:lnTo>
                  <a:cubicBezTo>
                    <a:pt x="3518" y="779"/>
                    <a:pt x="3418" y="580"/>
                    <a:pt x="3298" y="440"/>
                  </a:cubicBezTo>
                  <a:cubicBezTo>
                    <a:pt x="3178" y="280"/>
                    <a:pt x="2998" y="180"/>
                    <a:pt x="2818" y="100"/>
                  </a:cubicBezTo>
                  <a:cubicBezTo>
                    <a:pt x="2619" y="20"/>
                    <a:pt x="2319" y="0"/>
                    <a:pt x="19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2466410" y="3543657"/>
              <a:ext cx="73140" cy="73960"/>
            </a:xfrm>
            <a:custGeom>
              <a:avLst/>
              <a:gdLst/>
              <a:ahLst/>
              <a:cxnLst/>
              <a:rect l="l" t="t" r="r" b="b"/>
              <a:pathLst>
                <a:path w="3657" h="3698" extrusionOk="0">
                  <a:moveTo>
                    <a:pt x="1938" y="0"/>
                  </a:moveTo>
                  <a:cubicBezTo>
                    <a:pt x="1519" y="0"/>
                    <a:pt x="1199" y="60"/>
                    <a:pt x="959" y="180"/>
                  </a:cubicBezTo>
                  <a:cubicBezTo>
                    <a:pt x="640" y="320"/>
                    <a:pt x="420" y="540"/>
                    <a:pt x="260" y="840"/>
                  </a:cubicBezTo>
                  <a:cubicBezTo>
                    <a:pt x="80" y="1119"/>
                    <a:pt x="0" y="1459"/>
                    <a:pt x="0" y="1859"/>
                  </a:cubicBezTo>
                  <a:cubicBezTo>
                    <a:pt x="0" y="2218"/>
                    <a:pt x="80" y="2558"/>
                    <a:pt x="220" y="2838"/>
                  </a:cubicBezTo>
                  <a:cubicBezTo>
                    <a:pt x="380" y="3118"/>
                    <a:pt x="580" y="3337"/>
                    <a:pt x="859" y="3477"/>
                  </a:cubicBezTo>
                  <a:cubicBezTo>
                    <a:pt x="1119" y="3637"/>
                    <a:pt x="1459" y="3697"/>
                    <a:pt x="1898" y="3697"/>
                  </a:cubicBezTo>
                  <a:cubicBezTo>
                    <a:pt x="2238" y="3697"/>
                    <a:pt x="2538" y="3657"/>
                    <a:pt x="2778" y="3577"/>
                  </a:cubicBezTo>
                  <a:cubicBezTo>
                    <a:pt x="3037" y="3497"/>
                    <a:pt x="3317" y="3357"/>
                    <a:pt x="3657" y="3118"/>
                  </a:cubicBezTo>
                  <a:lnTo>
                    <a:pt x="3657" y="1599"/>
                  </a:lnTo>
                  <a:lnTo>
                    <a:pt x="1938" y="1599"/>
                  </a:lnTo>
                  <a:lnTo>
                    <a:pt x="1938" y="2338"/>
                  </a:lnTo>
                  <a:lnTo>
                    <a:pt x="2678" y="2338"/>
                  </a:lnTo>
                  <a:lnTo>
                    <a:pt x="2678" y="2678"/>
                  </a:lnTo>
                  <a:cubicBezTo>
                    <a:pt x="2538" y="2778"/>
                    <a:pt x="2418" y="2838"/>
                    <a:pt x="2298" y="2858"/>
                  </a:cubicBezTo>
                  <a:cubicBezTo>
                    <a:pt x="2178" y="2898"/>
                    <a:pt x="2058" y="2918"/>
                    <a:pt x="1938" y="2918"/>
                  </a:cubicBezTo>
                  <a:cubicBezTo>
                    <a:pt x="1679" y="2918"/>
                    <a:pt x="1479" y="2838"/>
                    <a:pt x="1339" y="2678"/>
                  </a:cubicBezTo>
                  <a:cubicBezTo>
                    <a:pt x="1179" y="2498"/>
                    <a:pt x="1119" y="2218"/>
                    <a:pt x="1119" y="1839"/>
                  </a:cubicBezTo>
                  <a:cubicBezTo>
                    <a:pt x="1119" y="1479"/>
                    <a:pt x="1179" y="1219"/>
                    <a:pt x="1339" y="1039"/>
                  </a:cubicBezTo>
                  <a:cubicBezTo>
                    <a:pt x="1479" y="880"/>
                    <a:pt x="1679" y="780"/>
                    <a:pt x="1918" y="780"/>
                  </a:cubicBezTo>
                  <a:cubicBezTo>
                    <a:pt x="2078" y="780"/>
                    <a:pt x="2198" y="820"/>
                    <a:pt x="2318" y="900"/>
                  </a:cubicBezTo>
                  <a:cubicBezTo>
                    <a:pt x="2418" y="960"/>
                    <a:pt x="2498" y="1079"/>
                    <a:pt x="2538" y="1199"/>
                  </a:cubicBezTo>
                  <a:lnTo>
                    <a:pt x="3597" y="1020"/>
                  </a:lnTo>
                  <a:cubicBezTo>
                    <a:pt x="3537" y="780"/>
                    <a:pt x="3437" y="600"/>
                    <a:pt x="3317" y="440"/>
                  </a:cubicBezTo>
                  <a:cubicBezTo>
                    <a:pt x="3177" y="300"/>
                    <a:pt x="3017" y="180"/>
                    <a:pt x="2818" y="120"/>
                  </a:cubicBezTo>
                  <a:cubicBezTo>
                    <a:pt x="2618" y="40"/>
                    <a:pt x="2338" y="0"/>
                    <a:pt x="19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2555130" y="3567238"/>
              <a:ext cx="77940" cy="71560"/>
            </a:xfrm>
            <a:custGeom>
              <a:avLst/>
              <a:gdLst/>
              <a:ahLst/>
              <a:cxnLst/>
              <a:rect l="l" t="t" r="r" b="b"/>
              <a:pathLst>
                <a:path w="3897" h="3578" extrusionOk="0">
                  <a:moveTo>
                    <a:pt x="1938" y="920"/>
                  </a:moveTo>
                  <a:lnTo>
                    <a:pt x="2338" y="2218"/>
                  </a:lnTo>
                  <a:lnTo>
                    <a:pt x="1539" y="2218"/>
                  </a:lnTo>
                  <a:lnTo>
                    <a:pt x="1938" y="920"/>
                  </a:lnTo>
                  <a:close/>
                  <a:moveTo>
                    <a:pt x="1359" y="0"/>
                  </a:moveTo>
                  <a:lnTo>
                    <a:pt x="0" y="3577"/>
                  </a:lnTo>
                  <a:lnTo>
                    <a:pt x="1139" y="3577"/>
                  </a:lnTo>
                  <a:lnTo>
                    <a:pt x="1299" y="2978"/>
                  </a:lnTo>
                  <a:lnTo>
                    <a:pt x="2558" y="2978"/>
                  </a:lnTo>
                  <a:lnTo>
                    <a:pt x="2738" y="3577"/>
                  </a:lnTo>
                  <a:lnTo>
                    <a:pt x="3897" y="3577"/>
                  </a:lnTo>
                  <a:lnTo>
                    <a:pt x="25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6"/>
            <p:cNvSpPr/>
            <p:nvPr/>
          </p:nvSpPr>
          <p:spPr>
            <a:xfrm>
              <a:off x="2670210" y="3595618"/>
              <a:ext cx="69560" cy="73940"/>
            </a:xfrm>
            <a:custGeom>
              <a:avLst/>
              <a:gdLst/>
              <a:ahLst/>
              <a:cxnLst/>
              <a:rect l="l" t="t" r="r" b="b"/>
              <a:pathLst>
                <a:path w="3478" h="3697" extrusionOk="0">
                  <a:moveTo>
                    <a:pt x="1819" y="0"/>
                  </a:moveTo>
                  <a:cubicBezTo>
                    <a:pt x="1240" y="0"/>
                    <a:pt x="780" y="160"/>
                    <a:pt x="480" y="480"/>
                  </a:cubicBezTo>
                  <a:cubicBezTo>
                    <a:pt x="161" y="779"/>
                    <a:pt x="1" y="1239"/>
                    <a:pt x="1" y="1838"/>
                  </a:cubicBezTo>
                  <a:cubicBezTo>
                    <a:pt x="1" y="2278"/>
                    <a:pt x="101" y="2638"/>
                    <a:pt x="281" y="2917"/>
                  </a:cubicBezTo>
                  <a:cubicBezTo>
                    <a:pt x="440" y="3217"/>
                    <a:pt x="660" y="3417"/>
                    <a:pt x="900" y="3517"/>
                  </a:cubicBezTo>
                  <a:cubicBezTo>
                    <a:pt x="1160" y="3637"/>
                    <a:pt x="1479" y="3697"/>
                    <a:pt x="1859" y="3697"/>
                  </a:cubicBezTo>
                  <a:cubicBezTo>
                    <a:pt x="2179" y="3697"/>
                    <a:pt x="2439" y="3637"/>
                    <a:pt x="2658" y="3557"/>
                  </a:cubicBezTo>
                  <a:cubicBezTo>
                    <a:pt x="2858" y="3457"/>
                    <a:pt x="3038" y="3317"/>
                    <a:pt x="3178" y="3137"/>
                  </a:cubicBezTo>
                  <a:cubicBezTo>
                    <a:pt x="3318" y="2957"/>
                    <a:pt x="3418" y="2738"/>
                    <a:pt x="3478" y="2458"/>
                  </a:cubicBezTo>
                  <a:lnTo>
                    <a:pt x="2519" y="2158"/>
                  </a:lnTo>
                  <a:cubicBezTo>
                    <a:pt x="2459" y="2398"/>
                    <a:pt x="2379" y="2558"/>
                    <a:pt x="2279" y="2678"/>
                  </a:cubicBezTo>
                  <a:cubicBezTo>
                    <a:pt x="2179" y="2798"/>
                    <a:pt x="2019" y="2857"/>
                    <a:pt x="1799" y="2857"/>
                  </a:cubicBezTo>
                  <a:cubicBezTo>
                    <a:pt x="1579" y="2857"/>
                    <a:pt x="1420" y="2798"/>
                    <a:pt x="1300" y="2638"/>
                  </a:cubicBezTo>
                  <a:cubicBezTo>
                    <a:pt x="1180" y="2498"/>
                    <a:pt x="1120" y="2218"/>
                    <a:pt x="1120" y="1818"/>
                  </a:cubicBezTo>
                  <a:cubicBezTo>
                    <a:pt x="1120" y="1499"/>
                    <a:pt x="1160" y="1279"/>
                    <a:pt x="1260" y="1119"/>
                  </a:cubicBezTo>
                  <a:cubicBezTo>
                    <a:pt x="1400" y="919"/>
                    <a:pt x="1579" y="819"/>
                    <a:pt x="1839" y="819"/>
                  </a:cubicBezTo>
                  <a:cubicBezTo>
                    <a:pt x="1939" y="819"/>
                    <a:pt x="2039" y="839"/>
                    <a:pt x="2139" y="879"/>
                  </a:cubicBezTo>
                  <a:cubicBezTo>
                    <a:pt x="2219" y="939"/>
                    <a:pt x="2299" y="999"/>
                    <a:pt x="2359" y="1079"/>
                  </a:cubicBezTo>
                  <a:cubicBezTo>
                    <a:pt x="2399" y="1139"/>
                    <a:pt x="2439" y="1219"/>
                    <a:pt x="2479" y="1319"/>
                  </a:cubicBezTo>
                  <a:lnTo>
                    <a:pt x="3438" y="1099"/>
                  </a:lnTo>
                  <a:cubicBezTo>
                    <a:pt x="3318" y="719"/>
                    <a:pt x="3138" y="440"/>
                    <a:pt x="2878" y="260"/>
                  </a:cubicBezTo>
                  <a:cubicBezTo>
                    <a:pt x="2618" y="80"/>
                    <a:pt x="2259" y="0"/>
                    <a:pt x="1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6"/>
            <p:cNvSpPr/>
            <p:nvPr/>
          </p:nvSpPr>
          <p:spPr>
            <a:xfrm>
              <a:off x="2762530" y="3606398"/>
              <a:ext cx="67160" cy="71560"/>
            </a:xfrm>
            <a:custGeom>
              <a:avLst/>
              <a:gdLst/>
              <a:ahLst/>
              <a:cxnLst/>
              <a:rect l="l" t="t" r="r" b="b"/>
              <a:pathLst>
                <a:path w="3358" h="3578" extrusionOk="0">
                  <a:moveTo>
                    <a:pt x="1" y="1"/>
                  </a:moveTo>
                  <a:lnTo>
                    <a:pt x="1" y="900"/>
                  </a:lnTo>
                  <a:lnTo>
                    <a:pt x="1140" y="900"/>
                  </a:lnTo>
                  <a:lnTo>
                    <a:pt x="1140" y="3577"/>
                  </a:lnTo>
                  <a:lnTo>
                    <a:pt x="2239" y="3577"/>
                  </a:lnTo>
                  <a:lnTo>
                    <a:pt x="2239" y="900"/>
                  </a:lnTo>
                  <a:lnTo>
                    <a:pt x="3358" y="900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6"/>
            <p:cNvSpPr/>
            <p:nvPr/>
          </p:nvSpPr>
          <p:spPr>
            <a:xfrm>
              <a:off x="2358490" y="3505698"/>
              <a:ext cx="67160" cy="71540"/>
            </a:xfrm>
            <a:custGeom>
              <a:avLst/>
              <a:gdLst/>
              <a:ahLst/>
              <a:cxnLst/>
              <a:rect l="l" t="t" r="r" b="b"/>
              <a:pathLst>
                <a:path w="3358" h="3577" extrusionOk="0">
                  <a:moveTo>
                    <a:pt x="1" y="0"/>
                  </a:moveTo>
                  <a:lnTo>
                    <a:pt x="1" y="879"/>
                  </a:lnTo>
                  <a:lnTo>
                    <a:pt x="1120" y="879"/>
                  </a:lnTo>
                  <a:lnTo>
                    <a:pt x="1120" y="3577"/>
                  </a:lnTo>
                  <a:lnTo>
                    <a:pt x="2239" y="3577"/>
                  </a:lnTo>
                  <a:lnTo>
                    <a:pt x="2239" y="879"/>
                  </a:lnTo>
                  <a:lnTo>
                    <a:pt x="3358" y="879"/>
                  </a:lnTo>
                  <a:lnTo>
                    <a:pt x="33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6"/>
            <p:cNvSpPr/>
            <p:nvPr/>
          </p:nvSpPr>
          <p:spPr>
            <a:xfrm>
              <a:off x="2270970" y="3450138"/>
              <a:ext cx="69560" cy="73960"/>
            </a:xfrm>
            <a:custGeom>
              <a:avLst/>
              <a:gdLst/>
              <a:ahLst/>
              <a:cxnLst/>
              <a:rect l="l" t="t" r="r" b="b"/>
              <a:pathLst>
                <a:path w="3478" h="3698" extrusionOk="0">
                  <a:moveTo>
                    <a:pt x="1819" y="1"/>
                  </a:moveTo>
                  <a:cubicBezTo>
                    <a:pt x="1240" y="1"/>
                    <a:pt x="800" y="161"/>
                    <a:pt x="481" y="480"/>
                  </a:cubicBezTo>
                  <a:cubicBezTo>
                    <a:pt x="161" y="800"/>
                    <a:pt x="1" y="1240"/>
                    <a:pt x="1" y="1839"/>
                  </a:cubicBezTo>
                  <a:cubicBezTo>
                    <a:pt x="1" y="2279"/>
                    <a:pt x="101" y="2638"/>
                    <a:pt x="281" y="2938"/>
                  </a:cubicBezTo>
                  <a:cubicBezTo>
                    <a:pt x="461" y="3218"/>
                    <a:pt x="660" y="3418"/>
                    <a:pt x="920" y="3537"/>
                  </a:cubicBezTo>
                  <a:cubicBezTo>
                    <a:pt x="1160" y="3637"/>
                    <a:pt x="1480" y="3697"/>
                    <a:pt x="1859" y="3697"/>
                  </a:cubicBezTo>
                  <a:cubicBezTo>
                    <a:pt x="2179" y="3697"/>
                    <a:pt x="2459" y="3657"/>
                    <a:pt x="2659" y="3557"/>
                  </a:cubicBezTo>
                  <a:cubicBezTo>
                    <a:pt x="2858" y="3458"/>
                    <a:pt x="3038" y="3338"/>
                    <a:pt x="3178" y="3138"/>
                  </a:cubicBezTo>
                  <a:cubicBezTo>
                    <a:pt x="3318" y="2958"/>
                    <a:pt x="3418" y="2738"/>
                    <a:pt x="3478" y="2458"/>
                  </a:cubicBezTo>
                  <a:lnTo>
                    <a:pt x="2519" y="2179"/>
                  </a:lnTo>
                  <a:cubicBezTo>
                    <a:pt x="2479" y="2398"/>
                    <a:pt x="2399" y="2578"/>
                    <a:pt x="2279" y="2698"/>
                  </a:cubicBezTo>
                  <a:cubicBezTo>
                    <a:pt x="2179" y="2818"/>
                    <a:pt x="2019" y="2878"/>
                    <a:pt x="1799" y="2878"/>
                  </a:cubicBezTo>
                  <a:cubicBezTo>
                    <a:pt x="1580" y="2878"/>
                    <a:pt x="1420" y="2798"/>
                    <a:pt x="1300" y="2658"/>
                  </a:cubicBezTo>
                  <a:cubicBezTo>
                    <a:pt x="1180" y="2498"/>
                    <a:pt x="1120" y="2239"/>
                    <a:pt x="1120" y="1839"/>
                  </a:cubicBezTo>
                  <a:cubicBezTo>
                    <a:pt x="1120" y="1519"/>
                    <a:pt x="1160" y="1280"/>
                    <a:pt x="1260" y="1120"/>
                  </a:cubicBezTo>
                  <a:cubicBezTo>
                    <a:pt x="1400" y="920"/>
                    <a:pt x="1599" y="820"/>
                    <a:pt x="1839" y="820"/>
                  </a:cubicBezTo>
                  <a:cubicBezTo>
                    <a:pt x="1959" y="820"/>
                    <a:pt x="2059" y="840"/>
                    <a:pt x="2139" y="900"/>
                  </a:cubicBezTo>
                  <a:cubicBezTo>
                    <a:pt x="2239" y="940"/>
                    <a:pt x="2299" y="1000"/>
                    <a:pt x="2379" y="1080"/>
                  </a:cubicBezTo>
                  <a:cubicBezTo>
                    <a:pt x="2399" y="1140"/>
                    <a:pt x="2439" y="1220"/>
                    <a:pt x="2479" y="1319"/>
                  </a:cubicBezTo>
                  <a:lnTo>
                    <a:pt x="3458" y="1120"/>
                  </a:lnTo>
                  <a:cubicBezTo>
                    <a:pt x="3318" y="740"/>
                    <a:pt x="3138" y="460"/>
                    <a:pt x="2878" y="280"/>
                  </a:cubicBezTo>
                  <a:cubicBezTo>
                    <a:pt x="2619" y="81"/>
                    <a:pt x="2259" y="1"/>
                    <a:pt x="18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2188250" y="3387398"/>
              <a:ext cx="77960" cy="71560"/>
            </a:xfrm>
            <a:custGeom>
              <a:avLst/>
              <a:gdLst/>
              <a:ahLst/>
              <a:cxnLst/>
              <a:rect l="l" t="t" r="r" b="b"/>
              <a:pathLst>
                <a:path w="3898" h="3578" extrusionOk="0">
                  <a:moveTo>
                    <a:pt x="1919" y="920"/>
                  </a:moveTo>
                  <a:lnTo>
                    <a:pt x="2319" y="2199"/>
                  </a:lnTo>
                  <a:lnTo>
                    <a:pt x="1539" y="2199"/>
                  </a:lnTo>
                  <a:lnTo>
                    <a:pt x="1919" y="920"/>
                  </a:lnTo>
                  <a:close/>
                  <a:moveTo>
                    <a:pt x="1339" y="1"/>
                  </a:moveTo>
                  <a:lnTo>
                    <a:pt x="1" y="3577"/>
                  </a:lnTo>
                  <a:lnTo>
                    <a:pt x="1120" y="3577"/>
                  </a:lnTo>
                  <a:lnTo>
                    <a:pt x="1300" y="2978"/>
                  </a:lnTo>
                  <a:lnTo>
                    <a:pt x="2558" y="2978"/>
                  </a:lnTo>
                  <a:lnTo>
                    <a:pt x="2738" y="3577"/>
                  </a:lnTo>
                  <a:lnTo>
                    <a:pt x="3897" y="3577"/>
                  </a:lnTo>
                  <a:lnTo>
                    <a:pt x="253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6"/>
            <p:cNvSpPr/>
            <p:nvPr/>
          </p:nvSpPr>
          <p:spPr>
            <a:xfrm>
              <a:off x="2114330" y="3329457"/>
              <a:ext cx="72740" cy="73940"/>
            </a:xfrm>
            <a:custGeom>
              <a:avLst/>
              <a:gdLst/>
              <a:ahLst/>
              <a:cxnLst/>
              <a:rect l="l" t="t" r="r" b="b"/>
              <a:pathLst>
                <a:path w="3637" h="3697" extrusionOk="0">
                  <a:moveTo>
                    <a:pt x="1918" y="0"/>
                  </a:moveTo>
                  <a:cubicBezTo>
                    <a:pt x="1519" y="0"/>
                    <a:pt x="1179" y="60"/>
                    <a:pt x="939" y="160"/>
                  </a:cubicBezTo>
                  <a:cubicBezTo>
                    <a:pt x="639" y="320"/>
                    <a:pt x="400" y="540"/>
                    <a:pt x="240" y="819"/>
                  </a:cubicBezTo>
                  <a:cubicBezTo>
                    <a:pt x="80" y="1119"/>
                    <a:pt x="0" y="1459"/>
                    <a:pt x="0" y="1838"/>
                  </a:cubicBezTo>
                  <a:cubicBezTo>
                    <a:pt x="0" y="2218"/>
                    <a:pt x="60" y="2538"/>
                    <a:pt x="220" y="2838"/>
                  </a:cubicBezTo>
                  <a:cubicBezTo>
                    <a:pt x="360" y="3117"/>
                    <a:pt x="560" y="3337"/>
                    <a:pt x="839" y="3477"/>
                  </a:cubicBezTo>
                  <a:cubicBezTo>
                    <a:pt x="1099" y="3617"/>
                    <a:pt x="1459" y="3697"/>
                    <a:pt x="1878" y="3697"/>
                  </a:cubicBezTo>
                  <a:cubicBezTo>
                    <a:pt x="2218" y="3697"/>
                    <a:pt x="2518" y="3657"/>
                    <a:pt x="2778" y="3577"/>
                  </a:cubicBezTo>
                  <a:cubicBezTo>
                    <a:pt x="3017" y="3497"/>
                    <a:pt x="3317" y="3337"/>
                    <a:pt x="3637" y="3117"/>
                  </a:cubicBezTo>
                  <a:lnTo>
                    <a:pt x="3637" y="1599"/>
                  </a:lnTo>
                  <a:lnTo>
                    <a:pt x="1938" y="1599"/>
                  </a:lnTo>
                  <a:lnTo>
                    <a:pt x="1938" y="2338"/>
                  </a:lnTo>
                  <a:lnTo>
                    <a:pt x="2678" y="2338"/>
                  </a:lnTo>
                  <a:lnTo>
                    <a:pt x="2678" y="2678"/>
                  </a:lnTo>
                  <a:cubicBezTo>
                    <a:pt x="2518" y="2758"/>
                    <a:pt x="2398" y="2818"/>
                    <a:pt x="2278" y="2858"/>
                  </a:cubicBezTo>
                  <a:cubicBezTo>
                    <a:pt x="2178" y="2898"/>
                    <a:pt x="2058" y="2917"/>
                    <a:pt x="1938" y="2917"/>
                  </a:cubicBezTo>
                  <a:cubicBezTo>
                    <a:pt x="1679" y="2917"/>
                    <a:pt x="1459" y="2838"/>
                    <a:pt x="1319" y="2658"/>
                  </a:cubicBezTo>
                  <a:cubicBezTo>
                    <a:pt x="1179" y="2498"/>
                    <a:pt x="1099" y="2218"/>
                    <a:pt x="1099" y="1838"/>
                  </a:cubicBezTo>
                  <a:cubicBezTo>
                    <a:pt x="1099" y="1459"/>
                    <a:pt x="1179" y="1199"/>
                    <a:pt x="1319" y="1039"/>
                  </a:cubicBezTo>
                  <a:cubicBezTo>
                    <a:pt x="1459" y="859"/>
                    <a:pt x="1659" y="779"/>
                    <a:pt x="1898" y="779"/>
                  </a:cubicBezTo>
                  <a:cubicBezTo>
                    <a:pt x="2058" y="779"/>
                    <a:pt x="2198" y="819"/>
                    <a:pt x="2298" y="879"/>
                  </a:cubicBezTo>
                  <a:cubicBezTo>
                    <a:pt x="2398" y="959"/>
                    <a:pt x="2478" y="1059"/>
                    <a:pt x="2518" y="1199"/>
                  </a:cubicBezTo>
                  <a:lnTo>
                    <a:pt x="3597" y="999"/>
                  </a:lnTo>
                  <a:cubicBezTo>
                    <a:pt x="3517" y="779"/>
                    <a:pt x="3417" y="580"/>
                    <a:pt x="3297" y="440"/>
                  </a:cubicBezTo>
                  <a:cubicBezTo>
                    <a:pt x="3177" y="280"/>
                    <a:pt x="2997" y="180"/>
                    <a:pt x="2817" y="100"/>
                  </a:cubicBezTo>
                  <a:cubicBezTo>
                    <a:pt x="2618" y="40"/>
                    <a:pt x="2318" y="0"/>
                    <a:pt x="19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1862950" y="2991758"/>
              <a:ext cx="72760" cy="73960"/>
            </a:xfrm>
            <a:custGeom>
              <a:avLst/>
              <a:gdLst/>
              <a:ahLst/>
              <a:cxnLst/>
              <a:rect l="l" t="t" r="r" b="b"/>
              <a:pathLst>
                <a:path w="3638" h="3698" extrusionOk="0">
                  <a:moveTo>
                    <a:pt x="1919" y="0"/>
                  </a:moveTo>
                  <a:cubicBezTo>
                    <a:pt x="1519" y="0"/>
                    <a:pt x="1199" y="60"/>
                    <a:pt x="940" y="180"/>
                  </a:cubicBezTo>
                  <a:cubicBezTo>
                    <a:pt x="640" y="320"/>
                    <a:pt x="400" y="540"/>
                    <a:pt x="240" y="840"/>
                  </a:cubicBezTo>
                  <a:cubicBezTo>
                    <a:pt x="80" y="1119"/>
                    <a:pt x="0" y="1459"/>
                    <a:pt x="0" y="1859"/>
                  </a:cubicBezTo>
                  <a:cubicBezTo>
                    <a:pt x="0" y="2218"/>
                    <a:pt x="80" y="2558"/>
                    <a:pt x="220" y="2838"/>
                  </a:cubicBezTo>
                  <a:cubicBezTo>
                    <a:pt x="360" y="3118"/>
                    <a:pt x="580" y="3337"/>
                    <a:pt x="840" y="3477"/>
                  </a:cubicBezTo>
                  <a:cubicBezTo>
                    <a:pt x="1099" y="3617"/>
                    <a:pt x="1459" y="3697"/>
                    <a:pt x="1879" y="3697"/>
                  </a:cubicBezTo>
                  <a:cubicBezTo>
                    <a:pt x="2218" y="3697"/>
                    <a:pt x="2518" y="3657"/>
                    <a:pt x="2778" y="3577"/>
                  </a:cubicBezTo>
                  <a:cubicBezTo>
                    <a:pt x="3018" y="3497"/>
                    <a:pt x="3317" y="3337"/>
                    <a:pt x="3637" y="3118"/>
                  </a:cubicBezTo>
                  <a:lnTo>
                    <a:pt x="3637" y="1599"/>
                  </a:lnTo>
                  <a:lnTo>
                    <a:pt x="1939" y="1599"/>
                  </a:lnTo>
                  <a:lnTo>
                    <a:pt x="1939" y="2338"/>
                  </a:lnTo>
                  <a:lnTo>
                    <a:pt x="2678" y="2338"/>
                  </a:lnTo>
                  <a:lnTo>
                    <a:pt x="2678" y="2678"/>
                  </a:lnTo>
                  <a:cubicBezTo>
                    <a:pt x="2518" y="2758"/>
                    <a:pt x="2398" y="2818"/>
                    <a:pt x="2278" y="2858"/>
                  </a:cubicBezTo>
                  <a:cubicBezTo>
                    <a:pt x="2178" y="2898"/>
                    <a:pt x="2059" y="2918"/>
                    <a:pt x="1939" y="2918"/>
                  </a:cubicBezTo>
                  <a:cubicBezTo>
                    <a:pt x="1679" y="2918"/>
                    <a:pt x="1479" y="2838"/>
                    <a:pt x="1319" y="2658"/>
                  </a:cubicBezTo>
                  <a:cubicBezTo>
                    <a:pt x="1179" y="2498"/>
                    <a:pt x="1099" y="2218"/>
                    <a:pt x="1099" y="1839"/>
                  </a:cubicBezTo>
                  <a:cubicBezTo>
                    <a:pt x="1099" y="1479"/>
                    <a:pt x="1179" y="1199"/>
                    <a:pt x="1319" y="1040"/>
                  </a:cubicBezTo>
                  <a:cubicBezTo>
                    <a:pt x="1459" y="880"/>
                    <a:pt x="1659" y="780"/>
                    <a:pt x="1899" y="780"/>
                  </a:cubicBezTo>
                  <a:cubicBezTo>
                    <a:pt x="2059" y="780"/>
                    <a:pt x="2198" y="820"/>
                    <a:pt x="2298" y="900"/>
                  </a:cubicBezTo>
                  <a:cubicBezTo>
                    <a:pt x="2398" y="960"/>
                    <a:pt x="2478" y="1059"/>
                    <a:pt x="2518" y="1199"/>
                  </a:cubicBezTo>
                  <a:lnTo>
                    <a:pt x="3597" y="1020"/>
                  </a:lnTo>
                  <a:cubicBezTo>
                    <a:pt x="3517" y="780"/>
                    <a:pt x="3437" y="600"/>
                    <a:pt x="3297" y="440"/>
                  </a:cubicBezTo>
                  <a:cubicBezTo>
                    <a:pt x="3178" y="300"/>
                    <a:pt x="3018" y="180"/>
                    <a:pt x="2818" y="100"/>
                  </a:cubicBezTo>
                  <a:cubicBezTo>
                    <a:pt x="2618" y="40"/>
                    <a:pt x="2318" y="0"/>
                    <a:pt x="19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6"/>
            <p:cNvSpPr/>
            <p:nvPr/>
          </p:nvSpPr>
          <p:spPr>
            <a:xfrm>
              <a:off x="1907310" y="3084078"/>
              <a:ext cx="77940" cy="71560"/>
            </a:xfrm>
            <a:custGeom>
              <a:avLst/>
              <a:gdLst/>
              <a:ahLst/>
              <a:cxnLst/>
              <a:rect l="l" t="t" r="r" b="b"/>
              <a:pathLst>
                <a:path w="3897" h="3578" extrusionOk="0">
                  <a:moveTo>
                    <a:pt x="1939" y="939"/>
                  </a:moveTo>
                  <a:lnTo>
                    <a:pt x="2318" y="2218"/>
                  </a:lnTo>
                  <a:lnTo>
                    <a:pt x="1539" y="2218"/>
                  </a:lnTo>
                  <a:lnTo>
                    <a:pt x="1939" y="939"/>
                  </a:lnTo>
                  <a:close/>
                  <a:moveTo>
                    <a:pt x="1339" y="0"/>
                  </a:moveTo>
                  <a:lnTo>
                    <a:pt x="0" y="3577"/>
                  </a:lnTo>
                  <a:lnTo>
                    <a:pt x="1119" y="3577"/>
                  </a:lnTo>
                  <a:lnTo>
                    <a:pt x="1299" y="2998"/>
                  </a:lnTo>
                  <a:lnTo>
                    <a:pt x="2558" y="2998"/>
                  </a:lnTo>
                  <a:lnTo>
                    <a:pt x="2738" y="3577"/>
                  </a:lnTo>
                  <a:lnTo>
                    <a:pt x="3897" y="3577"/>
                  </a:lnTo>
                  <a:lnTo>
                    <a:pt x="25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1978050" y="3181578"/>
              <a:ext cx="69560" cy="73960"/>
            </a:xfrm>
            <a:custGeom>
              <a:avLst/>
              <a:gdLst/>
              <a:ahLst/>
              <a:cxnLst/>
              <a:rect l="l" t="t" r="r" b="b"/>
              <a:pathLst>
                <a:path w="3478" h="3698" extrusionOk="0">
                  <a:moveTo>
                    <a:pt x="1799" y="1"/>
                  </a:moveTo>
                  <a:cubicBezTo>
                    <a:pt x="1219" y="1"/>
                    <a:pt x="780" y="161"/>
                    <a:pt x="460" y="480"/>
                  </a:cubicBezTo>
                  <a:cubicBezTo>
                    <a:pt x="140" y="800"/>
                    <a:pt x="0" y="1240"/>
                    <a:pt x="0" y="1839"/>
                  </a:cubicBezTo>
                  <a:cubicBezTo>
                    <a:pt x="0" y="2279"/>
                    <a:pt x="80" y="2638"/>
                    <a:pt x="260" y="2938"/>
                  </a:cubicBezTo>
                  <a:cubicBezTo>
                    <a:pt x="440" y="3218"/>
                    <a:pt x="660" y="3418"/>
                    <a:pt x="899" y="3538"/>
                  </a:cubicBezTo>
                  <a:cubicBezTo>
                    <a:pt x="1139" y="3638"/>
                    <a:pt x="1459" y="3697"/>
                    <a:pt x="1859" y="3697"/>
                  </a:cubicBezTo>
                  <a:cubicBezTo>
                    <a:pt x="2178" y="3697"/>
                    <a:pt x="2438" y="3658"/>
                    <a:pt x="2638" y="3558"/>
                  </a:cubicBezTo>
                  <a:cubicBezTo>
                    <a:pt x="2858" y="3458"/>
                    <a:pt x="3017" y="3338"/>
                    <a:pt x="3157" y="3138"/>
                  </a:cubicBezTo>
                  <a:cubicBezTo>
                    <a:pt x="3297" y="2958"/>
                    <a:pt x="3397" y="2738"/>
                    <a:pt x="3477" y="2459"/>
                  </a:cubicBezTo>
                  <a:lnTo>
                    <a:pt x="2498" y="2179"/>
                  </a:lnTo>
                  <a:cubicBezTo>
                    <a:pt x="2458" y="2399"/>
                    <a:pt x="2378" y="2579"/>
                    <a:pt x="2258" y="2698"/>
                  </a:cubicBezTo>
                  <a:cubicBezTo>
                    <a:pt x="2158" y="2818"/>
                    <a:pt x="1998" y="2878"/>
                    <a:pt x="1779" y="2878"/>
                  </a:cubicBezTo>
                  <a:cubicBezTo>
                    <a:pt x="1579" y="2878"/>
                    <a:pt x="1399" y="2798"/>
                    <a:pt x="1279" y="2658"/>
                  </a:cubicBezTo>
                  <a:cubicBezTo>
                    <a:pt x="1159" y="2499"/>
                    <a:pt x="1099" y="2239"/>
                    <a:pt x="1099" y="1839"/>
                  </a:cubicBezTo>
                  <a:cubicBezTo>
                    <a:pt x="1099" y="1519"/>
                    <a:pt x="1159" y="1280"/>
                    <a:pt x="1259" y="1120"/>
                  </a:cubicBezTo>
                  <a:cubicBezTo>
                    <a:pt x="1379" y="920"/>
                    <a:pt x="1579" y="820"/>
                    <a:pt x="1819" y="820"/>
                  </a:cubicBezTo>
                  <a:cubicBezTo>
                    <a:pt x="1938" y="820"/>
                    <a:pt x="2038" y="840"/>
                    <a:pt x="2118" y="900"/>
                  </a:cubicBezTo>
                  <a:cubicBezTo>
                    <a:pt x="2218" y="940"/>
                    <a:pt x="2298" y="1000"/>
                    <a:pt x="2358" y="1080"/>
                  </a:cubicBezTo>
                  <a:cubicBezTo>
                    <a:pt x="2398" y="1140"/>
                    <a:pt x="2418" y="1220"/>
                    <a:pt x="2458" y="1320"/>
                  </a:cubicBezTo>
                  <a:lnTo>
                    <a:pt x="3437" y="1120"/>
                  </a:lnTo>
                  <a:cubicBezTo>
                    <a:pt x="3317" y="740"/>
                    <a:pt x="3117" y="460"/>
                    <a:pt x="2858" y="281"/>
                  </a:cubicBezTo>
                  <a:cubicBezTo>
                    <a:pt x="2598" y="81"/>
                    <a:pt x="2258" y="1"/>
                    <a:pt x="17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6"/>
            <p:cNvSpPr/>
            <p:nvPr/>
          </p:nvSpPr>
          <p:spPr>
            <a:xfrm>
              <a:off x="2038390" y="3261518"/>
              <a:ext cx="67160" cy="71540"/>
            </a:xfrm>
            <a:custGeom>
              <a:avLst/>
              <a:gdLst/>
              <a:ahLst/>
              <a:cxnLst/>
              <a:rect l="l" t="t" r="r" b="b"/>
              <a:pathLst>
                <a:path w="3358" h="3577" extrusionOk="0">
                  <a:moveTo>
                    <a:pt x="0" y="0"/>
                  </a:moveTo>
                  <a:lnTo>
                    <a:pt x="0" y="879"/>
                  </a:lnTo>
                  <a:lnTo>
                    <a:pt x="1119" y="879"/>
                  </a:lnTo>
                  <a:lnTo>
                    <a:pt x="1119" y="3577"/>
                  </a:lnTo>
                  <a:lnTo>
                    <a:pt x="2218" y="3577"/>
                  </a:lnTo>
                  <a:lnTo>
                    <a:pt x="2218" y="879"/>
                  </a:lnTo>
                  <a:lnTo>
                    <a:pt x="3357" y="879"/>
                  </a:lnTo>
                  <a:lnTo>
                    <a:pt x="33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6"/>
            <p:cNvSpPr/>
            <p:nvPr/>
          </p:nvSpPr>
          <p:spPr>
            <a:xfrm>
              <a:off x="1826190" y="2901838"/>
              <a:ext cx="67160" cy="71560"/>
            </a:xfrm>
            <a:custGeom>
              <a:avLst/>
              <a:gdLst/>
              <a:ahLst/>
              <a:cxnLst/>
              <a:rect l="l" t="t" r="r" b="b"/>
              <a:pathLst>
                <a:path w="3358" h="3578" extrusionOk="0">
                  <a:moveTo>
                    <a:pt x="0" y="1"/>
                  </a:moveTo>
                  <a:lnTo>
                    <a:pt x="0" y="880"/>
                  </a:lnTo>
                  <a:lnTo>
                    <a:pt x="1139" y="880"/>
                  </a:lnTo>
                  <a:lnTo>
                    <a:pt x="1139" y="3577"/>
                  </a:lnTo>
                  <a:lnTo>
                    <a:pt x="2238" y="3577"/>
                  </a:lnTo>
                  <a:lnTo>
                    <a:pt x="2238" y="880"/>
                  </a:lnTo>
                  <a:lnTo>
                    <a:pt x="3357" y="880"/>
                  </a:lnTo>
                  <a:lnTo>
                    <a:pt x="335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1793010" y="2799538"/>
              <a:ext cx="69560" cy="73940"/>
            </a:xfrm>
            <a:custGeom>
              <a:avLst/>
              <a:gdLst/>
              <a:ahLst/>
              <a:cxnLst/>
              <a:rect l="l" t="t" r="r" b="b"/>
              <a:pathLst>
                <a:path w="3478" h="3697" extrusionOk="0">
                  <a:moveTo>
                    <a:pt x="1819" y="0"/>
                  </a:moveTo>
                  <a:cubicBezTo>
                    <a:pt x="1239" y="0"/>
                    <a:pt x="780" y="160"/>
                    <a:pt x="480" y="480"/>
                  </a:cubicBezTo>
                  <a:cubicBezTo>
                    <a:pt x="160" y="799"/>
                    <a:pt x="1" y="1259"/>
                    <a:pt x="1" y="1838"/>
                  </a:cubicBezTo>
                  <a:cubicBezTo>
                    <a:pt x="1" y="2278"/>
                    <a:pt x="101" y="2658"/>
                    <a:pt x="280" y="2937"/>
                  </a:cubicBezTo>
                  <a:cubicBezTo>
                    <a:pt x="440" y="3217"/>
                    <a:pt x="660" y="3417"/>
                    <a:pt x="900" y="3537"/>
                  </a:cubicBezTo>
                  <a:cubicBezTo>
                    <a:pt x="1160" y="3637"/>
                    <a:pt x="1479" y="3697"/>
                    <a:pt x="1859" y="3697"/>
                  </a:cubicBezTo>
                  <a:cubicBezTo>
                    <a:pt x="2179" y="3697"/>
                    <a:pt x="2438" y="3657"/>
                    <a:pt x="2658" y="3557"/>
                  </a:cubicBezTo>
                  <a:cubicBezTo>
                    <a:pt x="2858" y="3477"/>
                    <a:pt x="3038" y="3337"/>
                    <a:pt x="3178" y="3157"/>
                  </a:cubicBezTo>
                  <a:cubicBezTo>
                    <a:pt x="3318" y="2977"/>
                    <a:pt x="3418" y="2738"/>
                    <a:pt x="3477" y="2478"/>
                  </a:cubicBezTo>
                  <a:lnTo>
                    <a:pt x="2518" y="2178"/>
                  </a:lnTo>
                  <a:cubicBezTo>
                    <a:pt x="2458" y="2398"/>
                    <a:pt x="2378" y="2578"/>
                    <a:pt x="2279" y="2698"/>
                  </a:cubicBezTo>
                  <a:cubicBezTo>
                    <a:pt x="2179" y="2818"/>
                    <a:pt x="2019" y="2878"/>
                    <a:pt x="1799" y="2878"/>
                  </a:cubicBezTo>
                  <a:cubicBezTo>
                    <a:pt x="1579" y="2878"/>
                    <a:pt x="1419" y="2798"/>
                    <a:pt x="1299" y="2658"/>
                  </a:cubicBezTo>
                  <a:cubicBezTo>
                    <a:pt x="1180" y="2498"/>
                    <a:pt x="1120" y="2238"/>
                    <a:pt x="1120" y="1838"/>
                  </a:cubicBezTo>
                  <a:cubicBezTo>
                    <a:pt x="1120" y="1519"/>
                    <a:pt x="1160" y="1279"/>
                    <a:pt x="1259" y="1139"/>
                  </a:cubicBezTo>
                  <a:cubicBezTo>
                    <a:pt x="1399" y="939"/>
                    <a:pt x="1579" y="819"/>
                    <a:pt x="1839" y="819"/>
                  </a:cubicBezTo>
                  <a:cubicBezTo>
                    <a:pt x="1939" y="819"/>
                    <a:pt x="2039" y="859"/>
                    <a:pt x="2139" y="899"/>
                  </a:cubicBezTo>
                  <a:cubicBezTo>
                    <a:pt x="2219" y="939"/>
                    <a:pt x="2299" y="999"/>
                    <a:pt x="2358" y="1099"/>
                  </a:cubicBezTo>
                  <a:cubicBezTo>
                    <a:pt x="2398" y="1139"/>
                    <a:pt x="2438" y="1219"/>
                    <a:pt x="2478" y="1339"/>
                  </a:cubicBezTo>
                  <a:lnTo>
                    <a:pt x="3437" y="1119"/>
                  </a:lnTo>
                  <a:cubicBezTo>
                    <a:pt x="3318" y="739"/>
                    <a:pt x="3138" y="460"/>
                    <a:pt x="2878" y="280"/>
                  </a:cubicBezTo>
                  <a:cubicBezTo>
                    <a:pt x="2618" y="100"/>
                    <a:pt x="2259" y="0"/>
                    <a:pt x="1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6"/>
            <p:cNvSpPr/>
            <p:nvPr/>
          </p:nvSpPr>
          <p:spPr>
            <a:xfrm>
              <a:off x="1766630" y="2692438"/>
              <a:ext cx="77960" cy="71540"/>
            </a:xfrm>
            <a:custGeom>
              <a:avLst/>
              <a:gdLst/>
              <a:ahLst/>
              <a:cxnLst/>
              <a:rect l="l" t="t" r="r" b="b"/>
              <a:pathLst>
                <a:path w="3898" h="3577" extrusionOk="0">
                  <a:moveTo>
                    <a:pt x="1939" y="919"/>
                  </a:moveTo>
                  <a:lnTo>
                    <a:pt x="2339" y="2218"/>
                  </a:lnTo>
                  <a:lnTo>
                    <a:pt x="1539" y="2218"/>
                  </a:lnTo>
                  <a:lnTo>
                    <a:pt x="1939" y="919"/>
                  </a:lnTo>
                  <a:close/>
                  <a:moveTo>
                    <a:pt x="1360" y="0"/>
                  </a:moveTo>
                  <a:lnTo>
                    <a:pt x="1" y="3577"/>
                  </a:lnTo>
                  <a:lnTo>
                    <a:pt x="1140" y="3577"/>
                  </a:lnTo>
                  <a:lnTo>
                    <a:pt x="1300" y="2977"/>
                  </a:lnTo>
                  <a:lnTo>
                    <a:pt x="2558" y="2977"/>
                  </a:lnTo>
                  <a:lnTo>
                    <a:pt x="2738" y="3577"/>
                  </a:lnTo>
                  <a:lnTo>
                    <a:pt x="3897" y="3577"/>
                  </a:lnTo>
                  <a:lnTo>
                    <a:pt x="25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6"/>
            <p:cNvSpPr/>
            <p:nvPr/>
          </p:nvSpPr>
          <p:spPr>
            <a:xfrm>
              <a:off x="1759450" y="2594918"/>
              <a:ext cx="72740" cy="73960"/>
            </a:xfrm>
            <a:custGeom>
              <a:avLst/>
              <a:gdLst/>
              <a:ahLst/>
              <a:cxnLst/>
              <a:rect l="l" t="t" r="r" b="b"/>
              <a:pathLst>
                <a:path w="3637" h="3698" extrusionOk="0">
                  <a:moveTo>
                    <a:pt x="1918" y="0"/>
                  </a:moveTo>
                  <a:cubicBezTo>
                    <a:pt x="1519" y="0"/>
                    <a:pt x="1199" y="60"/>
                    <a:pt x="939" y="180"/>
                  </a:cubicBezTo>
                  <a:cubicBezTo>
                    <a:pt x="640" y="340"/>
                    <a:pt x="400" y="560"/>
                    <a:pt x="240" y="840"/>
                  </a:cubicBezTo>
                  <a:cubicBezTo>
                    <a:pt x="80" y="1119"/>
                    <a:pt x="0" y="1459"/>
                    <a:pt x="0" y="1859"/>
                  </a:cubicBezTo>
                  <a:cubicBezTo>
                    <a:pt x="0" y="2238"/>
                    <a:pt x="80" y="2558"/>
                    <a:pt x="220" y="2838"/>
                  </a:cubicBezTo>
                  <a:cubicBezTo>
                    <a:pt x="360" y="3138"/>
                    <a:pt x="580" y="3337"/>
                    <a:pt x="839" y="3497"/>
                  </a:cubicBezTo>
                  <a:cubicBezTo>
                    <a:pt x="1099" y="3637"/>
                    <a:pt x="1459" y="3697"/>
                    <a:pt x="1878" y="3697"/>
                  </a:cubicBezTo>
                  <a:cubicBezTo>
                    <a:pt x="2218" y="3697"/>
                    <a:pt x="2518" y="3657"/>
                    <a:pt x="2778" y="3597"/>
                  </a:cubicBezTo>
                  <a:cubicBezTo>
                    <a:pt x="3017" y="3497"/>
                    <a:pt x="3317" y="3357"/>
                    <a:pt x="3637" y="3138"/>
                  </a:cubicBezTo>
                  <a:lnTo>
                    <a:pt x="3637" y="1599"/>
                  </a:lnTo>
                  <a:lnTo>
                    <a:pt x="1938" y="1599"/>
                  </a:lnTo>
                  <a:lnTo>
                    <a:pt x="1938" y="2358"/>
                  </a:lnTo>
                  <a:lnTo>
                    <a:pt x="2678" y="2358"/>
                  </a:lnTo>
                  <a:lnTo>
                    <a:pt x="2678" y="2678"/>
                  </a:lnTo>
                  <a:cubicBezTo>
                    <a:pt x="2518" y="2778"/>
                    <a:pt x="2398" y="2838"/>
                    <a:pt x="2278" y="2878"/>
                  </a:cubicBezTo>
                  <a:cubicBezTo>
                    <a:pt x="2178" y="2898"/>
                    <a:pt x="2058" y="2918"/>
                    <a:pt x="1938" y="2918"/>
                  </a:cubicBezTo>
                  <a:cubicBezTo>
                    <a:pt x="1679" y="2918"/>
                    <a:pt x="1479" y="2838"/>
                    <a:pt x="1319" y="2678"/>
                  </a:cubicBezTo>
                  <a:cubicBezTo>
                    <a:pt x="1179" y="2518"/>
                    <a:pt x="1099" y="2238"/>
                    <a:pt x="1099" y="1839"/>
                  </a:cubicBezTo>
                  <a:cubicBezTo>
                    <a:pt x="1099" y="1479"/>
                    <a:pt x="1179" y="1219"/>
                    <a:pt x="1319" y="1039"/>
                  </a:cubicBezTo>
                  <a:cubicBezTo>
                    <a:pt x="1459" y="880"/>
                    <a:pt x="1659" y="800"/>
                    <a:pt x="1898" y="800"/>
                  </a:cubicBezTo>
                  <a:cubicBezTo>
                    <a:pt x="2058" y="800"/>
                    <a:pt x="2198" y="840"/>
                    <a:pt x="2298" y="900"/>
                  </a:cubicBezTo>
                  <a:cubicBezTo>
                    <a:pt x="2398" y="980"/>
                    <a:pt x="2478" y="1079"/>
                    <a:pt x="2518" y="1219"/>
                  </a:cubicBezTo>
                  <a:lnTo>
                    <a:pt x="3597" y="1020"/>
                  </a:lnTo>
                  <a:cubicBezTo>
                    <a:pt x="3517" y="800"/>
                    <a:pt x="3437" y="600"/>
                    <a:pt x="3297" y="460"/>
                  </a:cubicBezTo>
                  <a:cubicBezTo>
                    <a:pt x="3177" y="300"/>
                    <a:pt x="3017" y="180"/>
                    <a:pt x="2818" y="120"/>
                  </a:cubicBezTo>
                  <a:cubicBezTo>
                    <a:pt x="2618" y="40"/>
                    <a:pt x="2318" y="0"/>
                    <a:pt x="19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6"/>
            <p:cNvSpPr/>
            <p:nvPr/>
          </p:nvSpPr>
          <p:spPr>
            <a:xfrm>
              <a:off x="1816190" y="2183698"/>
              <a:ext cx="72760" cy="73940"/>
            </a:xfrm>
            <a:custGeom>
              <a:avLst/>
              <a:gdLst/>
              <a:ahLst/>
              <a:cxnLst/>
              <a:rect l="l" t="t" r="r" b="b"/>
              <a:pathLst>
                <a:path w="3638" h="3697" extrusionOk="0">
                  <a:moveTo>
                    <a:pt x="1919" y="0"/>
                  </a:moveTo>
                  <a:cubicBezTo>
                    <a:pt x="1519" y="0"/>
                    <a:pt x="1179" y="60"/>
                    <a:pt x="940" y="160"/>
                  </a:cubicBezTo>
                  <a:cubicBezTo>
                    <a:pt x="640" y="320"/>
                    <a:pt x="400" y="540"/>
                    <a:pt x="240" y="819"/>
                  </a:cubicBezTo>
                  <a:cubicBezTo>
                    <a:pt x="80" y="1119"/>
                    <a:pt x="1" y="1459"/>
                    <a:pt x="1" y="1838"/>
                  </a:cubicBezTo>
                  <a:cubicBezTo>
                    <a:pt x="1" y="2218"/>
                    <a:pt x="60" y="2538"/>
                    <a:pt x="220" y="2838"/>
                  </a:cubicBezTo>
                  <a:cubicBezTo>
                    <a:pt x="360" y="3117"/>
                    <a:pt x="560" y="3337"/>
                    <a:pt x="840" y="3477"/>
                  </a:cubicBezTo>
                  <a:cubicBezTo>
                    <a:pt x="1100" y="3617"/>
                    <a:pt x="1459" y="3697"/>
                    <a:pt x="1879" y="3697"/>
                  </a:cubicBezTo>
                  <a:cubicBezTo>
                    <a:pt x="2219" y="3697"/>
                    <a:pt x="2518" y="3657"/>
                    <a:pt x="2758" y="3577"/>
                  </a:cubicBezTo>
                  <a:cubicBezTo>
                    <a:pt x="3018" y="3497"/>
                    <a:pt x="3318" y="3337"/>
                    <a:pt x="3637" y="3117"/>
                  </a:cubicBezTo>
                  <a:lnTo>
                    <a:pt x="3637" y="1599"/>
                  </a:lnTo>
                  <a:lnTo>
                    <a:pt x="1919" y="1599"/>
                  </a:lnTo>
                  <a:lnTo>
                    <a:pt x="1919" y="2338"/>
                  </a:lnTo>
                  <a:lnTo>
                    <a:pt x="2658" y="2338"/>
                  </a:lnTo>
                  <a:lnTo>
                    <a:pt x="2658" y="2678"/>
                  </a:lnTo>
                  <a:cubicBezTo>
                    <a:pt x="2518" y="2758"/>
                    <a:pt x="2398" y="2818"/>
                    <a:pt x="2278" y="2857"/>
                  </a:cubicBezTo>
                  <a:cubicBezTo>
                    <a:pt x="2179" y="2897"/>
                    <a:pt x="2059" y="2917"/>
                    <a:pt x="1919" y="2917"/>
                  </a:cubicBezTo>
                  <a:cubicBezTo>
                    <a:pt x="1659" y="2917"/>
                    <a:pt x="1459" y="2818"/>
                    <a:pt x="1319" y="2658"/>
                  </a:cubicBezTo>
                  <a:cubicBezTo>
                    <a:pt x="1179" y="2498"/>
                    <a:pt x="1100" y="2218"/>
                    <a:pt x="1100" y="1838"/>
                  </a:cubicBezTo>
                  <a:cubicBezTo>
                    <a:pt x="1100" y="1459"/>
                    <a:pt x="1179" y="1199"/>
                    <a:pt x="1319" y="1039"/>
                  </a:cubicBezTo>
                  <a:cubicBezTo>
                    <a:pt x="1459" y="859"/>
                    <a:pt x="1659" y="779"/>
                    <a:pt x="1899" y="779"/>
                  </a:cubicBezTo>
                  <a:cubicBezTo>
                    <a:pt x="2059" y="779"/>
                    <a:pt x="2199" y="819"/>
                    <a:pt x="2298" y="879"/>
                  </a:cubicBezTo>
                  <a:cubicBezTo>
                    <a:pt x="2398" y="959"/>
                    <a:pt x="2478" y="1059"/>
                    <a:pt x="2518" y="1199"/>
                  </a:cubicBezTo>
                  <a:lnTo>
                    <a:pt x="3577" y="999"/>
                  </a:lnTo>
                  <a:cubicBezTo>
                    <a:pt x="3517" y="779"/>
                    <a:pt x="3417" y="580"/>
                    <a:pt x="3298" y="440"/>
                  </a:cubicBezTo>
                  <a:cubicBezTo>
                    <a:pt x="3158" y="280"/>
                    <a:pt x="2998" y="180"/>
                    <a:pt x="2798" y="100"/>
                  </a:cubicBezTo>
                  <a:cubicBezTo>
                    <a:pt x="2618" y="20"/>
                    <a:pt x="2318" y="0"/>
                    <a:pt x="19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6"/>
            <p:cNvSpPr/>
            <p:nvPr/>
          </p:nvSpPr>
          <p:spPr>
            <a:xfrm>
              <a:off x="1789010" y="2280798"/>
              <a:ext cx="77960" cy="71560"/>
            </a:xfrm>
            <a:custGeom>
              <a:avLst/>
              <a:gdLst/>
              <a:ahLst/>
              <a:cxnLst/>
              <a:rect l="l" t="t" r="r" b="b"/>
              <a:pathLst>
                <a:path w="3898" h="3578" extrusionOk="0">
                  <a:moveTo>
                    <a:pt x="1939" y="940"/>
                  </a:moveTo>
                  <a:lnTo>
                    <a:pt x="2319" y="2219"/>
                  </a:lnTo>
                  <a:lnTo>
                    <a:pt x="1539" y="2219"/>
                  </a:lnTo>
                  <a:lnTo>
                    <a:pt x="1939" y="940"/>
                  </a:lnTo>
                  <a:close/>
                  <a:moveTo>
                    <a:pt x="1340" y="1"/>
                  </a:moveTo>
                  <a:lnTo>
                    <a:pt x="1" y="3577"/>
                  </a:lnTo>
                  <a:lnTo>
                    <a:pt x="1120" y="3577"/>
                  </a:lnTo>
                  <a:lnTo>
                    <a:pt x="1300" y="2998"/>
                  </a:lnTo>
                  <a:lnTo>
                    <a:pt x="2558" y="2998"/>
                  </a:lnTo>
                  <a:lnTo>
                    <a:pt x="2738" y="3577"/>
                  </a:lnTo>
                  <a:lnTo>
                    <a:pt x="3897" y="3577"/>
                  </a:lnTo>
                  <a:lnTo>
                    <a:pt x="253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6"/>
            <p:cNvSpPr/>
            <p:nvPr/>
          </p:nvSpPr>
          <p:spPr>
            <a:xfrm>
              <a:off x="1771030" y="2380718"/>
              <a:ext cx="69560" cy="73940"/>
            </a:xfrm>
            <a:custGeom>
              <a:avLst/>
              <a:gdLst/>
              <a:ahLst/>
              <a:cxnLst/>
              <a:rect l="l" t="t" r="r" b="b"/>
              <a:pathLst>
                <a:path w="3478" h="3697" extrusionOk="0">
                  <a:moveTo>
                    <a:pt x="1799" y="0"/>
                  </a:moveTo>
                  <a:cubicBezTo>
                    <a:pt x="1219" y="0"/>
                    <a:pt x="780" y="160"/>
                    <a:pt x="460" y="480"/>
                  </a:cubicBezTo>
                  <a:cubicBezTo>
                    <a:pt x="140" y="799"/>
                    <a:pt x="1" y="1259"/>
                    <a:pt x="1" y="1838"/>
                  </a:cubicBezTo>
                  <a:cubicBezTo>
                    <a:pt x="1" y="2278"/>
                    <a:pt x="81" y="2658"/>
                    <a:pt x="260" y="2937"/>
                  </a:cubicBezTo>
                  <a:cubicBezTo>
                    <a:pt x="440" y="3217"/>
                    <a:pt x="660" y="3417"/>
                    <a:pt x="900" y="3537"/>
                  </a:cubicBezTo>
                  <a:cubicBezTo>
                    <a:pt x="1140" y="3637"/>
                    <a:pt x="1459" y="3697"/>
                    <a:pt x="1859" y="3697"/>
                  </a:cubicBezTo>
                  <a:cubicBezTo>
                    <a:pt x="2179" y="3697"/>
                    <a:pt x="2438" y="3657"/>
                    <a:pt x="2638" y="3557"/>
                  </a:cubicBezTo>
                  <a:cubicBezTo>
                    <a:pt x="2858" y="3477"/>
                    <a:pt x="3018" y="3337"/>
                    <a:pt x="3158" y="3157"/>
                  </a:cubicBezTo>
                  <a:cubicBezTo>
                    <a:pt x="3298" y="2957"/>
                    <a:pt x="3398" y="2738"/>
                    <a:pt x="3477" y="2478"/>
                  </a:cubicBezTo>
                  <a:lnTo>
                    <a:pt x="2498" y="2178"/>
                  </a:lnTo>
                  <a:cubicBezTo>
                    <a:pt x="2458" y="2398"/>
                    <a:pt x="2378" y="2578"/>
                    <a:pt x="2259" y="2698"/>
                  </a:cubicBezTo>
                  <a:cubicBezTo>
                    <a:pt x="2159" y="2818"/>
                    <a:pt x="1999" y="2878"/>
                    <a:pt x="1779" y="2878"/>
                  </a:cubicBezTo>
                  <a:cubicBezTo>
                    <a:pt x="1579" y="2878"/>
                    <a:pt x="1399" y="2798"/>
                    <a:pt x="1279" y="2658"/>
                  </a:cubicBezTo>
                  <a:cubicBezTo>
                    <a:pt x="1160" y="2498"/>
                    <a:pt x="1100" y="2238"/>
                    <a:pt x="1100" y="1838"/>
                  </a:cubicBezTo>
                  <a:cubicBezTo>
                    <a:pt x="1100" y="1519"/>
                    <a:pt x="1160" y="1279"/>
                    <a:pt x="1259" y="1119"/>
                  </a:cubicBezTo>
                  <a:cubicBezTo>
                    <a:pt x="1379" y="919"/>
                    <a:pt x="1579" y="819"/>
                    <a:pt x="1819" y="819"/>
                  </a:cubicBezTo>
                  <a:cubicBezTo>
                    <a:pt x="1939" y="819"/>
                    <a:pt x="2039" y="839"/>
                    <a:pt x="2119" y="899"/>
                  </a:cubicBezTo>
                  <a:cubicBezTo>
                    <a:pt x="2219" y="939"/>
                    <a:pt x="2299" y="999"/>
                    <a:pt x="2358" y="1099"/>
                  </a:cubicBezTo>
                  <a:cubicBezTo>
                    <a:pt x="2398" y="1139"/>
                    <a:pt x="2418" y="1219"/>
                    <a:pt x="2458" y="1339"/>
                  </a:cubicBezTo>
                  <a:lnTo>
                    <a:pt x="3437" y="1119"/>
                  </a:lnTo>
                  <a:cubicBezTo>
                    <a:pt x="3318" y="739"/>
                    <a:pt x="3118" y="460"/>
                    <a:pt x="2858" y="280"/>
                  </a:cubicBezTo>
                  <a:cubicBezTo>
                    <a:pt x="2598" y="100"/>
                    <a:pt x="2259" y="0"/>
                    <a:pt x="17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6"/>
            <p:cNvSpPr/>
            <p:nvPr/>
          </p:nvSpPr>
          <p:spPr>
            <a:xfrm>
              <a:off x="1759850" y="2480618"/>
              <a:ext cx="67160" cy="71560"/>
            </a:xfrm>
            <a:custGeom>
              <a:avLst/>
              <a:gdLst/>
              <a:ahLst/>
              <a:cxnLst/>
              <a:rect l="l" t="t" r="r" b="b"/>
              <a:pathLst>
                <a:path w="3358" h="3578" extrusionOk="0">
                  <a:moveTo>
                    <a:pt x="0" y="1"/>
                  </a:moveTo>
                  <a:lnTo>
                    <a:pt x="0" y="880"/>
                  </a:lnTo>
                  <a:lnTo>
                    <a:pt x="1119" y="880"/>
                  </a:lnTo>
                  <a:lnTo>
                    <a:pt x="1119" y="3577"/>
                  </a:lnTo>
                  <a:lnTo>
                    <a:pt x="2238" y="3577"/>
                  </a:lnTo>
                  <a:lnTo>
                    <a:pt x="2238" y="880"/>
                  </a:lnTo>
                  <a:lnTo>
                    <a:pt x="3357" y="880"/>
                  </a:lnTo>
                  <a:lnTo>
                    <a:pt x="335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6"/>
            <p:cNvSpPr/>
            <p:nvPr/>
          </p:nvSpPr>
          <p:spPr>
            <a:xfrm>
              <a:off x="1853350" y="2083778"/>
              <a:ext cx="67160" cy="71560"/>
            </a:xfrm>
            <a:custGeom>
              <a:avLst/>
              <a:gdLst/>
              <a:ahLst/>
              <a:cxnLst/>
              <a:rect l="l" t="t" r="r" b="b"/>
              <a:pathLst>
                <a:path w="3358" h="3578" extrusionOk="0">
                  <a:moveTo>
                    <a:pt x="1" y="1"/>
                  </a:moveTo>
                  <a:lnTo>
                    <a:pt x="1" y="880"/>
                  </a:lnTo>
                  <a:lnTo>
                    <a:pt x="1120" y="880"/>
                  </a:lnTo>
                  <a:lnTo>
                    <a:pt x="1120" y="3577"/>
                  </a:lnTo>
                  <a:lnTo>
                    <a:pt x="2239" y="3577"/>
                  </a:lnTo>
                  <a:lnTo>
                    <a:pt x="2239" y="880"/>
                  </a:lnTo>
                  <a:lnTo>
                    <a:pt x="3358" y="880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6"/>
            <p:cNvSpPr/>
            <p:nvPr/>
          </p:nvSpPr>
          <p:spPr>
            <a:xfrm>
              <a:off x="1906510" y="1998658"/>
              <a:ext cx="69560" cy="73960"/>
            </a:xfrm>
            <a:custGeom>
              <a:avLst/>
              <a:gdLst/>
              <a:ahLst/>
              <a:cxnLst/>
              <a:rect l="l" t="t" r="r" b="b"/>
              <a:pathLst>
                <a:path w="3478" h="3698" extrusionOk="0">
                  <a:moveTo>
                    <a:pt x="1799" y="0"/>
                  </a:moveTo>
                  <a:cubicBezTo>
                    <a:pt x="1219" y="0"/>
                    <a:pt x="780" y="160"/>
                    <a:pt x="460" y="480"/>
                  </a:cubicBezTo>
                  <a:cubicBezTo>
                    <a:pt x="160" y="800"/>
                    <a:pt x="0" y="1259"/>
                    <a:pt x="0" y="1839"/>
                  </a:cubicBezTo>
                  <a:cubicBezTo>
                    <a:pt x="0" y="2298"/>
                    <a:pt x="80" y="2658"/>
                    <a:pt x="260" y="2938"/>
                  </a:cubicBezTo>
                  <a:cubicBezTo>
                    <a:pt x="440" y="3218"/>
                    <a:pt x="660" y="3417"/>
                    <a:pt x="900" y="3537"/>
                  </a:cubicBezTo>
                  <a:cubicBezTo>
                    <a:pt x="1139" y="3657"/>
                    <a:pt x="1459" y="3697"/>
                    <a:pt x="1859" y="3697"/>
                  </a:cubicBezTo>
                  <a:cubicBezTo>
                    <a:pt x="2178" y="3697"/>
                    <a:pt x="2438" y="3657"/>
                    <a:pt x="2638" y="3557"/>
                  </a:cubicBezTo>
                  <a:cubicBezTo>
                    <a:pt x="2858" y="3477"/>
                    <a:pt x="3018" y="3337"/>
                    <a:pt x="3158" y="3158"/>
                  </a:cubicBezTo>
                  <a:cubicBezTo>
                    <a:pt x="3297" y="2978"/>
                    <a:pt x="3417" y="2738"/>
                    <a:pt x="3477" y="2478"/>
                  </a:cubicBezTo>
                  <a:lnTo>
                    <a:pt x="2498" y="2178"/>
                  </a:lnTo>
                  <a:cubicBezTo>
                    <a:pt x="2458" y="2398"/>
                    <a:pt x="2378" y="2578"/>
                    <a:pt x="2278" y="2698"/>
                  </a:cubicBezTo>
                  <a:cubicBezTo>
                    <a:pt x="2159" y="2818"/>
                    <a:pt x="1999" y="2878"/>
                    <a:pt x="1799" y="2878"/>
                  </a:cubicBezTo>
                  <a:cubicBezTo>
                    <a:pt x="1579" y="2878"/>
                    <a:pt x="1399" y="2798"/>
                    <a:pt x="1279" y="2658"/>
                  </a:cubicBezTo>
                  <a:cubicBezTo>
                    <a:pt x="1159" y="2518"/>
                    <a:pt x="1099" y="2238"/>
                    <a:pt x="1099" y="1839"/>
                  </a:cubicBezTo>
                  <a:cubicBezTo>
                    <a:pt x="1099" y="1519"/>
                    <a:pt x="1159" y="1279"/>
                    <a:pt x="1259" y="1139"/>
                  </a:cubicBezTo>
                  <a:cubicBezTo>
                    <a:pt x="1379" y="940"/>
                    <a:pt x="1579" y="840"/>
                    <a:pt x="1839" y="840"/>
                  </a:cubicBezTo>
                  <a:cubicBezTo>
                    <a:pt x="1939" y="840"/>
                    <a:pt x="2039" y="860"/>
                    <a:pt x="2139" y="900"/>
                  </a:cubicBezTo>
                  <a:cubicBezTo>
                    <a:pt x="2218" y="940"/>
                    <a:pt x="2298" y="1020"/>
                    <a:pt x="2358" y="1099"/>
                  </a:cubicBezTo>
                  <a:cubicBezTo>
                    <a:pt x="2398" y="1139"/>
                    <a:pt x="2438" y="1219"/>
                    <a:pt x="2458" y="1339"/>
                  </a:cubicBezTo>
                  <a:lnTo>
                    <a:pt x="3437" y="1119"/>
                  </a:lnTo>
                  <a:cubicBezTo>
                    <a:pt x="3317" y="740"/>
                    <a:pt x="3118" y="460"/>
                    <a:pt x="2858" y="280"/>
                  </a:cubicBezTo>
                  <a:cubicBezTo>
                    <a:pt x="2598" y="100"/>
                    <a:pt x="2258" y="0"/>
                    <a:pt x="17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6"/>
            <p:cNvSpPr/>
            <p:nvPr/>
          </p:nvSpPr>
          <p:spPr>
            <a:xfrm>
              <a:off x="1954070" y="1913938"/>
              <a:ext cx="77940" cy="71560"/>
            </a:xfrm>
            <a:custGeom>
              <a:avLst/>
              <a:gdLst/>
              <a:ahLst/>
              <a:cxnLst/>
              <a:rect l="l" t="t" r="r" b="b"/>
              <a:pathLst>
                <a:path w="3897" h="3578" extrusionOk="0">
                  <a:moveTo>
                    <a:pt x="1939" y="919"/>
                  </a:moveTo>
                  <a:lnTo>
                    <a:pt x="2338" y="2198"/>
                  </a:lnTo>
                  <a:lnTo>
                    <a:pt x="1539" y="2198"/>
                  </a:lnTo>
                  <a:lnTo>
                    <a:pt x="1939" y="919"/>
                  </a:lnTo>
                  <a:close/>
                  <a:moveTo>
                    <a:pt x="1339" y="0"/>
                  </a:moveTo>
                  <a:lnTo>
                    <a:pt x="0" y="3577"/>
                  </a:lnTo>
                  <a:lnTo>
                    <a:pt x="1119" y="3577"/>
                  </a:lnTo>
                  <a:lnTo>
                    <a:pt x="1299" y="2978"/>
                  </a:lnTo>
                  <a:lnTo>
                    <a:pt x="2558" y="2978"/>
                  </a:lnTo>
                  <a:lnTo>
                    <a:pt x="2738" y="3577"/>
                  </a:lnTo>
                  <a:lnTo>
                    <a:pt x="3897" y="3577"/>
                  </a:lnTo>
                  <a:lnTo>
                    <a:pt x="25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6"/>
            <p:cNvSpPr/>
            <p:nvPr/>
          </p:nvSpPr>
          <p:spPr>
            <a:xfrm>
              <a:off x="2023210" y="1835997"/>
              <a:ext cx="72740" cy="73960"/>
            </a:xfrm>
            <a:custGeom>
              <a:avLst/>
              <a:gdLst/>
              <a:ahLst/>
              <a:cxnLst/>
              <a:rect l="l" t="t" r="r" b="b"/>
              <a:pathLst>
                <a:path w="3637" h="3698" extrusionOk="0">
                  <a:moveTo>
                    <a:pt x="1918" y="1"/>
                  </a:moveTo>
                  <a:cubicBezTo>
                    <a:pt x="1519" y="1"/>
                    <a:pt x="1179" y="61"/>
                    <a:pt x="939" y="181"/>
                  </a:cubicBezTo>
                  <a:cubicBezTo>
                    <a:pt x="640" y="341"/>
                    <a:pt x="400" y="560"/>
                    <a:pt x="240" y="840"/>
                  </a:cubicBezTo>
                  <a:cubicBezTo>
                    <a:pt x="80" y="1120"/>
                    <a:pt x="0" y="1460"/>
                    <a:pt x="0" y="1859"/>
                  </a:cubicBezTo>
                  <a:cubicBezTo>
                    <a:pt x="0" y="2239"/>
                    <a:pt x="60" y="2559"/>
                    <a:pt x="220" y="2838"/>
                  </a:cubicBezTo>
                  <a:cubicBezTo>
                    <a:pt x="360" y="3138"/>
                    <a:pt x="560" y="3338"/>
                    <a:pt x="839" y="3498"/>
                  </a:cubicBezTo>
                  <a:cubicBezTo>
                    <a:pt x="1099" y="3638"/>
                    <a:pt x="1459" y="3697"/>
                    <a:pt x="1878" y="3697"/>
                  </a:cubicBezTo>
                  <a:cubicBezTo>
                    <a:pt x="2218" y="3697"/>
                    <a:pt x="2518" y="3658"/>
                    <a:pt x="2758" y="3598"/>
                  </a:cubicBezTo>
                  <a:cubicBezTo>
                    <a:pt x="3017" y="3498"/>
                    <a:pt x="3317" y="3358"/>
                    <a:pt x="3637" y="3138"/>
                  </a:cubicBezTo>
                  <a:lnTo>
                    <a:pt x="3637" y="1599"/>
                  </a:lnTo>
                  <a:lnTo>
                    <a:pt x="1918" y="1599"/>
                  </a:lnTo>
                  <a:lnTo>
                    <a:pt x="1918" y="2359"/>
                  </a:lnTo>
                  <a:lnTo>
                    <a:pt x="2658" y="2359"/>
                  </a:lnTo>
                  <a:lnTo>
                    <a:pt x="2658" y="2678"/>
                  </a:lnTo>
                  <a:cubicBezTo>
                    <a:pt x="2518" y="2778"/>
                    <a:pt x="2398" y="2838"/>
                    <a:pt x="2278" y="2878"/>
                  </a:cubicBezTo>
                  <a:cubicBezTo>
                    <a:pt x="2178" y="2898"/>
                    <a:pt x="2058" y="2918"/>
                    <a:pt x="1918" y="2918"/>
                  </a:cubicBezTo>
                  <a:cubicBezTo>
                    <a:pt x="1659" y="2918"/>
                    <a:pt x="1459" y="2838"/>
                    <a:pt x="1319" y="2678"/>
                  </a:cubicBezTo>
                  <a:cubicBezTo>
                    <a:pt x="1179" y="2519"/>
                    <a:pt x="1099" y="2239"/>
                    <a:pt x="1099" y="1839"/>
                  </a:cubicBezTo>
                  <a:cubicBezTo>
                    <a:pt x="1099" y="1479"/>
                    <a:pt x="1179" y="1220"/>
                    <a:pt x="1319" y="1040"/>
                  </a:cubicBezTo>
                  <a:cubicBezTo>
                    <a:pt x="1459" y="880"/>
                    <a:pt x="1659" y="800"/>
                    <a:pt x="1898" y="800"/>
                  </a:cubicBezTo>
                  <a:cubicBezTo>
                    <a:pt x="2058" y="800"/>
                    <a:pt x="2198" y="840"/>
                    <a:pt x="2298" y="900"/>
                  </a:cubicBezTo>
                  <a:cubicBezTo>
                    <a:pt x="2398" y="980"/>
                    <a:pt x="2478" y="1080"/>
                    <a:pt x="2518" y="1220"/>
                  </a:cubicBezTo>
                  <a:lnTo>
                    <a:pt x="3577" y="1020"/>
                  </a:lnTo>
                  <a:cubicBezTo>
                    <a:pt x="3517" y="800"/>
                    <a:pt x="3417" y="600"/>
                    <a:pt x="3297" y="460"/>
                  </a:cubicBezTo>
                  <a:cubicBezTo>
                    <a:pt x="3157" y="301"/>
                    <a:pt x="2997" y="181"/>
                    <a:pt x="2798" y="121"/>
                  </a:cubicBezTo>
                  <a:cubicBezTo>
                    <a:pt x="2618" y="41"/>
                    <a:pt x="2318" y="1"/>
                    <a:pt x="19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6"/>
            <p:cNvSpPr/>
            <p:nvPr/>
          </p:nvSpPr>
          <p:spPr>
            <a:xfrm>
              <a:off x="2360490" y="1582238"/>
              <a:ext cx="73160" cy="73940"/>
            </a:xfrm>
            <a:custGeom>
              <a:avLst/>
              <a:gdLst/>
              <a:ahLst/>
              <a:cxnLst/>
              <a:rect l="l" t="t" r="r" b="b"/>
              <a:pathLst>
                <a:path w="3658" h="3697" extrusionOk="0">
                  <a:moveTo>
                    <a:pt x="1939" y="0"/>
                  </a:moveTo>
                  <a:cubicBezTo>
                    <a:pt x="1520" y="0"/>
                    <a:pt x="1200" y="60"/>
                    <a:pt x="960" y="180"/>
                  </a:cubicBezTo>
                  <a:cubicBezTo>
                    <a:pt x="640" y="320"/>
                    <a:pt x="401" y="540"/>
                    <a:pt x="241" y="840"/>
                  </a:cubicBezTo>
                  <a:cubicBezTo>
                    <a:pt x="81" y="1119"/>
                    <a:pt x="1" y="1459"/>
                    <a:pt x="1" y="1859"/>
                  </a:cubicBezTo>
                  <a:cubicBezTo>
                    <a:pt x="1" y="2218"/>
                    <a:pt x="81" y="2558"/>
                    <a:pt x="221" y="2838"/>
                  </a:cubicBezTo>
                  <a:cubicBezTo>
                    <a:pt x="381" y="3118"/>
                    <a:pt x="580" y="3337"/>
                    <a:pt x="840" y="3477"/>
                  </a:cubicBezTo>
                  <a:cubicBezTo>
                    <a:pt x="1120" y="3637"/>
                    <a:pt x="1460" y="3697"/>
                    <a:pt x="1879" y="3697"/>
                  </a:cubicBezTo>
                  <a:cubicBezTo>
                    <a:pt x="2239" y="3697"/>
                    <a:pt x="2539" y="3657"/>
                    <a:pt x="2778" y="3577"/>
                  </a:cubicBezTo>
                  <a:cubicBezTo>
                    <a:pt x="3038" y="3497"/>
                    <a:pt x="3318" y="3357"/>
                    <a:pt x="3658" y="3137"/>
                  </a:cubicBezTo>
                  <a:lnTo>
                    <a:pt x="3658" y="1599"/>
                  </a:lnTo>
                  <a:lnTo>
                    <a:pt x="1939" y="1599"/>
                  </a:lnTo>
                  <a:lnTo>
                    <a:pt x="1939" y="2338"/>
                  </a:lnTo>
                  <a:lnTo>
                    <a:pt x="2678" y="2338"/>
                  </a:lnTo>
                  <a:lnTo>
                    <a:pt x="2678" y="2678"/>
                  </a:lnTo>
                  <a:cubicBezTo>
                    <a:pt x="2539" y="2778"/>
                    <a:pt x="2399" y="2838"/>
                    <a:pt x="2299" y="2858"/>
                  </a:cubicBezTo>
                  <a:cubicBezTo>
                    <a:pt x="2179" y="2898"/>
                    <a:pt x="2059" y="2918"/>
                    <a:pt x="1939" y="2918"/>
                  </a:cubicBezTo>
                  <a:cubicBezTo>
                    <a:pt x="1679" y="2918"/>
                    <a:pt x="1480" y="2838"/>
                    <a:pt x="1340" y="2678"/>
                  </a:cubicBezTo>
                  <a:cubicBezTo>
                    <a:pt x="1180" y="2498"/>
                    <a:pt x="1120" y="2238"/>
                    <a:pt x="1120" y="1839"/>
                  </a:cubicBezTo>
                  <a:cubicBezTo>
                    <a:pt x="1120" y="1479"/>
                    <a:pt x="1180" y="1219"/>
                    <a:pt x="1320" y="1039"/>
                  </a:cubicBezTo>
                  <a:cubicBezTo>
                    <a:pt x="1480" y="880"/>
                    <a:pt x="1659" y="800"/>
                    <a:pt x="1919" y="800"/>
                  </a:cubicBezTo>
                  <a:cubicBezTo>
                    <a:pt x="2079" y="800"/>
                    <a:pt x="2199" y="820"/>
                    <a:pt x="2319" y="900"/>
                  </a:cubicBezTo>
                  <a:cubicBezTo>
                    <a:pt x="2419" y="979"/>
                    <a:pt x="2499" y="1079"/>
                    <a:pt x="2539" y="1199"/>
                  </a:cubicBezTo>
                  <a:lnTo>
                    <a:pt x="3598" y="1019"/>
                  </a:lnTo>
                  <a:cubicBezTo>
                    <a:pt x="3538" y="780"/>
                    <a:pt x="3438" y="600"/>
                    <a:pt x="3298" y="440"/>
                  </a:cubicBezTo>
                  <a:cubicBezTo>
                    <a:pt x="3178" y="300"/>
                    <a:pt x="3018" y="180"/>
                    <a:pt x="2818" y="120"/>
                  </a:cubicBezTo>
                  <a:cubicBezTo>
                    <a:pt x="2619" y="40"/>
                    <a:pt x="2339" y="0"/>
                    <a:pt x="19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6"/>
            <p:cNvSpPr/>
            <p:nvPr/>
          </p:nvSpPr>
          <p:spPr>
            <a:xfrm>
              <a:off x="2274170" y="1625398"/>
              <a:ext cx="77960" cy="71560"/>
            </a:xfrm>
            <a:custGeom>
              <a:avLst/>
              <a:gdLst/>
              <a:ahLst/>
              <a:cxnLst/>
              <a:rect l="l" t="t" r="r" b="b"/>
              <a:pathLst>
                <a:path w="3898" h="3578" extrusionOk="0">
                  <a:moveTo>
                    <a:pt x="1939" y="940"/>
                  </a:moveTo>
                  <a:lnTo>
                    <a:pt x="2339" y="2218"/>
                  </a:lnTo>
                  <a:lnTo>
                    <a:pt x="1559" y="2218"/>
                  </a:lnTo>
                  <a:lnTo>
                    <a:pt x="1939" y="940"/>
                  </a:lnTo>
                  <a:close/>
                  <a:moveTo>
                    <a:pt x="1360" y="0"/>
                  </a:moveTo>
                  <a:lnTo>
                    <a:pt x="1" y="3577"/>
                  </a:lnTo>
                  <a:lnTo>
                    <a:pt x="1140" y="3577"/>
                  </a:lnTo>
                  <a:lnTo>
                    <a:pt x="1320" y="2998"/>
                  </a:lnTo>
                  <a:lnTo>
                    <a:pt x="2578" y="2998"/>
                  </a:lnTo>
                  <a:lnTo>
                    <a:pt x="2738" y="3577"/>
                  </a:lnTo>
                  <a:lnTo>
                    <a:pt x="3897" y="3577"/>
                  </a:lnTo>
                  <a:lnTo>
                    <a:pt x="25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6"/>
            <p:cNvSpPr/>
            <p:nvPr/>
          </p:nvSpPr>
          <p:spPr>
            <a:xfrm>
              <a:off x="2184650" y="1683338"/>
              <a:ext cx="69960" cy="73960"/>
            </a:xfrm>
            <a:custGeom>
              <a:avLst/>
              <a:gdLst/>
              <a:ahLst/>
              <a:cxnLst/>
              <a:rect l="l" t="t" r="r" b="b"/>
              <a:pathLst>
                <a:path w="3498" h="3698" extrusionOk="0">
                  <a:moveTo>
                    <a:pt x="1819" y="1"/>
                  </a:moveTo>
                  <a:cubicBezTo>
                    <a:pt x="1240" y="1"/>
                    <a:pt x="800" y="161"/>
                    <a:pt x="480" y="480"/>
                  </a:cubicBezTo>
                  <a:cubicBezTo>
                    <a:pt x="161" y="800"/>
                    <a:pt x="1" y="1260"/>
                    <a:pt x="1" y="1839"/>
                  </a:cubicBezTo>
                  <a:cubicBezTo>
                    <a:pt x="1" y="2279"/>
                    <a:pt x="101" y="2658"/>
                    <a:pt x="281" y="2938"/>
                  </a:cubicBezTo>
                  <a:cubicBezTo>
                    <a:pt x="460" y="3218"/>
                    <a:pt x="660" y="3418"/>
                    <a:pt x="920" y="3538"/>
                  </a:cubicBezTo>
                  <a:cubicBezTo>
                    <a:pt x="1160" y="3637"/>
                    <a:pt x="1480" y="3697"/>
                    <a:pt x="1879" y="3697"/>
                  </a:cubicBezTo>
                  <a:cubicBezTo>
                    <a:pt x="2199" y="3697"/>
                    <a:pt x="2459" y="3657"/>
                    <a:pt x="2658" y="3558"/>
                  </a:cubicBezTo>
                  <a:cubicBezTo>
                    <a:pt x="2858" y="3478"/>
                    <a:pt x="3038" y="3338"/>
                    <a:pt x="3178" y="3158"/>
                  </a:cubicBezTo>
                  <a:cubicBezTo>
                    <a:pt x="3318" y="2958"/>
                    <a:pt x="3418" y="2738"/>
                    <a:pt x="3498" y="2479"/>
                  </a:cubicBezTo>
                  <a:lnTo>
                    <a:pt x="2519" y="2179"/>
                  </a:lnTo>
                  <a:cubicBezTo>
                    <a:pt x="2479" y="2399"/>
                    <a:pt x="2399" y="2578"/>
                    <a:pt x="2279" y="2698"/>
                  </a:cubicBezTo>
                  <a:cubicBezTo>
                    <a:pt x="2179" y="2818"/>
                    <a:pt x="2019" y="2878"/>
                    <a:pt x="1799" y="2878"/>
                  </a:cubicBezTo>
                  <a:cubicBezTo>
                    <a:pt x="1579" y="2878"/>
                    <a:pt x="1420" y="2798"/>
                    <a:pt x="1300" y="2658"/>
                  </a:cubicBezTo>
                  <a:cubicBezTo>
                    <a:pt x="1180" y="2498"/>
                    <a:pt x="1120" y="2239"/>
                    <a:pt x="1120" y="1839"/>
                  </a:cubicBezTo>
                  <a:cubicBezTo>
                    <a:pt x="1120" y="1519"/>
                    <a:pt x="1160" y="1280"/>
                    <a:pt x="1260" y="1120"/>
                  </a:cubicBezTo>
                  <a:cubicBezTo>
                    <a:pt x="1400" y="920"/>
                    <a:pt x="1599" y="820"/>
                    <a:pt x="1839" y="820"/>
                  </a:cubicBezTo>
                  <a:cubicBezTo>
                    <a:pt x="1959" y="820"/>
                    <a:pt x="2059" y="840"/>
                    <a:pt x="2139" y="900"/>
                  </a:cubicBezTo>
                  <a:cubicBezTo>
                    <a:pt x="2239" y="940"/>
                    <a:pt x="2319" y="1000"/>
                    <a:pt x="2379" y="1100"/>
                  </a:cubicBezTo>
                  <a:cubicBezTo>
                    <a:pt x="2419" y="1140"/>
                    <a:pt x="2439" y="1220"/>
                    <a:pt x="2479" y="1340"/>
                  </a:cubicBezTo>
                  <a:lnTo>
                    <a:pt x="3458" y="1120"/>
                  </a:lnTo>
                  <a:cubicBezTo>
                    <a:pt x="3338" y="740"/>
                    <a:pt x="3138" y="460"/>
                    <a:pt x="2878" y="281"/>
                  </a:cubicBezTo>
                  <a:cubicBezTo>
                    <a:pt x="2618" y="101"/>
                    <a:pt x="2259" y="1"/>
                    <a:pt x="18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6"/>
            <p:cNvSpPr/>
            <p:nvPr/>
          </p:nvSpPr>
          <p:spPr>
            <a:xfrm>
              <a:off x="2109530" y="1758478"/>
              <a:ext cx="67160" cy="71560"/>
            </a:xfrm>
            <a:custGeom>
              <a:avLst/>
              <a:gdLst/>
              <a:ahLst/>
              <a:cxnLst/>
              <a:rect l="l" t="t" r="r" b="b"/>
              <a:pathLst>
                <a:path w="3358" h="3578" extrusionOk="0">
                  <a:moveTo>
                    <a:pt x="0" y="0"/>
                  </a:moveTo>
                  <a:lnTo>
                    <a:pt x="0" y="880"/>
                  </a:lnTo>
                  <a:lnTo>
                    <a:pt x="1139" y="880"/>
                  </a:lnTo>
                  <a:lnTo>
                    <a:pt x="1139" y="3577"/>
                  </a:lnTo>
                  <a:lnTo>
                    <a:pt x="2238" y="3577"/>
                  </a:lnTo>
                  <a:lnTo>
                    <a:pt x="2238" y="880"/>
                  </a:lnTo>
                  <a:lnTo>
                    <a:pt x="3357" y="880"/>
                  </a:lnTo>
                  <a:lnTo>
                    <a:pt x="33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6"/>
            <p:cNvSpPr/>
            <p:nvPr/>
          </p:nvSpPr>
          <p:spPr>
            <a:xfrm>
              <a:off x="2459610" y="1541478"/>
              <a:ext cx="67160" cy="71540"/>
            </a:xfrm>
            <a:custGeom>
              <a:avLst/>
              <a:gdLst/>
              <a:ahLst/>
              <a:cxnLst/>
              <a:rect l="l" t="t" r="r" b="b"/>
              <a:pathLst>
                <a:path w="3358" h="3577" extrusionOk="0">
                  <a:moveTo>
                    <a:pt x="0" y="0"/>
                  </a:moveTo>
                  <a:lnTo>
                    <a:pt x="0" y="899"/>
                  </a:lnTo>
                  <a:lnTo>
                    <a:pt x="1119" y="899"/>
                  </a:lnTo>
                  <a:lnTo>
                    <a:pt x="1119" y="3577"/>
                  </a:lnTo>
                  <a:lnTo>
                    <a:pt x="2238" y="3577"/>
                  </a:lnTo>
                  <a:lnTo>
                    <a:pt x="2238" y="899"/>
                  </a:lnTo>
                  <a:lnTo>
                    <a:pt x="3357" y="899"/>
                  </a:lnTo>
                  <a:lnTo>
                    <a:pt x="33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6"/>
            <p:cNvSpPr/>
            <p:nvPr/>
          </p:nvSpPr>
          <p:spPr>
            <a:xfrm>
              <a:off x="2549530" y="1513497"/>
              <a:ext cx="69560" cy="73960"/>
            </a:xfrm>
            <a:custGeom>
              <a:avLst/>
              <a:gdLst/>
              <a:ahLst/>
              <a:cxnLst/>
              <a:rect l="l" t="t" r="r" b="b"/>
              <a:pathLst>
                <a:path w="3478" h="3698" extrusionOk="0">
                  <a:moveTo>
                    <a:pt x="1799" y="0"/>
                  </a:moveTo>
                  <a:cubicBezTo>
                    <a:pt x="1239" y="0"/>
                    <a:pt x="780" y="160"/>
                    <a:pt x="480" y="480"/>
                  </a:cubicBezTo>
                  <a:cubicBezTo>
                    <a:pt x="160" y="780"/>
                    <a:pt x="0" y="1239"/>
                    <a:pt x="0" y="1839"/>
                  </a:cubicBezTo>
                  <a:cubicBezTo>
                    <a:pt x="0" y="2278"/>
                    <a:pt x="80" y="2638"/>
                    <a:pt x="260" y="2918"/>
                  </a:cubicBezTo>
                  <a:cubicBezTo>
                    <a:pt x="440" y="3218"/>
                    <a:pt x="660" y="3417"/>
                    <a:pt x="899" y="3517"/>
                  </a:cubicBezTo>
                  <a:cubicBezTo>
                    <a:pt x="1159" y="3637"/>
                    <a:pt x="1479" y="3697"/>
                    <a:pt x="1859" y="3697"/>
                  </a:cubicBezTo>
                  <a:cubicBezTo>
                    <a:pt x="2178" y="3697"/>
                    <a:pt x="2438" y="3637"/>
                    <a:pt x="2658" y="3557"/>
                  </a:cubicBezTo>
                  <a:cubicBezTo>
                    <a:pt x="2858" y="3457"/>
                    <a:pt x="3038" y="3317"/>
                    <a:pt x="3177" y="3138"/>
                  </a:cubicBezTo>
                  <a:cubicBezTo>
                    <a:pt x="3317" y="2958"/>
                    <a:pt x="3417" y="2738"/>
                    <a:pt x="3477" y="2458"/>
                  </a:cubicBezTo>
                  <a:lnTo>
                    <a:pt x="2518" y="2159"/>
                  </a:lnTo>
                  <a:cubicBezTo>
                    <a:pt x="2458" y="2398"/>
                    <a:pt x="2378" y="2558"/>
                    <a:pt x="2278" y="2678"/>
                  </a:cubicBezTo>
                  <a:cubicBezTo>
                    <a:pt x="2158" y="2798"/>
                    <a:pt x="1998" y="2858"/>
                    <a:pt x="1799" y="2858"/>
                  </a:cubicBezTo>
                  <a:cubicBezTo>
                    <a:pt x="1579" y="2858"/>
                    <a:pt x="1399" y="2798"/>
                    <a:pt x="1279" y="2638"/>
                  </a:cubicBezTo>
                  <a:cubicBezTo>
                    <a:pt x="1159" y="2498"/>
                    <a:pt x="1099" y="2218"/>
                    <a:pt x="1099" y="1819"/>
                  </a:cubicBezTo>
                  <a:cubicBezTo>
                    <a:pt x="1099" y="1499"/>
                    <a:pt x="1159" y="1279"/>
                    <a:pt x="1259" y="1119"/>
                  </a:cubicBezTo>
                  <a:cubicBezTo>
                    <a:pt x="1399" y="920"/>
                    <a:pt x="1579" y="820"/>
                    <a:pt x="1839" y="820"/>
                  </a:cubicBezTo>
                  <a:cubicBezTo>
                    <a:pt x="1939" y="820"/>
                    <a:pt x="2038" y="840"/>
                    <a:pt x="2138" y="880"/>
                  </a:cubicBezTo>
                  <a:cubicBezTo>
                    <a:pt x="2218" y="940"/>
                    <a:pt x="2298" y="1000"/>
                    <a:pt x="2358" y="1079"/>
                  </a:cubicBezTo>
                  <a:cubicBezTo>
                    <a:pt x="2398" y="1139"/>
                    <a:pt x="2438" y="1219"/>
                    <a:pt x="2478" y="1319"/>
                  </a:cubicBezTo>
                  <a:lnTo>
                    <a:pt x="3437" y="1099"/>
                  </a:lnTo>
                  <a:cubicBezTo>
                    <a:pt x="3317" y="720"/>
                    <a:pt x="3117" y="440"/>
                    <a:pt x="2878" y="260"/>
                  </a:cubicBezTo>
                  <a:cubicBezTo>
                    <a:pt x="2618" y="80"/>
                    <a:pt x="2258" y="0"/>
                    <a:pt x="17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6"/>
            <p:cNvSpPr/>
            <p:nvPr/>
          </p:nvSpPr>
          <p:spPr>
            <a:xfrm>
              <a:off x="2643850" y="1485118"/>
              <a:ext cx="77940" cy="71560"/>
            </a:xfrm>
            <a:custGeom>
              <a:avLst/>
              <a:gdLst/>
              <a:ahLst/>
              <a:cxnLst/>
              <a:rect l="l" t="t" r="r" b="b"/>
              <a:pathLst>
                <a:path w="3897" h="3578" extrusionOk="0">
                  <a:moveTo>
                    <a:pt x="1938" y="920"/>
                  </a:moveTo>
                  <a:lnTo>
                    <a:pt x="2338" y="2199"/>
                  </a:lnTo>
                  <a:lnTo>
                    <a:pt x="1539" y="2199"/>
                  </a:lnTo>
                  <a:lnTo>
                    <a:pt x="1938" y="920"/>
                  </a:lnTo>
                  <a:close/>
                  <a:moveTo>
                    <a:pt x="1359" y="1"/>
                  </a:moveTo>
                  <a:lnTo>
                    <a:pt x="0" y="3578"/>
                  </a:lnTo>
                  <a:lnTo>
                    <a:pt x="1139" y="3578"/>
                  </a:lnTo>
                  <a:lnTo>
                    <a:pt x="1299" y="2978"/>
                  </a:lnTo>
                  <a:lnTo>
                    <a:pt x="2558" y="2978"/>
                  </a:lnTo>
                  <a:lnTo>
                    <a:pt x="2738" y="3578"/>
                  </a:lnTo>
                  <a:lnTo>
                    <a:pt x="3897" y="3578"/>
                  </a:lnTo>
                  <a:lnTo>
                    <a:pt x="25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6"/>
            <p:cNvSpPr/>
            <p:nvPr/>
          </p:nvSpPr>
          <p:spPr>
            <a:xfrm>
              <a:off x="2762130" y="1471538"/>
              <a:ext cx="73160" cy="73960"/>
            </a:xfrm>
            <a:custGeom>
              <a:avLst/>
              <a:gdLst/>
              <a:ahLst/>
              <a:cxnLst/>
              <a:rect l="l" t="t" r="r" b="b"/>
              <a:pathLst>
                <a:path w="3658" h="3698" extrusionOk="0">
                  <a:moveTo>
                    <a:pt x="1939" y="0"/>
                  </a:moveTo>
                  <a:cubicBezTo>
                    <a:pt x="1519" y="0"/>
                    <a:pt x="1200" y="60"/>
                    <a:pt x="960" y="160"/>
                  </a:cubicBezTo>
                  <a:cubicBezTo>
                    <a:pt x="640" y="320"/>
                    <a:pt x="420" y="540"/>
                    <a:pt x="260" y="820"/>
                  </a:cubicBezTo>
                  <a:cubicBezTo>
                    <a:pt x="81" y="1119"/>
                    <a:pt x="1" y="1459"/>
                    <a:pt x="1" y="1839"/>
                  </a:cubicBezTo>
                  <a:cubicBezTo>
                    <a:pt x="1" y="2218"/>
                    <a:pt x="81" y="2538"/>
                    <a:pt x="220" y="2838"/>
                  </a:cubicBezTo>
                  <a:cubicBezTo>
                    <a:pt x="380" y="3118"/>
                    <a:pt x="580" y="3337"/>
                    <a:pt x="860" y="3477"/>
                  </a:cubicBezTo>
                  <a:cubicBezTo>
                    <a:pt x="1120" y="3617"/>
                    <a:pt x="1459" y="3697"/>
                    <a:pt x="1899" y="3697"/>
                  </a:cubicBezTo>
                  <a:cubicBezTo>
                    <a:pt x="2239" y="3697"/>
                    <a:pt x="2538" y="3657"/>
                    <a:pt x="2778" y="3577"/>
                  </a:cubicBezTo>
                  <a:cubicBezTo>
                    <a:pt x="3038" y="3497"/>
                    <a:pt x="3318" y="3337"/>
                    <a:pt x="3657" y="3118"/>
                  </a:cubicBezTo>
                  <a:lnTo>
                    <a:pt x="3657" y="1599"/>
                  </a:lnTo>
                  <a:lnTo>
                    <a:pt x="1939" y="1599"/>
                  </a:lnTo>
                  <a:lnTo>
                    <a:pt x="1939" y="2338"/>
                  </a:lnTo>
                  <a:lnTo>
                    <a:pt x="2678" y="2338"/>
                  </a:lnTo>
                  <a:lnTo>
                    <a:pt x="2678" y="2678"/>
                  </a:lnTo>
                  <a:cubicBezTo>
                    <a:pt x="2538" y="2758"/>
                    <a:pt x="2418" y="2818"/>
                    <a:pt x="2299" y="2858"/>
                  </a:cubicBezTo>
                  <a:cubicBezTo>
                    <a:pt x="2179" y="2898"/>
                    <a:pt x="2059" y="2918"/>
                    <a:pt x="1939" y="2918"/>
                  </a:cubicBezTo>
                  <a:cubicBezTo>
                    <a:pt x="1679" y="2918"/>
                    <a:pt x="1479" y="2838"/>
                    <a:pt x="1339" y="2658"/>
                  </a:cubicBezTo>
                  <a:cubicBezTo>
                    <a:pt x="1180" y="2498"/>
                    <a:pt x="1120" y="2218"/>
                    <a:pt x="1120" y="1839"/>
                  </a:cubicBezTo>
                  <a:cubicBezTo>
                    <a:pt x="1120" y="1459"/>
                    <a:pt x="1180" y="1199"/>
                    <a:pt x="1339" y="1039"/>
                  </a:cubicBezTo>
                  <a:cubicBezTo>
                    <a:pt x="1479" y="860"/>
                    <a:pt x="1679" y="780"/>
                    <a:pt x="1919" y="780"/>
                  </a:cubicBezTo>
                  <a:cubicBezTo>
                    <a:pt x="2079" y="780"/>
                    <a:pt x="2199" y="820"/>
                    <a:pt x="2319" y="880"/>
                  </a:cubicBezTo>
                  <a:cubicBezTo>
                    <a:pt x="2418" y="959"/>
                    <a:pt x="2498" y="1059"/>
                    <a:pt x="2538" y="1199"/>
                  </a:cubicBezTo>
                  <a:lnTo>
                    <a:pt x="3597" y="999"/>
                  </a:lnTo>
                  <a:cubicBezTo>
                    <a:pt x="3537" y="780"/>
                    <a:pt x="3438" y="580"/>
                    <a:pt x="3318" y="440"/>
                  </a:cubicBezTo>
                  <a:cubicBezTo>
                    <a:pt x="3178" y="280"/>
                    <a:pt x="3018" y="180"/>
                    <a:pt x="2818" y="100"/>
                  </a:cubicBezTo>
                  <a:cubicBezTo>
                    <a:pt x="2618" y="40"/>
                    <a:pt x="2339" y="0"/>
                    <a:pt x="19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6"/>
            <p:cNvSpPr/>
            <p:nvPr/>
          </p:nvSpPr>
          <p:spPr>
            <a:xfrm>
              <a:off x="1153590" y="2371518"/>
              <a:ext cx="66360" cy="74360"/>
            </a:xfrm>
            <a:custGeom>
              <a:avLst/>
              <a:gdLst/>
              <a:ahLst/>
              <a:cxnLst/>
              <a:rect l="l" t="t" r="r" b="b"/>
              <a:pathLst>
                <a:path w="3318" h="3718" extrusionOk="0">
                  <a:moveTo>
                    <a:pt x="1859" y="400"/>
                  </a:moveTo>
                  <a:cubicBezTo>
                    <a:pt x="1899" y="600"/>
                    <a:pt x="1959" y="840"/>
                    <a:pt x="2059" y="1160"/>
                  </a:cubicBezTo>
                  <a:lnTo>
                    <a:pt x="2338" y="2179"/>
                  </a:lnTo>
                  <a:lnTo>
                    <a:pt x="1140" y="2079"/>
                  </a:lnTo>
                  <a:lnTo>
                    <a:pt x="1619" y="1060"/>
                  </a:lnTo>
                  <a:cubicBezTo>
                    <a:pt x="1719" y="840"/>
                    <a:pt x="1799" y="620"/>
                    <a:pt x="1859" y="400"/>
                  </a:cubicBezTo>
                  <a:close/>
                  <a:moveTo>
                    <a:pt x="1659" y="1"/>
                  </a:moveTo>
                  <a:lnTo>
                    <a:pt x="1" y="3457"/>
                  </a:lnTo>
                  <a:lnTo>
                    <a:pt x="500" y="3497"/>
                  </a:lnTo>
                  <a:lnTo>
                    <a:pt x="980" y="2438"/>
                  </a:lnTo>
                  <a:lnTo>
                    <a:pt x="2458" y="2578"/>
                  </a:lnTo>
                  <a:lnTo>
                    <a:pt x="2798" y="3677"/>
                  </a:lnTo>
                  <a:lnTo>
                    <a:pt x="3318" y="3717"/>
                  </a:lnTo>
                  <a:lnTo>
                    <a:pt x="3318" y="3717"/>
                  </a:lnTo>
                  <a:lnTo>
                    <a:pt x="2159" y="41"/>
                  </a:lnTo>
                  <a:lnTo>
                    <a:pt x="165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6"/>
            <p:cNvSpPr/>
            <p:nvPr/>
          </p:nvSpPr>
          <p:spPr>
            <a:xfrm>
              <a:off x="1224330" y="2395098"/>
              <a:ext cx="43180" cy="54380"/>
            </a:xfrm>
            <a:custGeom>
              <a:avLst/>
              <a:gdLst/>
              <a:ahLst/>
              <a:cxnLst/>
              <a:rect l="l" t="t" r="r" b="b"/>
              <a:pathLst>
                <a:path w="2159" h="2719" extrusionOk="0">
                  <a:moveTo>
                    <a:pt x="1179" y="0"/>
                  </a:moveTo>
                  <a:cubicBezTo>
                    <a:pt x="1039" y="0"/>
                    <a:pt x="920" y="0"/>
                    <a:pt x="800" y="20"/>
                  </a:cubicBezTo>
                  <a:cubicBezTo>
                    <a:pt x="680" y="60"/>
                    <a:pt x="580" y="80"/>
                    <a:pt x="500" y="120"/>
                  </a:cubicBezTo>
                  <a:cubicBezTo>
                    <a:pt x="420" y="180"/>
                    <a:pt x="340" y="260"/>
                    <a:pt x="280" y="360"/>
                  </a:cubicBezTo>
                  <a:cubicBezTo>
                    <a:pt x="220" y="460"/>
                    <a:pt x="180" y="560"/>
                    <a:pt x="160" y="680"/>
                  </a:cubicBezTo>
                  <a:cubicBezTo>
                    <a:pt x="160" y="800"/>
                    <a:pt x="180" y="920"/>
                    <a:pt x="240" y="1020"/>
                  </a:cubicBezTo>
                  <a:cubicBezTo>
                    <a:pt x="300" y="1139"/>
                    <a:pt x="380" y="1219"/>
                    <a:pt x="500" y="1299"/>
                  </a:cubicBezTo>
                  <a:cubicBezTo>
                    <a:pt x="620" y="1359"/>
                    <a:pt x="840" y="1459"/>
                    <a:pt x="1139" y="1559"/>
                  </a:cubicBezTo>
                  <a:cubicBezTo>
                    <a:pt x="1379" y="1639"/>
                    <a:pt x="1519" y="1699"/>
                    <a:pt x="1579" y="1739"/>
                  </a:cubicBezTo>
                  <a:cubicBezTo>
                    <a:pt x="1659" y="1799"/>
                    <a:pt x="1699" y="1879"/>
                    <a:pt x="1699" y="1979"/>
                  </a:cubicBezTo>
                  <a:cubicBezTo>
                    <a:pt x="1679" y="2099"/>
                    <a:pt x="1619" y="2198"/>
                    <a:pt x="1519" y="2258"/>
                  </a:cubicBezTo>
                  <a:cubicBezTo>
                    <a:pt x="1419" y="2338"/>
                    <a:pt x="1259" y="2358"/>
                    <a:pt x="1059" y="2358"/>
                  </a:cubicBezTo>
                  <a:cubicBezTo>
                    <a:pt x="860" y="2338"/>
                    <a:pt x="720" y="2278"/>
                    <a:pt x="620" y="2179"/>
                  </a:cubicBezTo>
                  <a:cubicBezTo>
                    <a:pt x="500" y="2079"/>
                    <a:pt x="460" y="1939"/>
                    <a:pt x="440" y="1759"/>
                  </a:cubicBezTo>
                  <a:lnTo>
                    <a:pt x="0" y="1799"/>
                  </a:lnTo>
                  <a:cubicBezTo>
                    <a:pt x="20" y="2059"/>
                    <a:pt x="120" y="2278"/>
                    <a:pt x="280" y="2438"/>
                  </a:cubicBezTo>
                  <a:cubicBezTo>
                    <a:pt x="460" y="2598"/>
                    <a:pt x="700" y="2678"/>
                    <a:pt x="1039" y="2718"/>
                  </a:cubicBezTo>
                  <a:cubicBezTo>
                    <a:pt x="1239" y="2718"/>
                    <a:pt x="1419" y="2698"/>
                    <a:pt x="1599" y="2658"/>
                  </a:cubicBezTo>
                  <a:cubicBezTo>
                    <a:pt x="1759" y="2598"/>
                    <a:pt x="1899" y="2498"/>
                    <a:pt x="1979" y="2378"/>
                  </a:cubicBezTo>
                  <a:cubicBezTo>
                    <a:pt x="2079" y="2258"/>
                    <a:pt x="2138" y="2119"/>
                    <a:pt x="2138" y="1979"/>
                  </a:cubicBezTo>
                  <a:cubicBezTo>
                    <a:pt x="2158" y="1819"/>
                    <a:pt x="2138" y="1699"/>
                    <a:pt x="2079" y="1599"/>
                  </a:cubicBezTo>
                  <a:cubicBezTo>
                    <a:pt x="2019" y="1479"/>
                    <a:pt x="1919" y="1399"/>
                    <a:pt x="1799" y="1339"/>
                  </a:cubicBezTo>
                  <a:cubicBezTo>
                    <a:pt x="1679" y="1279"/>
                    <a:pt x="1479" y="1199"/>
                    <a:pt x="1179" y="1080"/>
                  </a:cubicBezTo>
                  <a:cubicBezTo>
                    <a:pt x="960" y="1000"/>
                    <a:pt x="840" y="960"/>
                    <a:pt x="800" y="940"/>
                  </a:cubicBezTo>
                  <a:cubicBezTo>
                    <a:pt x="720" y="900"/>
                    <a:pt x="660" y="860"/>
                    <a:pt x="640" y="820"/>
                  </a:cubicBezTo>
                  <a:cubicBezTo>
                    <a:pt x="600" y="760"/>
                    <a:pt x="600" y="720"/>
                    <a:pt x="600" y="660"/>
                  </a:cubicBezTo>
                  <a:cubicBezTo>
                    <a:pt x="600" y="560"/>
                    <a:pt x="660" y="500"/>
                    <a:pt x="740" y="440"/>
                  </a:cubicBezTo>
                  <a:cubicBezTo>
                    <a:pt x="822" y="391"/>
                    <a:pt x="931" y="355"/>
                    <a:pt x="1079" y="355"/>
                  </a:cubicBezTo>
                  <a:cubicBezTo>
                    <a:pt x="1110" y="355"/>
                    <a:pt x="1144" y="357"/>
                    <a:pt x="1179" y="360"/>
                  </a:cubicBezTo>
                  <a:cubicBezTo>
                    <a:pt x="1359" y="380"/>
                    <a:pt x="1479" y="420"/>
                    <a:pt x="1559" y="500"/>
                  </a:cubicBezTo>
                  <a:cubicBezTo>
                    <a:pt x="1659" y="600"/>
                    <a:pt x="1699" y="700"/>
                    <a:pt x="1719" y="840"/>
                  </a:cubicBezTo>
                  <a:lnTo>
                    <a:pt x="2138" y="820"/>
                  </a:lnTo>
                  <a:cubicBezTo>
                    <a:pt x="2138" y="640"/>
                    <a:pt x="2098" y="500"/>
                    <a:pt x="2019" y="400"/>
                  </a:cubicBezTo>
                  <a:cubicBezTo>
                    <a:pt x="1959" y="300"/>
                    <a:pt x="1859" y="200"/>
                    <a:pt x="1699" y="140"/>
                  </a:cubicBezTo>
                  <a:cubicBezTo>
                    <a:pt x="1559" y="60"/>
                    <a:pt x="1379" y="20"/>
                    <a:pt x="11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6"/>
            <p:cNvSpPr/>
            <p:nvPr/>
          </p:nvSpPr>
          <p:spPr>
            <a:xfrm>
              <a:off x="1274690" y="2399098"/>
              <a:ext cx="49160" cy="71960"/>
            </a:xfrm>
            <a:custGeom>
              <a:avLst/>
              <a:gdLst/>
              <a:ahLst/>
              <a:cxnLst/>
              <a:rect l="l" t="t" r="r" b="b"/>
              <a:pathLst>
                <a:path w="2458" h="3598" extrusionOk="0">
                  <a:moveTo>
                    <a:pt x="1313" y="376"/>
                  </a:moveTo>
                  <a:cubicBezTo>
                    <a:pt x="1335" y="376"/>
                    <a:pt x="1357" y="378"/>
                    <a:pt x="1379" y="380"/>
                  </a:cubicBezTo>
                  <a:cubicBezTo>
                    <a:pt x="1559" y="380"/>
                    <a:pt x="1719" y="480"/>
                    <a:pt x="1838" y="660"/>
                  </a:cubicBezTo>
                  <a:cubicBezTo>
                    <a:pt x="1958" y="840"/>
                    <a:pt x="2018" y="1079"/>
                    <a:pt x="1978" y="1419"/>
                  </a:cubicBezTo>
                  <a:cubicBezTo>
                    <a:pt x="1958" y="1759"/>
                    <a:pt x="1878" y="1998"/>
                    <a:pt x="1719" y="2158"/>
                  </a:cubicBezTo>
                  <a:cubicBezTo>
                    <a:pt x="1578" y="2299"/>
                    <a:pt x="1438" y="2362"/>
                    <a:pt x="1271" y="2362"/>
                  </a:cubicBezTo>
                  <a:cubicBezTo>
                    <a:pt x="1248" y="2362"/>
                    <a:pt x="1224" y="2361"/>
                    <a:pt x="1199" y="2358"/>
                  </a:cubicBezTo>
                  <a:cubicBezTo>
                    <a:pt x="999" y="2358"/>
                    <a:pt x="859" y="2258"/>
                    <a:pt x="719" y="2078"/>
                  </a:cubicBezTo>
                  <a:cubicBezTo>
                    <a:pt x="600" y="1919"/>
                    <a:pt x="560" y="1659"/>
                    <a:pt x="580" y="1339"/>
                  </a:cubicBezTo>
                  <a:cubicBezTo>
                    <a:pt x="620" y="999"/>
                    <a:pt x="699" y="760"/>
                    <a:pt x="859" y="600"/>
                  </a:cubicBezTo>
                  <a:cubicBezTo>
                    <a:pt x="1000" y="442"/>
                    <a:pt x="1156" y="376"/>
                    <a:pt x="1313" y="376"/>
                  </a:cubicBezTo>
                  <a:close/>
                  <a:moveTo>
                    <a:pt x="300" y="0"/>
                  </a:moveTo>
                  <a:lnTo>
                    <a:pt x="0" y="3577"/>
                  </a:lnTo>
                  <a:lnTo>
                    <a:pt x="440" y="3597"/>
                  </a:lnTo>
                  <a:lnTo>
                    <a:pt x="540" y="2338"/>
                  </a:lnTo>
                  <a:cubicBezTo>
                    <a:pt x="620" y="2438"/>
                    <a:pt x="699" y="2538"/>
                    <a:pt x="819" y="2598"/>
                  </a:cubicBezTo>
                  <a:cubicBezTo>
                    <a:pt x="919" y="2678"/>
                    <a:pt x="1059" y="2718"/>
                    <a:pt x="1199" y="2718"/>
                  </a:cubicBezTo>
                  <a:cubicBezTo>
                    <a:pt x="1232" y="2721"/>
                    <a:pt x="1266" y="2723"/>
                    <a:pt x="1299" y="2723"/>
                  </a:cubicBezTo>
                  <a:cubicBezTo>
                    <a:pt x="1465" y="2723"/>
                    <a:pt x="1629" y="2681"/>
                    <a:pt x="1778" y="2598"/>
                  </a:cubicBezTo>
                  <a:cubicBezTo>
                    <a:pt x="1978" y="2498"/>
                    <a:pt x="2118" y="2358"/>
                    <a:pt x="2238" y="2158"/>
                  </a:cubicBezTo>
                  <a:cubicBezTo>
                    <a:pt x="2338" y="1939"/>
                    <a:pt x="2418" y="1719"/>
                    <a:pt x="2438" y="1459"/>
                  </a:cubicBezTo>
                  <a:cubicBezTo>
                    <a:pt x="2458" y="1199"/>
                    <a:pt x="2438" y="979"/>
                    <a:pt x="2358" y="760"/>
                  </a:cubicBezTo>
                  <a:cubicBezTo>
                    <a:pt x="2298" y="540"/>
                    <a:pt x="2178" y="380"/>
                    <a:pt x="2018" y="240"/>
                  </a:cubicBezTo>
                  <a:cubicBezTo>
                    <a:pt x="1858" y="120"/>
                    <a:pt x="1679" y="40"/>
                    <a:pt x="1459" y="40"/>
                  </a:cubicBezTo>
                  <a:cubicBezTo>
                    <a:pt x="1414" y="35"/>
                    <a:pt x="1371" y="33"/>
                    <a:pt x="1331" y="33"/>
                  </a:cubicBezTo>
                  <a:cubicBezTo>
                    <a:pt x="1210" y="33"/>
                    <a:pt x="1109" y="55"/>
                    <a:pt x="1019" y="100"/>
                  </a:cubicBezTo>
                  <a:cubicBezTo>
                    <a:pt x="879" y="160"/>
                    <a:pt x="779" y="240"/>
                    <a:pt x="660" y="360"/>
                  </a:cubicBezTo>
                  <a:lnTo>
                    <a:pt x="699" y="20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6"/>
            <p:cNvSpPr/>
            <p:nvPr/>
          </p:nvSpPr>
          <p:spPr>
            <a:xfrm>
              <a:off x="1329830" y="2404058"/>
              <a:ext cx="46780" cy="54600"/>
            </a:xfrm>
            <a:custGeom>
              <a:avLst/>
              <a:gdLst/>
              <a:ahLst/>
              <a:cxnLst/>
              <a:rect l="l" t="t" r="r" b="b"/>
              <a:pathLst>
                <a:path w="2339" h="2730" extrusionOk="0">
                  <a:moveTo>
                    <a:pt x="1859" y="1391"/>
                  </a:moveTo>
                  <a:lnTo>
                    <a:pt x="1839" y="1551"/>
                  </a:lnTo>
                  <a:cubicBezTo>
                    <a:pt x="1819" y="1750"/>
                    <a:pt x="1799" y="1890"/>
                    <a:pt x="1739" y="1990"/>
                  </a:cubicBezTo>
                  <a:cubicBezTo>
                    <a:pt x="1659" y="2110"/>
                    <a:pt x="1559" y="2210"/>
                    <a:pt x="1419" y="2270"/>
                  </a:cubicBezTo>
                  <a:cubicBezTo>
                    <a:pt x="1314" y="2315"/>
                    <a:pt x="1210" y="2337"/>
                    <a:pt x="1088" y="2337"/>
                  </a:cubicBezTo>
                  <a:cubicBezTo>
                    <a:pt x="1047" y="2337"/>
                    <a:pt x="1005" y="2335"/>
                    <a:pt x="960" y="2330"/>
                  </a:cubicBezTo>
                  <a:cubicBezTo>
                    <a:pt x="800" y="2330"/>
                    <a:pt x="660" y="2270"/>
                    <a:pt x="580" y="2190"/>
                  </a:cubicBezTo>
                  <a:cubicBezTo>
                    <a:pt x="500" y="2110"/>
                    <a:pt x="460" y="2010"/>
                    <a:pt x="480" y="1890"/>
                  </a:cubicBezTo>
                  <a:cubicBezTo>
                    <a:pt x="480" y="1810"/>
                    <a:pt x="500" y="1750"/>
                    <a:pt x="560" y="1691"/>
                  </a:cubicBezTo>
                  <a:cubicBezTo>
                    <a:pt x="600" y="1631"/>
                    <a:pt x="660" y="1591"/>
                    <a:pt x="740" y="1551"/>
                  </a:cubicBezTo>
                  <a:cubicBezTo>
                    <a:pt x="820" y="1531"/>
                    <a:pt x="940" y="1511"/>
                    <a:pt x="1120" y="1511"/>
                  </a:cubicBezTo>
                  <a:cubicBezTo>
                    <a:pt x="1439" y="1491"/>
                    <a:pt x="1699" y="1451"/>
                    <a:pt x="1859" y="1391"/>
                  </a:cubicBezTo>
                  <a:close/>
                  <a:moveTo>
                    <a:pt x="1167" y="0"/>
                  </a:moveTo>
                  <a:cubicBezTo>
                    <a:pt x="1039" y="0"/>
                    <a:pt x="921" y="14"/>
                    <a:pt x="820" y="52"/>
                  </a:cubicBezTo>
                  <a:cubicBezTo>
                    <a:pt x="640" y="92"/>
                    <a:pt x="500" y="172"/>
                    <a:pt x="400" y="272"/>
                  </a:cubicBezTo>
                  <a:cubicBezTo>
                    <a:pt x="300" y="392"/>
                    <a:pt x="240" y="532"/>
                    <a:pt x="180" y="711"/>
                  </a:cubicBezTo>
                  <a:lnTo>
                    <a:pt x="600" y="791"/>
                  </a:lnTo>
                  <a:cubicBezTo>
                    <a:pt x="660" y="612"/>
                    <a:pt x="740" y="492"/>
                    <a:pt x="840" y="432"/>
                  </a:cubicBezTo>
                  <a:cubicBezTo>
                    <a:pt x="960" y="372"/>
                    <a:pt x="1120" y="352"/>
                    <a:pt x="1319" y="352"/>
                  </a:cubicBezTo>
                  <a:cubicBezTo>
                    <a:pt x="1539" y="372"/>
                    <a:pt x="1699" y="452"/>
                    <a:pt x="1799" y="552"/>
                  </a:cubicBezTo>
                  <a:cubicBezTo>
                    <a:pt x="1879" y="632"/>
                    <a:pt x="1919" y="751"/>
                    <a:pt x="1899" y="931"/>
                  </a:cubicBezTo>
                  <a:cubicBezTo>
                    <a:pt x="1899" y="951"/>
                    <a:pt x="1899" y="991"/>
                    <a:pt x="1879" y="1051"/>
                  </a:cubicBezTo>
                  <a:cubicBezTo>
                    <a:pt x="1719" y="1091"/>
                    <a:pt x="1439" y="1131"/>
                    <a:pt x="1100" y="1131"/>
                  </a:cubicBezTo>
                  <a:cubicBezTo>
                    <a:pt x="920" y="1151"/>
                    <a:pt x="780" y="1151"/>
                    <a:pt x="700" y="1171"/>
                  </a:cubicBezTo>
                  <a:cubicBezTo>
                    <a:pt x="580" y="1191"/>
                    <a:pt x="460" y="1231"/>
                    <a:pt x="360" y="1291"/>
                  </a:cubicBezTo>
                  <a:cubicBezTo>
                    <a:pt x="280" y="1351"/>
                    <a:pt x="180" y="1431"/>
                    <a:pt x="120" y="1531"/>
                  </a:cubicBezTo>
                  <a:cubicBezTo>
                    <a:pt x="61" y="1631"/>
                    <a:pt x="21" y="1731"/>
                    <a:pt x="1" y="1870"/>
                  </a:cubicBezTo>
                  <a:cubicBezTo>
                    <a:pt x="1" y="2070"/>
                    <a:pt x="61" y="2270"/>
                    <a:pt x="200" y="2410"/>
                  </a:cubicBezTo>
                  <a:cubicBezTo>
                    <a:pt x="340" y="2570"/>
                    <a:pt x="540" y="2650"/>
                    <a:pt x="840" y="2670"/>
                  </a:cubicBezTo>
                  <a:cubicBezTo>
                    <a:pt x="883" y="2675"/>
                    <a:pt x="926" y="2678"/>
                    <a:pt x="968" y="2678"/>
                  </a:cubicBezTo>
                  <a:cubicBezTo>
                    <a:pt x="1085" y="2678"/>
                    <a:pt x="1202" y="2659"/>
                    <a:pt x="1319" y="2630"/>
                  </a:cubicBezTo>
                  <a:cubicBezTo>
                    <a:pt x="1479" y="2590"/>
                    <a:pt x="1639" y="2490"/>
                    <a:pt x="1819" y="2370"/>
                  </a:cubicBezTo>
                  <a:cubicBezTo>
                    <a:pt x="1819" y="2490"/>
                    <a:pt x="1839" y="2610"/>
                    <a:pt x="1879" y="2710"/>
                  </a:cubicBezTo>
                  <a:lnTo>
                    <a:pt x="2338" y="2730"/>
                  </a:lnTo>
                  <a:cubicBezTo>
                    <a:pt x="2279" y="2630"/>
                    <a:pt x="2259" y="2530"/>
                    <a:pt x="2239" y="2410"/>
                  </a:cubicBezTo>
                  <a:cubicBezTo>
                    <a:pt x="2239" y="2310"/>
                    <a:pt x="2239" y="2050"/>
                    <a:pt x="2279" y="1651"/>
                  </a:cubicBezTo>
                  <a:lnTo>
                    <a:pt x="2319" y="1051"/>
                  </a:lnTo>
                  <a:cubicBezTo>
                    <a:pt x="2338" y="871"/>
                    <a:pt x="2338" y="731"/>
                    <a:pt x="2338" y="651"/>
                  </a:cubicBezTo>
                  <a:cubicBezTo>
                    <a:pt x="2319" y="532"/>
                    <a:pt x="2279" y="432"/>
                    <a:pt x="2219" y="352"/>
                  </a:cubicBezTo>
                  <a:cubicBezTo>
                    <a:pt x="2179" y="272"/>
                    <a:pt x="2079" y="192"/>
                    <a:pt x="1939" y="132"/>
                  </a:cubicBezTo>
                  <a:cubicBezTo>
                    <a:pt x="1799" y="72"/>
                    <a:pt x="1639" y="32"/>
                    <a:pt x="1399" y="12"/>
                  </a:cubicBezTo>
                  <a:cubicBezTo>
                    <a:pt x="1319" y="5"/>
                    <a:pt x="1241" y="0"/>
                    <a:pt x="11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6"/>
            <p:cNvSpPr/>
            <p:nvPr/>
          </p:nvSpPr>
          <p:spPr>
            <a:xfrm>
              <a:off x="1387370" y="2407878"/>
              <a:ext cx="32000" cy="52380"/>
            </a:xfrm>
            <a:custGeom>
              <a:avLst/>
              <a:gdLst/>
              <a:ahLst/>
              <a:cxnLst/>
              <a:rect l="l" t="t" r="r" b="b"/>
              <a:pathLst>
                <a:path w="1600" h="2619" extrusionOk="0">
                  <a:moveTo>
                    <a:pt x="201" y="1"/>
                  </a:moveTo>
                  <a:lnTo>
                    <a:pt x="1" y="2599"/>
                  </a:lnTo>
                  <a:lnTo>
                    <a:pt x="421" y="2619"/>
                  </a:lnTo>
                  <a:lnTo>
                    <a:pt x="541" y="1280"/>
                  </a:lnTo>
                  <a:cubicBezTo>
                    <a:pt x="560" y="1080"/>
                    <a:pt x="600" y="920"/>
                    <a:pt x="660" y="760"/>
                  </a:cubicBezTo>
                  <a:cubicBezTo>
                    <a:pt x="700" y="660"/>
                    <a:pt x="760" y="600"/>
                    <a:pt x="840" y="540"/>
                  </a:cubicBezTo>
                  <a:cubicBezTo>
                    <a:pt x="905" y="508"/>
                    <a:pt x="971" y="475"/>
                    <a:pt x="1047" y="475"/>
                  </a:cubicBezTo>
                  <a:cubicBezTo>
                    <a:pt x="1064" y="475"/>
                    <a:pt x="1082" y="477"/>
                    <a:pt x="1100" y="480"/>
                  </a:cubicBezTo>
                  <a:cubicBezTo>
                    <a:pt x="1200" y="480"/>
                    <a:pt x="1320" y="520"/>
                    <a:pt x="1420" y="600"/>
                  </a:cubicBezTo>
                  <a:lnTo>
                    <a:pt x="1600" y="201"/>
                  </a:lnTo>
                  <a:cubicBezTo>
                    <a:pt x="1460" y="101"/>
                    <a:pt x="1300" y="41"/>
                    <a:pt x="1160" y="21"/>
                  </a:cubicBezTo>
                  <a:cubicBezTo>
                    <a:pt x="1060" y="21"/>
                    <a:pt x="960" y="41"/>
                    <a:pt x="880" y="101"/>
                  </a:cubicBezTo>
                  <a:cubicBezTo>
                    <a:pt x="780" y="141"/>
                    <a:pt x="680" y="261"/>
                    <a:pt x="560" y="441"/>
                  </a:cubicBezTo>
                  <a:lnTo>
                    <a:pt x="600" y="4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6"/>
            <p:cNvSpPr/>
            <p:nvPr/>
          </p:nvSpPr>
          <p:spPr>
            <a:xfrm>
              <a:off x="1418150" y="2411318"/>
              <a:ext cx="47180" cy="54540"/>
            </a:xfrm>
            <a:custGeom>
              <a:avLst/>
              <a:gdLst/>
              <a:ahLst/>
              <a:cxnLst/>
              <a:rect l="l" t="t" r="r" b="b"/>
              <a:pathLst>
                <a:path w="2359" h="2727" extrusionOk="0">
                  <a:moveTo>
                    <a:pt x="1879" y="1387"/>
                  </a:moveTo>
                  <a:lnTo>
                    <a:pt x="1859" y="1547"/>
                  </a:lnTo>
                  <a:cubicBezTo>
                    <a:pt x="1839" y="1747"/>
                    <a:pt x="1819" y="1887"/>
                    <a:pt x="1759" y="1987"/>
                  </a:cubicBezTo>
                  <a:cubicBezTo>
                    <a:pt x="1679" y="2107"/>
                    <a:pt x="1579" y="2207"/>
                    <a:pt x="1439" y="2267"/>
                  </a:cubicBezTo>
                  <a:cubicBezTo>
                    <a:pt x="1299" y="2327"/>
                    <a:pt x="1160" y="2347"/>
                    <a:pt x="980" y="2347"/>
                  </a:cubicBezTo>
                  <a:cubicBezTo>
                    <a:pt x="820" y="2327"/>
                    <a:pt x="680" y="2267"/>
                    <a:pt x="600" y="2187"/>
                  </a:cubicBezTo>
                  <a:cubicBezTo>
                    <a:pt x="520" y="2107"/>
                    <a:pt x="480" y="2007"/>
                    <a:pt x="500" y="1887"/>
                  </a:cubicBezTo>
                  <a:cubicBezTo>
                    <a:pt x="500" y="1807"/>
                    <a:pt x="520" y="1747"/>
                    <a:pt x="580" y="1687"/>
                  </a:cubicBezTo>
                  <a:cubicBezTo>
                    <a:pt x="620" y="1627"/>
                    <a:pt x="680" y="1587"/>
                    <a:pt x="760" y="1547"/>
                  </a:cubicBezTo>
                  <a:cubicBezTo>
                    <a:pt x="840" y="1527"/>
                    <a:pt x="960" y="1507"/>
                    <a:pt x="1140" y="1507"/>
                  </a:cubicBezTo>
                  <a:cubicBezTo>
                    <a:pt x="1459" y="1487"/>
                    <a:pt x="1719" y="1447"/>
                    <a:pt x="1879" y="1387"/>
                  </a:cubicBezTo>
                  <a:close/>
                  <a:moveTo>
                    <a:pt x="1247" y="1"/>
                  </a:moveTo>
                  <a:cubicBezTo>
                    <a:pt x="1095" y="1"/>
                    <a:pt x="957" y="19"/>
                    <a:pt x="840" y="49"/>
                  </a:cubicBezTo>
                  <a:cubicBezTo>
                    <a:pt x="660" y="89"/>
                    <a:pt x="520" y="169"/>
                    <a:pt x="420" y="269"/>
                  </a:cubicBezTo>
                  <a:cubicBezTo>
                    <a:pt x="320" y="388"/>
                    <a:pt x="260" y="528"/>
                    <a:pt x="200" y="708"/>
                  </a:cubicBezTo>
                  <a:lnTo>
                    <a:pt x="620" y="788"/>
                  </a:lnTo>
                  <a:cubicBezTo>
                    <a:pt x="680" y="608"/>
                    <a:pt x="760" y="488"/>
                    <a:pt x="860" y="428"/>
                  </a:cubicBezTo>
                  <a:cubicBezTo>
                    <a:pt x="950" y="383"/>
                    <a:pt x="1051" y="361"/>
                    <a:pt x="1189" y="361"/>
                  </a:cubicBezTo>
                  <a:cubicBezTo>
                    <a:pt x="1234" y="361"/>
                    <a:pt x="1284" y="363"/>
                    <a:pt x="1339" y="368"/>
                  </a:cubicBezTo>
                  <a:cubicBezTo>
                    <a:pt x="1559" y="368"/>
                    <a:pt x="1719" y="448"/>
                    <a:pt x="1819" y="548"/>
                  </a:cubicBezTo>
                  <a:cubicBezTo>
                    <a:pt x="1899" y="628"/>
                    <a:pt x="1919" y="748"/>
                    <a:pt x="1919" y="928"/>
                  </a:cubicBezTo>
                  <a:cubicBezTo>
                    <a:pt x="1919" y="948"/>
                    <a:pt x="1899" y="988"/>
                    <a:pt x="1899" y="1048"/>
                  </a:cubicBezTo>
                  <a:cubicBezTo>
                    <a:pt x="1739" y="1088"/>
                    <a:pt x="1459" y="1128"/>
                    <a:pt x="1100" y="1128"/>
                  </a:cubicBezTo>
                  <a:cubicBezTo>
                    <a:pt x="940" y="1148"/>
                    <a:pt x="800" y="1148"/>
                    <a:pt x="720" y="1168"/>
                  </a:cubicBezTo>
                  <a:cubicBezTo>
                    <a:pt x="600" y="1188"/>
                    <a:pt x="480" y="1228"/>
                    <a:pt x="380" y="1288"/>
                  </a:cubicBezTo>
                  <a:cubicBezTo>
                    <a:pt x="280" y="1348"/>
                    <a:pt x="200" y="1427"/>
                    <a:pt x="140" y="1527"/>
                  </a:cubicBezTo>
                  <a:cubicBezTo>
                    <a:pt x="81" y="1627"/>
                    <a:pt x="41" y="1727"/>
                    <a:pt x="21" y="1867"/>
                  </a:cubicBezTo>
                  <a:cubicBezTo>
                    <a:pt x="1" y="2067"/>
                    <a:pt x="81" y="2267"/>
                    <a:pt x="220" y="2407"/>
                  </a:cubicBezTo>
                  <a:cubicBezTo>
                    <a:pt x="360" y="2566"/>
                    <a:pt x="560" y="2646"/>
                    <a:pt x="840" y="2666"/>
                  </a:cubicBezTo>
                  <a:cubicBezTo>
                    <a:pt x="888" y="2672"/>
                    <a:pt x="935" y="2674"/>
                    <a:pt x="980" y="2674"/>
                  </a:cubicBezTo>
                  <a:cubicBezTo>
                    <a:pt x="1105" y="2674"/>
                    <a:pt x="1222" y="2656"/>
                    <a:pt x="1339" y="2626"/>
                  </a:cubicBezTo>
                  <a:cubicBezTo>
                    <a:pt x="1499" y="2586"/>
                    <a:pt x="1659" y="2506"/>
                    <a:pt x="1839" y="2367"/>
                  </a:cubicBezTo>
                  <a:cubicBezTo>
                    <a:pt x="1839" y="2487"/>
                    <a:pt x="1859" y="2606"/>
                    <a:pt x="1899" y="2706"/>
                  </a:cubicBezTo>
                  <a:lnTo>
                    <a:pt x="2358" y="2726"/>
                  </a:lnTo>
                  <a:cubicBezTo>
                    <a:pt x="2299" y="2626"/>
                    <a:pt x="2279" y="2526"/>
                    <a:pt x="2259" y="2427"/>
                  </a:cubicBezTo>
                  <a:cubicBezTo>
                    <a:pt x="2259" y="2307"/>
                    <a:pt x="2259" y="2047"/>
                    <a:pt x="2299" y="1647"/>
                  </a:cubicBezTo>
                  <a:lnTo>
                    <a:pt x="2338" y="1068"/>
                  </a:lnTo>
                  <a:cubicBezTo>
                    <a:pt x="2358" y="868"/>
                    <a:pt x="2358" y="728"/>
                    <a:pt x="2358" y="648"/>
                  </a:cubicBezTo>
                  <a:cubicBezTo>
                    <a:pt x="2338" y="528"/>
                    <a:pt x="2299" y="428"/>
                    <a:pt x="2239" y="348"/>
                  </a:cubicBezTo>
                  <a:cubicBezTo>
                    <a:pt x="2179" y="269"/>
                    <a:pt x="2099" y="189"/>
                    <a:pt x="1959" y="129"/>
                  </a:cubicBezTo>
                  <a:cubicBezTo>
                    <a:pt x="1819" y="69"/>
                    <a:pt x="1639" y="29"/>
                    <a:pt x="1419" y="9"/>
                  </a:cubicBezTo>
                  <a:cubicBezTo>
                    <a:pt x="1360" y="3"/>
                    <a:pt x="1303" y="1"/>
                    <a:pt x="12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6"/>
            <p:cNvSpPr/>
            <p:nvPr/>
          </p:nvSpPr>
          <p:spPr>
            <a:xfrm>
              <a:off x="1473310" y="2415378"/>
              <a:ext cx="49160" cy="74160"/>
            </a:xfrm>
            <a:custGeom>
              <a:avLst/>
              <a:gdLst/>
              <a:ahLst/>
              <a:cxnLst/>
              <a:rect l="l" t="t" r="r" b="b"/>
              <a:pathLst>
                <a:path w="2458" h="3708" extrusionOk="0">
                  <a:moveTo>
                    <a:pt x="1227" y="382"/>
                  </a:moveTo>
                  <a:cubicBezTo>
                    <a:pt x="1250" y="382"/>
                    <a:pt x="1274" y="383"/>
                    <a:pt x="1299" y="385"/>
                  </a:cubicBezTo>
                  <a:cubicBezTo>
                    <a:pt x="1499" y="385"/>
                    <a:pt x="1659" y="485"/>
                    <a:pt x="1778" y="665"/>
                  </a:cubicBezTo>
                  <a:cubicBezTo>
                    <a:pt x="1918" y="825"/>
                    <a:pt x="1958" y="1085"/>
                    <a:pt x="1938" y="1384"/>
                  </a:cubicBezTo>
                  <a:cubicBezTo>
                    <a:pt x="1918" y="1724"/>
                    <a:pt x="1818" y="1964"/>
                    <a:pt x="1679" y="2104"/>
                  </a:cubicBezTo>
                  <a:cubicBezTo>
                    <a:pt x="1519" y="2244"/>
                    <a:pt x="1359" y="2303"/>
                    <a:pt x="1159" y="2303"/>
                  </a:cubicBezTo>
                  <a:cubicBezTo>
                    <a:pt x="959" y="2284"/>
                    <a:pt x="779" y="2184"/>
                    <a:pt x="660" y="2024"/>
                  </a:cubicBezTo>
                  <a:cubicBezTo>
                    <a:pt x="540" y="1844"/>
                    <a:pt x="500" y="1604"/>
                    <a:pt x="520" y="1264"/>
                  </a:cubicBezTo>
                  <a:cubicBezTo>
                    <a:pt x="560" y="945"/>
                    <a:pt x="640" y="725"/>
                    <a:pt x="779" y="585"/>
                  </a:cubicBezTo>
                  <a:cubicBezTo>
                    <a:pt x="920" y="445"/>
                    <a:pt x="1060" y="382"/>
                    <a:pt x="1227" y="382"/>
                  </a:cubicBezTo>
                  <a:close/>
                  <a:moveTo>
                    <a:pt x="1189" y="1"/>
                  </a:moveTo>
                  <a:cubicBezTo>
                    <a:pt x="1007" y="1"/>
                    <a:pt x="829" y="42"/>
                    <a:pt x="679" y="125"/>
                  </a:cubicBezTo>
                  <a:cubicBezTo>
                    <a:pt x="500" y="225"/>
                    <a:pt x="360" y="385"/>
                    <a:pt x="260" y="585"/>
                  </a:cubicBezTo>
                  <a:cubicBezTo>
                    <a:pt x="160" y="785"/>
                    <a:pt x="100" y="1005"/>
                    <a:pt x="80" y="1264"/>
                  </a:cubicBezTo>
                  <a:cubicBezTo>
                    <a:pt x="40" y="1624"/>
                    <a:pt x="120" y="1924"/>
                    <a:pt x="280" y="2204"/>
                  </a:cubicBezTo>
                  <a:cubicBezTo>
                    <a:pt x="460" y="2483"/>
                    <a:pt x="719" y="2623"/>
                    <a:pt x="1079" y="2663"/>
                  </a:cubicBezTo>
                  <a:cubicBezTo>
                    <a:pt x="1103" y="2665"/>
                    <a:pt x="1126" y="2666"/>
                    <a:pt x="1149" y="2666"/>
                  </a:cubicBezTo>
                  <a:cubicBezTo>
                    <a:pt x="1402" y="2666"/>
                    <a:pt x="1635" y="2566"/>
                    <a:pt x="1818" y="2383"/>
                  </a:cubicBezTo>
                  <a:lnTo>
                    <a:pt x="1818" y="2383"/>
                  </a:lnTo>
                  <a:cubicBezTo>
                    <a:pt x="1798" y="2663"/>
                    <a:pt x="1778" y="2843"/>
                    <a:pt x="1739" y="2943"/>
                  </a:cubicBezTo>
                  <a:cubicBezTo>
                    <a:pt x="1699" y="3083"/>
                    <a:pt x="1619" y="3183"/>
                    <a:pt x="1499" y="3263"/>
                  </a:cubicBezTo>
                  <a:cubicBezTo>
                    <a:pt x="1400" y="3312"/>
                    <a:pt x="1274" y="3348"/>
                    <a:pt x="1122" y="3348"/>
                  </a:cubicBezTo>
                  <a:cubicBezTo>
                    <a:pt x="1089" y="3348"/>
                    <a:pt x="1055" y="3346"/>
                    <a:pt x="1019" y="3343"/>
                  </a:cubicBezTo>
                  <a:cubicBezTo>
                    <a:pt x="819" y="3323"/>
                    <a:pt x="679" y="3263"/>
                    <a:pt x="580" y="3183"/>
                  </a:cubicBezTo>
                  <a:cubicBezTo>
                    <a:pt x="500" y="3123"/>
                    <a:pt x="460" y="3023"/>
                    <a:pt x="460" y="2883"/>
                  </a:cubicBezTo>
                  <a:lnTo>
                    <a:pt x="40" y="2783"/>
                  </a:lnTo>
                  <a:lnTo>
                    <a:pt x="40" y="2783"/>
                  </a:lnTo>
                  <a:cubicBezTo>
                    <a:pt x="0" y="3063"/>
                    <a:pt x="80" y="3283"/>
                    <a:pt x="260" y="3422"/>
                  </a:cubicBezTo>
                  <a:cubicBezTo>
                    <a:pt x="440" y="3582"/>
                    <a:pt x="679" y="3682"/>
                    <a:pt x="979" y="3702"/>
                  </a:cubicBezTo>
                  <a:cubicBezTo>
                    <a:pt x="1024" y="3706"/>
                    <a:pt x="1068" y="3707"/>
                    <a:pt x="1111" y="3707"/>
                  </a:cubicBezTo>
                  <a:cubicBezTo>
                    <a:pt x="1319" y="3707"/>
                    <a:pt x="1510" y="3669"/>
                    <a:pt x="1659" y="3602"/>
                  </a:cubicBezTo>
                  <a:cubicBezTo>
                    <a:pt x="1838" y="3522"/>
                    <a:pt x="1978" y="3402"/>
                    <a:pt x="2078" y="3243"/>
                  </a:cubicBezTo>
                  <a:cubicBezTo>
                    <a:pt x="2178" y="3083"/>
                    <a:pt x="2238" y="2803"/>
                    <a:pt x="2278" y="2403"/>
                  </a:cubicBezTo>
                  <a:lnTo>
                    <a:pt x="2458" y="165"/>
                  </a:lnTo>
                  <a:lnTo>
                    <a:pt x="2038" y="125"/>
                  </a:lnTo>
                  <a:lnTo>
                    <a:pt x="2018" y="445"/>
                  </a:lnTo>
                  <a:cubicBezTo>
                    <a:pt x="1838" y="185"/>
                    <a:pt x="1599" y="46"/>
                    <a:pt x="1299" y="6"/>
                  </a:cubicBezTo>
                  <a:cubicBezTo>
                    <a:pt x="1262" y="2"/>
                    <a:pt x="1226" y="1"/>
                    <a:pt x="11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6"/>
            <p:cNvSpPr/>
            <p:nvPr/>
          </p:nvSpPr>
          <p:spPr>
            <a:xfrm>
              <a:off x="1531250" y="2400298"/>
              <a:ext cx="14800" cy="71940"/>
            </a:xfrm>
            <a:custGeom>
              <a:avLst/>
              <a:gdLst/>
              <a:ahLst/>
              <a:cxnLst/>
              <a:rect l="l" t="t" r="r" b="b"/>
              <a:pathLst>
                <a:path w="740" h="3597" extrusionOk="0">
                  <a:moveTo>
                    <a:pt x="300" y="0"/>
                  </a:moveTo>
                  <a:lnTo>
                    <a:pt x="260" y="500"/>
                  </a:lnTo>
                  <a:lnTo>
                    <a:pt x="700" y="540"/>
                  </a:lnTo>
                  <a:lnTo>
                    <a:pt x="740" y="20"/>
                  </a:lnTo>
                  <a:lnTo>
                    <a:pt x="300" y="0"/>
                  </a:lnTo>
                  <a:close/>
                  <a:moveTo>
                    <a:pt x="220" y="979"/>
                  </a:moveTo>
                  <a:lnTo>
                    <a:pt x="0" y="3557"/>
                  </a:lnTo>
                  <a:lnTo>
                    <a:pt x="440" y="3597"/>
                  </a:lnTo>
                  <a:lnTo>
                    <a:pt x="660" y="1019"/>
                  </a:lnTo>
                  <a:lnTo>
                    <a:pt x="220" y="9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6"/>
            <p:cNvSpPr/>
            <p:nvPr/>
          </p:nvSpPr>
          <p:spPr>
            <a:xfrm>
              <a:off x="1553630" y="2421478"/>
              <a:ext cx="44780" cy="55160"/>
            </a:xfrm>
            <a:custGeom>
              <a:avLst/>
              <a:gdLst/>
              <a:ahLst/>
              <a:cxnLst/>
              <a:rect l="l" t="t" r="r" b="b"/>
              <a:pathLst>
                <a:path w="2239" h="2758" extrusionOk="0">
                  <a:moveTo>
                    <a:pt x="200" y="0"/>
                  </a:moveTo>
                  <a:lnTo>
                    <a:pt x="0" y="2578"/>
                  </a:lnTo>
                  <a:lnTo>
                    <a:pt x="440" y="2618"/>
                  </a:lnTo>
                  <a:lnTo>
                    <a:pt x="560" y="1219"/>
                  </a:lnTo>
                  <a:cubicBezTo>
                    <a:pt x="580" y="879"/>
                    <a:pt x="660" y="660"/>
                    <a:pt x="800" y="560"/>
                  </a:cubicBezTo>
                  <a:cubicBezTo>
                    <a:pt x="934" y="459"/>
                    <a:pt x="1068" y="415"/>
                    <a:pt x="1213" y="415"/>
                  </a:cubicBezTo>
                  <a:cubicBezTo>
                    <a:pt x="1241" y="415"/>
                    <a:pt x="1270" y="417"/>
                    <a:pt x="1299" y="420"/>
                  </a:cubicBezTo>
                  <a:cubicBezTo>
                    <a:pt x="1419" y="420"/>
                    <a:pt x="1519" y="460"/>
                    <a:pt x="1599" y="520"/>
                  </a:cubicBezTo>
                  <a:cubicBezTo>
                    <a:pt x="1679" y="580"/>
                    <a:pt x="1739" y="660"/>
                    <a:pt x="1759" y="740"/>
                  </a:cubicBezTo>
                  <a:cubicBezTo>
                    <a:pt x="1799" y="840"/>
                    <a:pt x="1799" y="979"/>
                    <a:pt x="1779" y="1159"/>
                  </a:cubicBezTo>
                  <a:lnTo>
                    <a:pt x="1659" y="2718"/>
                  </a:lnTo>
                  <a:lnTo>
                    <a:pt x="2099" y="2758"/>
                  </a:lnTo>
                  <a:lnTo>
                    <a:pt x="2218" y="1179"/>
                  </a:lnTo>
                  <a:cubicBezTo>
                    <a:pt x="2238" y="959"/>
                    <a:pt x="2238" y="820"/>
                    <a:pt x="2238" y="740"/>
                  </a:cubicBezTo>
                  <a:cubicBezTo>
                    <a:pt x="2218" y="620"/>
                    <a:pt x="2178" y="500"/>
                    <a:pt x="2119" y="400"/>
                  </a:cubicBezTo>
                  <a:cubicBezTo>
                    <a:pt x="2059" y="320"/>
                    <a:pt x="1979" y="240"/>
                    <a:pt x="1859" y="160"/>
                  </a:cubicBezTo>
                  <a:cubicBezTo>
                    <a:pt x="1719" y="100"/>
                    <a:pt x="1579" y="60"/>
                    <a:pt x="1419" y="40"/>
                  </a:cubicBezTo>
                  <a:cubicBezTo>
                    <a:pt x="1395" y="39"/>
                    <a:pt x="1371" y="38"/>
                    <a:pt x="1347" y="38"/>
                  </a:cubicBezTo>
                  <a:cubicBezTo>
                    <a:pt x="1037" y="38"/>
                    <a:pt x="765" y="159"/>
                    <a:pt x="580" y="400"/>
                  </a:cubicBezTo>
                  <a:lnTo>
                    <a:pt x="600" y="40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6"/>
            <p:cNvSpPr/>
            <p:nvPr/>
          </p:nvSpPr>
          <p:spPr>
            <a:xfrm>
              <a:off x="1607590" y="2426498"/>
              <a:ext cx="48760" cy="54240"/>
            </a:xfrm>
            <a:custGeom>
              <a:avLst/>
              <a:gdLst/>
              <a:ahLst/>
              <a:cxnLst/>
              <a:rect l="l" t="t" r="r" b="b"/>
              <a:pathLst>
                <a:path w="2438" h="2712" extrusionOk="0">
                  <a:moveTo>
                    <a:pt x="1244" y="365"/>
                  </a:moveTo>
                  <a:cubicBezTo>
                    <a:pt x="1268" y="365"/>
                    <a:pt x="1293" y="366"/>
                    <a:pt x="1319" y="369"/>
                  </a:cubicBezTo>
                  <a:cubicBezTo>
                    <a:pt x="1539" y="389"/>
                    <a:pt x="1718" y="489"/>
                    <a:pt x="1838" y="668"/>
                  </a:cubicBezTo>
                  <a:cubicBezTo>
                    <a:pt x="1918" y="788"/>
                    <a:pt x="1958" y="948"/>
                    <a:pt x="1978" y="1168"/>
                  </a:cubicBezTo>
                  <a:lnTo>
                    <a:pt x="520" y="1048"/>
                  </a:lnTo>
                  <a:cubicBezTo>
                    <a:pt x="560" y="828"/>
                    <a:pt x="659" y="648"/>
                    <a:pt x="799" y="529"/>
                  </a:cubicBezTo>
                  <a:cubicBezTo>
                    <a:pt x="921" y="424"/>
                    <a:pt x="1074" y="365"/>
                    <a:pt x="1244" y="365"/>
                  </a:cubicBezTo>
                  <a:close/>
                  <a:moveTo>
                    <a:pt x="1194" y="0"/>
                  </a:moveTo>
                  <a:cubicBezTo>
                    <a:pt x="913" y="0"/>
                    <a:pt x="662" y="101"/>
                    <a:pt x="440" y="289"/>
                  </a:cubicBezTo>
                  <a:cubicBezTo>
                    <a:pt x="200" y="509"/>
                    <a:pt x="60" y="848"/>
                    <a:pt x="20" y="1288"/>
                  </a:cubicBezTo>
                  <a:cubicBezTo>
                    <a:pt x="0" y="1708"/>
                    <a:pt x="80" y="2027"/>
                    <a:pt x="280" y="2287"/>
                  </a:cubicBezTo>
                  <a:cubicBezTo>
                    <a:pt x="480" y="2547"/>
                    <a:pt x="779" y="2687"/>
                    <a:pt x="1159" y="2707"/>
                  </a:cubicBezTo>
                  <a:cubicBezTo>
                    <a:pt x="1206" y="2710"/>
                    <a:pt x="1252" y="2711"/>
                    <a:pt x="1297" y="2711"/>
                  </a:cubicBezTo>
                  <a:cubicBezTo>
                    <a:pt x="1534" y="2711"/>
                    <a:pt x="1733" y="2664"/>
                    <a:pt x="1918" y="2547"/>
                  </a:cubicBezTo>
                  <a:cubicBezTo>
                    <a:pt x="2118" y="2427"/>
                    <a:pt x="2258" y="2227"/>
                    <a:pt x="2358" y="1967"/>
                  </a:cubicBezTo>
                  <a:lnTo>
                    <a:pt x="1898" y="1867"/>
                  </a:lnTo>
                  <a:cubicBezTo>
                    <a:pt x="1818" y="2047"/>
                    <a:pt x="1718" y="2187"/>
                    <a:pt x="1599" y="2247"/>
                  </a:cubicBezTo>
                  <a:cubicBezTo>
                    <a:pt x="1499" y="2313"/>
                    <a:pt x="1386" y="2352"/>
                    <a:pt x="1259" y="2352"/>
                  </a:cubicBezTo>
                  <a:cubicBezTo>
                    <a:pt x="1233" y="2352"/>
                    <a:pt x="1206" y="2350"/>
                    <a:pt x="1179" y="2347"/>
                  </a:cubicBezTo>
                  <a:cubicBezTo>
                    <a:pt x="959" y="2327"/>
                    <a:pt x="799" y="2247"/>
                    <a:pt x="659" y="2087"/>
                  </a:cubicBezTo>
                  <a:cubicBezTo>
                    <a:pt x="540" y="1907"/>
                    <a:pt x="460" y="1688"/>
                    <a:pt x="480" y="1408"/>
                  </a:cubicBezTo>
                  <a:lnTo>
                    <a:pt x="480" y="1408"/>
                  </a:lnTo>
                  <a:lnTo>
                    <a:pt x="2398" y="1568"/>
                  </a:lnTo>
                  <a:cubicBezTo>
                    <a:pt x="2398" y="1508"/>
                    <a:pt x="2418" y="1468"/>
                    <a:pt x="2418" y="1448"/>
                  </a:cubicBezTo>
                  <a:cubicBezTo>
                    <a:pt x="2438" y="1028"/>
                    <a:pt x="2358" y="688"/>
                    <a:pt x="2158" y="429"/>
                  </a:cubicBezTo>
                  <a:cubicBezTo>
                    <a:pt x="1958" y="169"/>
                    <a:pt x="1698" y="29"/>
                    <a:pt x="1339" y="9"/>
                  </a:cubicBezTo>
                  <a:cubicBezTo>
                    <a:pt x="1290" y="3"/>
                    <a:pt x="1242" y="0"/>
                    <a:pt x="11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6"/>
            <p:cNvSpPr/>
            <p:nvPr/>
          </p:nvSpPr>
          <p:spPr>
            <a:xfrm>
              <a:off x="1289070" y="2071798"/>
              <a:ext cx="45180" cy="81540"/>
            </a:xfrm>
            <a:custGeom>
              <a:avLst/>
              <a:gdLst/>
              <a:ahLst/>
              <a:cxnLst/>
              <a:rect l="l" t="t" r="r" b="b"/>
              <a:pathLst>
                <a:path w="2259" h="4077" extrusionOk="0">
                  <a:moveTo>
                    <a:pt x="1040" y="0"/>
                  </a:moveTo>
                  <a:lnTo>
                    <a:pt x="0" y="3417"/>
                  </a:lnTo>
                  <a:lnTo>
                    <a:pt x="2139" y="4076"/>
                  </a:lnTo>
                  <a:lnTo>
                    <a:pt x="2258" y="3657"/>
                  </a:lnTo>
                  <a:lnTo>
                    <a:pt x="580" y="3157"/>
                  </a:lnTo>
                  <a:lnTo>
                    <a:pt x="1499" y="140"/>
                  </a:lnTo>
                  <a:lnTo>
                    <a:pt x="10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6"/>
            <p:cNvSpPr/>
            <p:nvPr/>
          </p:nvSpPr>
          <p:spPr>
            <a:xfrm>
              <a:off x="1331830" y="2104158"/>
              <a:ext cx="61960" cy="73360"/>
            </a:xfrm>
            <a:custGeom>
              <a:avLst/>
              <a:gdLst/>
              <a:ahLst/>
              <a:cxnLst/>
              <a:rect l="l" t="t" r="r" b="b"/>
              <a:pathLst>
                <a:path w="3098" h="3668" extrusionOk="0">
                  <a:moveTo>
                    <a:pt x="840" y="1"/>
                  </a:moveTo>
                  <a:lnTo>
                    <a:pt x="1020" y="2758"/>
                  </a:lnTo>
                  <a:cubicBezTo>
                    <a:pt x="980" y="2798"/>
                    <a:pt x="960" y="2838"/>
                    <a:pt x="940" y="2858"/>
                  </a:cubicBezTo>
                  <a:cubicBezTo>
                    <a:pt x="840" y="2998"/>
                    <a:pt x="760" y="3098"/>
                    <a:pt x="720" y="3138"/>
                  </a:cubicBezTo>
                  <a:cubicBezTo>
                    <a:pt x="680" y="3178"/>
                    <a:pt x="620" y="3198"/>
                    <a:pt x="540" y="3218"/>
                  </a:cubicBezTo>
                  <a:cubicBezTo>
                    <a:pt x="522" y="3224"/>
                    <a:pt x="503" y="3226"/>
                    <a:pt x="482" y="3226"/>
                  </a:cubicBezTo>
                  <a:cubicBezTo>
                    <a:pt x="432" y="3226"/>
                    <a:pt x="371" y="3212"/>
                    <a:pt x="300" y="3198"/>
                  </a:cubicBezTo>
                  <a:cubicBezTo>
                    <a:pt x="240" y="3178"/>
                    <a:pt x="160" y="3138"/>
                    <a:pt x="80" y="3078"/>
                  </a:cubicBezTo>
                  <a:lnTo>
                    <a:pt x="1" y="3498"/>
                  </a:lnTo>
                  <a:cubicBezTo>
                    <a:pt x="100" y="3557"/>
                    <a:pt x="180" y="3597"/>
                    <a:pt x="260" y="3637"/>
                  </a:cubicBezTo>
                  <a:cubicBezTo>
                    <a:pt x="330" y="3657"/>
                    <a:pt x="395" y="3667"/>
                    <a:pt x="458" y="3667"/>
                  </a:cubicBezTo>
                  <a:cubicBezTo>
                    <a:pt x="520" y="3667"/>
                    <a:pt x="580" y="3657"/>
                    <a:pt x="640" y="3637"/>
                  </a:cubicBezTo>
                  <a:cubicBezTo>
                    <a:pt x="760" y="3597"/>
                    <a:pt x="860" y="3517"/>
                    <a:pt x="980" y="3418"/>
                  </a:cubicBezTo>
                  <a:cubicBezTo>
                    <a:pt x="1080" y="3318"/>
                    <a:pt x="1199" y="3158"/>
                    <a:pt x="1399" y="2918"/>
                  </a:cubicBezTo>
                  <a:lnTo>
                    <a:pt x="3098" y="680"/>
                  </a:lnTo>
                  <a:lnTo>
                    <a:pt x="2678" y="560"/>
                  </a:lnTo>
                  <a:lnTo>
                    <a:pt x="1719" y="1839"/>
                  </a:lnTo>
                  <a:cubicBezTo>
                    <a:pt x="1599" y="1999"/>
                    <a:pt x="1479" y="2179"/>
                    <a:pt x="1359" y="2359"/>
                  </a:cubicBezTo>
                  <a:cubicBezTo>
                    <a:pt x="1379" y="2139"/>
                    <a:pt x="1379" y="1919"/>
                    <a:pt x="1359" y="1719"/>
                  </a:cubicBezTo>
                  <a:lnTo>
                    <a:pt x="1279" y="141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6"/>
            <p:cNvSpPr/>
            <p:nvPr/>
          </p:nvSpPr>
          <p:spPr>
            <a:xfrm>
              <a:off x="1386590" y="2122538"/>
              <a:ext cx="46760" cy="54920"/>
            </a:xfrm>
            <a:custGeom>
              <a:avLst/>
              <a:gdLst/>
              <a:ahLst/>
              <a:cxnLst/>
              <a:rect l="l" t="t" r="r" b="b"/>
              <a:pathLst>
                <a:path w="2338" h="2746" extrusionOk="0">
                  <a:moveTo>
                    <a:pt x="1179" y="1"/>
                  </a:moveTo>
                  <a:cubicBezTo>
                    <a:pt x="1059" y="1"/>
                    <a:pt x="959" y="21"/>
                    <a:pt x="879" y="41"/>
                  </a:cubicBezTo>
                  <a:cubicBezTo>
                    <a:pt x="759" y="81"/>
                    <a:pt x="679" y="141"/>
                    <a:pt x="599" y="221"/>
                  </a:cubicBezTo>
                  <a:cubicBezTo>
                    <a:pt x="520" y="301"/>
                    <a:pt x="460" y="400"/>
                    <a:pt x="420" y="500"/>
                  </a:cubicBezTo>
                  <a:cubicBezTo>
                    <a:pt x="380" y="620"/>
                    <a:pt x="380" y="740"/>
                    <a:pt x="420" y="860"/>
                  </a:cubicBezTo>
                  <a:cubicBezTo>
                    <a:pt x="440" y="980"/>
                    <a:pt x="520" y="1100"/>
                    <a:pt x="619" y="1180"/>
                  </a:cubicBezTo>
                  <a:cubicBezTo>
                    <a:pt x="719" y="1280"/>
                    <a:pt x="899" y="1420"/>
                    <a:pt x="1199" y="1579"/>
                  </a:cubicBezTo>
                  <a:cubicBezTo>
                    <a:pt x="1399" y="1699"/>
                    <a:pt x="1539" y="1799"/>
                    <a:pt x="1579" y="1859"/>
                  </a:cubicBezTo>
                  <a:cubicBezTo>
                    <a:pt x="1639" y="1939"/>
                    <a:pt x="1659" y="2019"/>
                    <a:pt x="1639" y="2119"/>
                  </a:cubicBezTo>
                  <a:cubicBezTo>
                    <a:pt x="1599" y="2219"/>
                    <a:pt x="1519" y="2299"/>
                    <a:pt x="1419" y="2359"/>
                  </a:cubicBezTo>
                  <a:cubicBezTo>
                    <a:pt x="1365" y="2377"/>
                    <a:pt x="1303" y="2387"/>
                    <a:pt x="1233" y="2387"/>
                  </a:cubicBezTo>
                  <a:cubicBezTo>
                    <a:pt x="1147" y="2387"/>
                    <a:pt x="1049" y="2372"/>
                    <a:pt x="939" y="2339"/>
                  </a:cubicBezTo>
                  <a:cubicBezTo>
                    <a:pt x="759" y="2279"/>
                    <a:pt x="619" y="2199"/>
                    <a:pt x="540" y="2059"/>
                  </a:cubicBezTo>
                  <a:cubicBezTo>
                    <a:pt x="460" y="1939"/>
                    <a:pt x="440" y="1799"/>
                    <a:pt x="460" y="1619"/>
                  </a:cubicBezTo>
                  <a:lnTo>
                    <a:pt x="20" y="1559"/>
                  </a:lnTo>
                  <a:lnTo>
                    <a:pt x="20" y="1559"/>
                  </a:lnTo>
                  <a:cubicBezTo>
                    <a:pt x="0" y="1839"/>
                    <a:pt x="40" y="2079"/>
                    <a:pt x="160" y="2259"/>
                  </a:cubicBezTo>
                  <a:cubicBezTo>
                    <a:pt x="300" y="2439"/>
                    <a:pt x="520" y="2579"/>
                    <a:pt x="839" y="2678"/>
                  </a:cubicBezTo>
                  <a:cubicBezTo>
                    <a:pt x="989" y="2723"/>
                    <a:pt x="1128" y="2746"/>
                    <a:pt x="1264" y="2746"/>
                  </a:cubicBezTo>
                  <a:cubicBezTo>
                    <a:pt x="1309" y="2746"/>
                    <a:pt x="1354" y="2743"/>
                    <a:pt x="1399" y="2738"/>
                  </a:cubicBezTo>
                  <a:cubicBezTo>
                    <a:pt x="1579" y="2718"/>
                    <a:pt x="1718" y="2658"/>
                    <a:pt x="1838" y="2559"/>
                  </a:cubicBezTo>
                  <a:cubicBezTo>
                    <a:pt x="1958" y="2459"/>
                    <a:pt x="2038" y="2339"/>
                    <a:pt x="2078" y="2199"/>
                  </a:cubicBezTo>
                  <a:cubicBezTo>
                    <a:pt x="2118" y="2059"/>
                    <a:pt x="2118" y="1939"/>
                    <a:pt x="2078" y="1819"/>
                  </a:cubicBezTo>
                  <a:cubicBezTo>
                    <a:pt x="2058" y="1699"/>
                    <a:pt x="1978" y="1599"/>
                    <a:pt x="1878" y="1519"/>
                  </a:cubicBezTo>
                  <a:cubicBezTo>
                    <a:pt x="1778" y="1420"/>
                    <a:pt x="1599" y="1300"/>
                    <a:pt x="1319" y="1120"/>
                  </a:cubicBezTo>
                  <a:cubicBezTo>
                    <a:pt x="1119" y="1000"/>
                    <a:pt x="1019" y="940"/>
                    <a:pt x="979" y="900"/>
                  </a:cubicBezTo>
                  <a:cubicBezTo>
                    <a:pt x="919" y="860"/>
                    <a:pt x="879" y="800"/>
                    <a:pt x="859" y="740"/>
                  </a:cubicBezTo>
                  <a:cubicBezTo>
                    <a:pt x="839" y="680"/>
                    <a:pt x="819" y="640"/>
                    <a:pt x="839" y="580"/>
                  </a:cubicBezTo>
                  <a:cubicBezTo>
                    <a:pt x="879" y="500"/>
                    <a:pt x="939" y="440"/>
                    <a:pt x="1039" y="400"/>
                  </a:cubicBezTo>
                  <a:cubicBezTo>
                    <a:pt x="1084" y="383"/>
                    <a:pt x="1137" y="373"/>
                    <a:pt x="1200" y="373"/>
                  </a:cubicBezTo>
                  <a:cubicBezTo>
                    <a:pt x="1277" y="373"/>
                    <a:pt x="1369" y="387"/>
                    <a:pt x="1479" y="420"/>
                  </a:cubicBezTo>
                  <a:cubicBezTo>
                    <a:pt x="1639" y="480"/>
                    <a:pt x="1758" y="540"/>
                    <a:pt x="1818" y="640"/>
                  </a:cubicBezTo>
                  <a:cubicBezTo>
                    <a:pt x="1898" y="740"/>
                    <a:pt x="1918" y="860"/>
                    <a:pt x="1898" y="1000"/>
                  </a:cubicBezTo>
                  <a:lnTo>
                    <a:pt x="2318" y="1060"/>
                  </a:lnTo>
                  <a:cubicBezTo>
                    <a:pt x="2338" y="900"/>
                    <a:pt x="2338" y="760"/>
                    <a:pt x="2298" y="640"/>
                  </a:cubicBezTo>
                  <a:cubicBezTo>
                    <a:pt x="2258" y="520"/>
                    <a:pt x="2178" y="420"/>
                    <a:pt x="2038" y="301"/>
                  </a:cubicBezTo>
                  <a:cubicBezTo>
                    <a:pt x="1918" y="201"/>
                    <a:pt x="1738" y="121"/>
                    <a:pt x="1559" y="61"/>
                  </a:cubicBezTo>
                  <a:cubicBezTo>
                    <a:pt x="1419" y="21"/>
                    <a:pt x="1299" y="1"/>
                    <a:pt x="11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6"/>
            <p:cNvSpPr/>
            <p:nvPr/>
          </p:nvSpPr>
          <p:spPr>
            <a:xfrm>
              <a:off x="1433730" y="2115758"/>
              <a:ext cx="29200" cy="71140"/>
            </a:xfrm>
            <a:custGeom>
              <a:avLst/>
              <a:gdLst/>
              <a:ahLst/>
              <a:cxnLst/>
              <a:rect l="l" t="t" r="r" b="b"/>
              <a:pathLst>
                <a:path w="1460" h="3557" extrusionOk="0">
                  <a:moveTo>
                    <a:pt x="1040" y="0"/>
                  </a:moveTo>
                  <a:lnTo>
                    <a:pt x="900" y="480"/>
                  </a:lnTo>
                  <a:lnTo>
                    <a:pt x="1320" y="620"/>
                  </a:lnTo>
                  <a:lnTo>
                    <a:pt x="1460" y="140"/>
                  </a:lnTo>
                  <a:lnTo>
                    <a:pt x="1040" y="0"/>
                  </a:lnTo>
                  <a:close/>
                  <a:moveTo>
                    <a:pt x="760" y="939"/>
                  </a:moveTo>
                  <a:lnTo>
                    <a:pt x="1" y="3417"/>
                  </a:lnTo>
                  <a:lnTo>
                    <a:pt x="421" y="3557"/>
                  </a:lnTo>
                  <a:lnTo>
                    <a:pt x="1180" y="1079"/>
                  </a:lnTo>
                  <a:lnTo>
                    <a:pt x="760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1454910" y="2140938"/>
              <a:ext cx="51980" cy="61960"/>
            </a:xfrm>
            <a:custGeom>
              <a:avLst/>
              <a:gdLst/>
              <a:ahLst/>
              <a:cxnLst/>
              <a:rect l="l" t="t" r="r" b="b"/>
              <a:pathLst>
                <a:path w="2599" h="3098" extrusionOk="0">
                  <a:moveTo>
                    <a:pt x="760" y="0"/>
                  </a:moveTo>
                  <a:lnTo>
                    <a:pt x="1" y="2498"/>
                  </a:lnTo>
                  <a:lnTo>
                    <a:pt x="421" y="2618"/>
                  </a:lnTo>
                  <a:lnTo>
                    <a:pt x="840" y="1259"/>
                  </a:lnTo>
                  <a:cubicBezTo>
                    <a:pt x="940" y="939"/>
                    <a:pt x="1060" y="759"/>
                    <a:pt x="1220" y="679"/>
                  </a:cubicBezTo>
                  <a:cubicBezTo>
                    <a:pt x="1325" y="633"/>
                    <a:pt x="1424" y="613"/>
                    <a:pt x="1523" y="613"/>
                  </a:cubicBezTo>
                  <a:cubicBezTo>
                    <a:pt x="1594" y="613"/>
                    <a:pt x="1665" y="623"/>
                    <a:pt x="1739" y="639"/>
                  </a:cubicBezTo>
                  <a:cubicBezTo>
                    <a:pt x="1859" y="679"/>
                    <a:pt x="1939" y="739"/>
                    <a:pt x="2019" y="819"/>
                  </a:cubicBezTo>
                  <a:cubicBezTo>
                    <a:pt x="2079" y="879"/>
                    <a:pt x="2119" y="979"/>
                    <a:pt x="2119" y="1059"/>
                  </a:cubicBezTo>
                  <a:cubicBezTo>
                    <a:pt x="2139" y="1159"/>
                    <a:pt x="2119" y="1299"/>
                    <a:pt x="2059" y="1459"/>
                  </a:cubicBezTo>
                  <a:lnTo>
                    <a:pt x="1599" y="2977"/>
                  </a:lnTo>
                  <a:lnTo>
                    <a:pt x="2019" y="3097"/>
                  </a:lnTo>
                  <a:lnTo>
                    <a:pt x="2479" y="1579"/>
                  </a:lnTo>
                  <a:cubicBezTo>
                    <a:pt x="2539" y="1379"/>
                    <a:pt x="2579" y="1239"/>
                    <a:pt x="2579" y="1159"/>
                  </a:cubicBezTo>
                  <a:cubicBezTo>
                    <a:pt x="2599" y="1039"/>
                    <a:pt x="2579" y="919"/>
                    <a:pt x="2539" y="819"/>
                  </a:cubicBezTo>
                  <a:cubicBezTo>
                    <a:pt x="2519" y="699"/>
                    <a:pt x="2439" y="599"/>
                    <a:pt x="2339" y="520"/>
                  </a:cubicBezTo>
                  <a:cubicBezTo>
                    <a:pt x="2219" y="420"/>
                    <a:pt x="2099" y="360"/>
                    <a:pt x="1939" y="300"/>
                  </a:cubicBezTo>
                  <a:cubicBezTo>
                    <a:pt x="1833" y="269"/>
                    <a:pt x="1731" y="253"/>
                    <a:pt x="1632" y="253"/>
                  </a:cubicBezTo>
                  <a:cubicBezTo>
                    <a:pt x="1416" y="253"/>
                    <a:pt x="1219" y="328"/>
                    <a:pt x="1040" y="480"/>
                  </a:cubicBezTo>
                  <a:lnTo>
                    <a:pt x="1140" y="120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6"/>
            <p:cNvSpPr/>
            <p:nvPr/>
          </p:nvSpPr>
          <p:spPr>
            <a:xfrm>
              <a:off x="1510470" y="2161278"/>
              <a:ext cx="50780" cy="54400"/>
            </a:xfrm>
            <a:custGeom>
              <a:avLst/>
              <a:gdLst/>
              <a:ahLst/>
              <a:cxnLst/>
              <a:rect l="l" t="t" r="r" b="b"/>
              <a:pathLst>
                <a:path w="2539" h="2720" extrusionOk="0">
                  <a:moveTo>
                    <a:pt x="1351" y="367"/>
                  </a:moveTo>
                  <a:cubicBezTo>
                    <a:pt x="1424" y="367"/>
                    <a:pt x="1500" y="378"/>
                    <a:pt x="1579" y="402"/>
                  </a:cubicBezTo>
                  <a:cubicBezTo>
                    <a:pt x="1779" y="462"/>
                    <a:pt x="1939" y="602"/>
                    <a:pt x="2019" y="801"/>
                  </a:cubicBezTo>
                  <a:cubicBezTo>
                    <a:pt x="2079" y="941"/>
                    <a:pt x="2079" y="1101"/>
                    <a:pt x="2039" y="1321"/>
                  </a:cubicBezTo>
                  <a:lnTo>
                    <a:pt x="660" y="901"/>
                  </a:lnTo>
                  <a:cubicBezTo>
                    <a:pt x="740" y="681"/>
                    <a:pt x="860" y="542"/>
                    <a:pt x="1019" y="442"/>
                  </a:cubicBezTo>
                  <a:cubicBezTo>
                    <a:pt x="1128" y="393"/>
                    <a:pt x="1237" y="367"/>
                    <a:pt x="1351" y="367"/>
                  </a:cubicBezTo>
                  <a:close/>
                  <a:moveTo>
                    <a:pt x="1279" y="1"/>
                  </a:moveTo>
                  <a:cubicBezTo>
                    <a:pt x="1088" y="1"/>
                    <a:pt x="907" y="47"/>
                    <a:pt x="740" y="142"/>
                  </a:cubicBezTo>
                  <a:cubicBezTo>
                    <a:pt x="460" y="322"/>
                    <a:pt x="240" y="602"/>
                    <a:pt x="120" y="1021"/>
                  </a:cubicBezTo>
                  <a:cubicBezTo>
                    <a:pt x="0" y="1421"/>
                    <a:pt x="0" y="1760"/>
                    <a:pt x="140" y="2060"/>
                  </a:cubicBezTo>
                  <a:cubicBezTo>
                    <a:pt x="300" y="2340"/>
                    <a:pt x="540" y="2540"/>
                    <a:pt x="920" y="2660"/>
                  </a:cubicBezTo>
                  <a:cubicBezTo>
                    <a:pt x="1059" y="2700"/>
                    <a:pt x="1194" y="2720"/>
                    <a:pt x="1322" y="2720"/>
                  </a:cubicBezTo>
                  <a:cubicBezTo>
                    <a:pt x="1449" y="2720"/>
                    <a:pt x="1569" y="2700"/>
                    <a:pt x="1679" y="2660"/>
                  </a:cubicBezTo>
                  <a:cubicBezTo>
                    <a:pt x="1919" y="2580"/>
                    <a:pt x="2099" y="2420"/>
                    <a:pt x="2238" y="2180"/>
                  </a:cubicBezTo>
                  <a:lnTo>
                    <a:pt x="1819" y="2000"/>
                  </a:lnTo>
                  <a:cubicBezTo>
                    <a:pt x="1699" y="2160"/>
                    <a:pt x="1579" y="2260"/>
                    <a:pt x="1459" y="2300"/>
                  </a:cubicBezTo>
                  <a:cubicBezTo>
                    <a:pt x="1389" y="2330"/>
                    <a:pt x="1319" y="2345"/>
                    <a:pt x="1247" y="2345"/>
                  </a:cubicBezTo>
                  <a:cubicBezTo>
                    <a:pt x="1174" y="2345"/>
                    <a:pt x="1099" y="2330"/>
                    <a:pt x="1019" y="2300"/>
                  </a:cubicBezTo>
                  <a:cubicBezTo>
                    <a:pt x="820" y="2240"/>
                    <a:pt x="660" y="2120"/>
                    <a:pt x="560" y="1940"/>
                  </a:cubicBezTo>
                  <a:cubicBezTo>
                    <a:pt x="480" y="1741"/>
                    <a:pt x="460" y="1521"/>
                    <a:pt x="520" y="1241"/>
                  </a:cubicBezTo>
                  <a:lnTo>
                    <a:pt x="520" y="1241"/>
                  </a:lnTo>
                  <a:lnTo>
                    <a:pt x="2378" y="1800"/>
                  </a:lnTo>
                  <a:cubicBezTo>
                    <a:pt x="2398" y="1760"/>
                    <a:pt x="2398" y="1721"/>
                    <a:pt x="2418" y="1681"/>
                  </a:cubicBezTo>
                  <a:cubicBezTo>
                    <a:pt x="2538" y="1281"/>
                    <a:pt x="2518" y="941"/>
                    <a:pt x="2378" y="642"/>
                  </a:cubicBezTo>
                  <a:cubicBezTo>
                    <a:pt x="2238" y="362"/>
                    <a:pt x="1999" y="162"/>
                    <a:pt x="1679" y="62"/>
                  </a:cubicBezTo>
                  <a:cubicBezTo>
                    <a:pt x="1542" y="22"/>
                    <a:pt x="1408" y="1"/>
                    <a:pt x="12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6"/>
            <p:cNvSpPr/>
            <p:nvPr/>
          </p:nvSpPr>
          <p:spPr>
            <a:xfrm>
              <a:off x="1428550" y="1612198"/>
              <a:ext cx="67960" cy="77560"/>
            </a:xfrm>
            <a:custGeom>
              <a:avLst/>
              <a:gdLst/>
              <a:ahLst/>
              <a:cxnLst/>
              <a:rect l="l" t="t" r="r" b="b"/>
              <a:pathLst>
                <a:path w="3398" h="3878" extrusionOk="0">
                  <a:moveTo>
                    <a:pt x="1059" y="1"/>
                  </a:moveTo>
                  <a:lnTo>
                    <a:pt x="819" y="341"/>
                  </a:lnTo>
                  <a:lnTo>
                    <a:pt x="1798" y="1000"/>
                  </a:lnTo>
                  <a:lnTo>
                    <a:pt x="0" y="3598"/>
                  </a:lnTo>
                  <a:lnTo>
                    <a:pt x="380" y="3877"/>
                  </a:lnTo>
                  <a:lnTo>
                    <a:pt x="2178" y="1280"/>
                  </a:lnTo>
                  <a:lnTo>
                    <a:pt x="3157" y="1959"/>
                  </a:lnTo>
                  <a:lnTo>
                    <a:pt x="3397" y="1600"/>
                  </a:lnTo>
                  <a:lnTo>
                    <a:pt x="105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6"/>
            <p:cNvSpPr/>
            <p:nvPr/>
          </p:nvSpPr>
          <p:spPr>
            <a:xfrm>
              <a:off x="1462910" y="1649378"/>
              <a:ext cx="58760" cy="82740"/>
            </a:xfrm>
            <a:custGeom>
              <a:avLst/>
              <a:gdLst/>
              <a:ahLst/>
              <a:cxnLst/>
              <a:rect l="l" t="t" r="r" b="b"/>
              <a:pathLst>
                <a:path w="2938" h="4137" extrusionOk="0">
                  <a:moveTo>
                    <a:pt x="2039" y="0"/>
                  </a:moveTo>
                  <a:lnTo>
                    <a:pt x="1" y="2938"/>
                  </a:lnTo>
                  <a:lnTo>
                    <a:pt x="360" y="3177"/>
                  </a:lnTo>
                  <a:lnTo>
                    <a:pt x="1160" y="2018"/>
                  </a:lnTo>
                  <a:cubicBezTo>
                    <a:pt x="1279" y="1839"/>
                    <a:pt x="1379" y="1739"/>
                    <a:pt x="1499" y="1659"/>
                  </a:cubicBezTo>
                  <a:cubicBezTo>
                    <a:pt x="1581" y="1609"/>
                    <a:pt x="1677" y="1574"/>
                    <a:pt x="1786" y="1574"/>
                  </a:cubicBezTo>
                  <a:cubicBezTo>
                    <a:pt x="1810" y="1574"/>
                    <a:pt x="1834" y="1575"/>
                    <a:pt x="1859" y="1579"/>
                  </a:cubicBezTo>
                  <a:cubicBezTo>
                    <a:pt x="1979" y="1579"/>
                    <a:pt x="2099" y="1639"/>
                    <a:pt x="2219" y="1699"/>
                  </a:cubicBezTo>
                  <a:cubicBezTo>
                    <a:pt x="2358" y="1799"/>
                    <a:pt x="2438" y="1919"/>
                    <a:pt x="2458" y="2058"/>
                  </a:cubicBezTo>
                  <a:cubicBezTo>
                    <a:pt x="2478" y="2198"/>
                    <a:pt x="2418" y="2358"/>
                    <a:pt x="2298" y="2538"/>
                  </a:cubicBezTo>
                  <a:lnTo>
                    <a:pt x="1359" y="3877"/>
                  </a:lnTo>
                  <a:lnTo>
                    <a:pt x="1739" y="4137"/>
                  </a:lnTo>
                  <a:lnTo>
                    <a:pt x="2658" y="2778"/>
                  </a:lnTo>
                  <a:cubicBezTo>
                    <a:pt x="2798" y="2578"/>
                    <a:pt x="2898" y="2398"/>
                    <a:pt x="2918" y="2258"/>
                  </a:cubicBezTo>
                  <a:cubicBezTo>
                    <a:pt x="2938" y="2098"/>
                    <a:pt x="2918" y="1959"/>
                    <a:pt x="2838" y="1819"/>
                  </a:cubicBezTo>
                  <a:cubicBezTo>
                    <a:pt x="2778" y="1679"/>
                    <a:pt x="2658" y="1559"/>
                    <a:pt x="2498" y="1439"/>
                  </a:cubicBezTo>
                  <a:cubicBezTo>
                    <a:pt x="2323" y="1318"/>
                    <a:pt x="2138" y="1260"/>
                    <a:pt x="1945" y="1260"/>
                  </a:cubicBezTo>
                  <a:cubicBezTo>
                    <a:pt x="1852" y="1260"/>
                    <a:pt x="1756" y="1273"/>
                    <a:pt x="1659" y="1299"/>
                  </a:cubicBezTo>
                  <a:lnTo>
                    <a:pt x="2398" y="240"/>
                  </a:lnTo>
                  <a:lnTo>
                    <a:pt x="20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6"/>
            <p:cNvSpPr/>
            <p:nvPr/>
          </p:nvSpPr>
          <p:spPr>
            <a:xfrm>
              <a:off x="1508470" y="1696938"/>
              <a:ext cx="51580" cy="47560"/>
            </a:xfrm>
            <a:custGeom>
              <a:avLst/>
              <a:gdLst/>
              <a:ahLst/>
              <a:cxnLst/>
              <a:rect l="l" t="t" r="r" b="b"/>
              <a:pathLst>
                <a:path w="2579" h="2378" extrusionOk="0">
                  <a:moveTo>
                    <a:pt x="1479" y="0"/>
                  </a:moveTo>
                  <a:lnTo>
                    <a:pt x="1" y="2138"/>
                  </a:lnTo>
                  <a:lnTo>
                    <a:pt x="360" y="2378"/>
                  </a:lnTo>
                  <a:lnTo>
                    <a:pt x="1139" y="1259"/>
                  </a:lnTo>
                  <a:cubicBezTo>
                    <a:pt x="1239" y="1119"/>
                    <a:pt x="1359" y="979"/>
                    <a:pt x="1479" y="879"/>
                  </a:cubicBezTo>
                  <a:cubicBezTo>
                    <a:pt x="1559" y="819"/>
                    <a:pt x="1659" y="779"/>
                    <a:pt x="1759" y="779"/>
                  </a:cubicBezTo>
                  <a:cubicBezTo>
                    <a:pt x="1859" y="779"/>
                    <a:pt x="1939" y="799"/>
                    <a:pt x="2019" y="859"/>
                  </a:cubicBezTo>
                  <a:cubicBezTo>
                    <a:pt x="2099" y="919"/>
                    <a:pt x="2179" y="999"/>
                    <a:pt x="2218" y="1119"/>
                  </a:cubicBezTo>
                  <a:lnTo>
                    <a:pt x="2578" y="879"/>
                  </a:lnTo>
                  <a:cubicBezTo>
                    <a:pt x="2518" y="700"/>
                    <a:pt x="2418" y="580"/>
                    <a:pt x="2298" y="500"/>
                  </a:cubicBezTo>
                  <a:cubicBezTo>
                    <a:pt x="2199" y="440"/>
                    <a:pt x="2119" y="420"/>
                    <a:pt x="2019" y="400"/>
                  </a:cubicBezTo>
                  <a:cubicBezTo>
                    <a:pt x="1899" y="400"/>
                    <a:pt x="1759" y="460"/>
                    <a:pt x="1579" y="560"/>
                  </a:cubicBezTo>
                  <a:lnTo>
                    <a:pt x="1799" y="220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6"/>
            <p:cNvSpPr/>
            <p:nvPr/>
          </p:nvSpPr>
          <p:spPr>
            <a:xfrm>
              <a:off x="1541250" y="1722638"/>
              <a:ext cx="53160" cy="54240"/>
            </a:xfrm>
            <a:custGeom>
              <a:avLst/>
              <a:gdLst/>
              <a:ahLst/>
              <a:cxnLst/>
              <a:rect l="l" t="t" r="r" b="b"/>
              <a:pathLst>
                <a:path w="2658" h="2712" extrusionOk="0">
                  <a:moveTo>
                    <a:pt x="1474" y="389"/>
                  </a:moveTo>
                  <a:cubicBezTo>
                    <a:pt x="1636" y="389"/>
                    <a:pt x="1784" y="433"/>
                    <a:pt x="1918" y="533"/>
                  </a:cubicBezTo>
                  <a:cubicBezTo>
                    <a:pt x="2098" y="653"/>
                    <a:pt x="2198" y="833"/>
                    <a:pt x="2218" y="1053"/>
                  </a:cubicBezTo>
                  <a:cubicBezTo>
                    <a:pt x="2238" y="1193"/>
                    <a:pt x="2178" y="1353"/>
                    <a:pt x="2078" y="1533"/>
                  </a:cubicBezTo>
                  <a:lnTo>
                    <a:pt x="879" y="713"/>
                  </a:lnTo>
                  <a:cubicBezTo>
                    <a:pt x="1019" y="533"/>
                    <a:pt x="1199" y="434"/>
                    <a:pt x="1379" y="394"/>
                  </a:cubicBezTo>
                  <a:cubicBezTo>
                    <a:pt x="1411" y="390"/>
                    <a:pt x="1443" y="389"/>
                    <a:pt x="1474" y="389"/>
                  </a:cubicBezTo>
                  <a:close/>
                  <a:moveTo>
                    <a:pt x="1463" y="0"/>
                  </a:moveTo>
                  <a:cubicBezTo>
                    <a:pt x="1376" y="0"/>
                    <a:pt x="1288" y="12"/>
                    <a:pt x="1199" y="34"/>
                  </a:cubicBezTo>
                  <a:cubicBezTo>
                    <a:pt x="879" y="94"/>
                    <a:pt x="579" y="314"/>
                    <a:pt x="340" y="673"/>
                  </a:cubicBezTo>
                  <a:cubicBezTo>
                    <a:pt x="100" y="1013"/>
                    <a:pt x="0" y="1353"/>
                    <a:pt x="60" y="1672"/>
                  </a:cubicBezTo>
                  <a:cubicBezTo>
                    <a:pt x="100" y="1992"/>
                    <a:pt x="280" y="2252"/>
                    <a:pt x="599" y="2472"/>
                  </a:cubicBezTo>
                  <a:cubicBezTo>
                    <a:pt x="839" y="2632"/>
                    <a:pt x="1099" y="2712"/>
                    <a:pt x="1339" y="2712"/>
                  </a:cubicBezTo>
                  <a:cubicBezTo>
                    <a:pt x="1579" y="2692"/>
                    <a:pt x="1798" y="2612"/>
                    <a:pt x="2018" y="2432"/>
                  </a:cubicBezTo>
                  <a:lnTo>
                    <a:pt x="1678" y="2112"/>
                  </a:lnTo>
                  <a:cubicBezTo>
                    <a:pt x="1499" y="2232"/>
                    <a:pt x="1359" y="2292"/>
                    <a:pt x="1219" y="2292"/>
                  </a:cubicBezTo>
                  <a:cubicBezTo>
                    <a:pt x="1196" y="2295"/>
                    <a:pt x="1172" y="2297"/>
                    <a:pt x="1149" y="2297"/>
                  </a:cubicBezTo>
                  <a:cubicBezTo>
                    <a:pt x="1032" y="2297"/>
                    <a:pt x="916" y="2255"/>
                    <a:pt x="799" y="2172"/>
                  </a:cubicBezTo>
                  <a:cubicBezTo>
                    <a:pt x="619" y="2052"/>
                    <a:pt x="520" y="1892"/>
                    <a:pt x="480" y="1672"/>
                  </a:cubicBezTo>
                  <a:cubicBezTo>
                    <a:pt x="460" y="1473"/>
                    <a:pt x="520" y="1253"/>
                    <a:pt x="659" y="993"/>
                  </a:cubicBezTo>
                  <a:lnTo>
                    <a:pt x="2258" y="2092"/>
                  </a:lnTo>
                  <a:cubicBezTo>
                    <a:pt x="2278" y="2052"/>
                    <a:pt x="2298" y="2032"/>
                    <a:pt x="2318" y="2012"/>
                  </a:cubicBezTo>
                  <a:cubicBezTo>
                    <a:pt x="2558" y="1652"/>
                    <a:pt x="2658" y="1313"/>
                    <a:pt x="2618" y="993"/>
                  </a:cubicBezTo>
                  <a:cubicBezTo>
                    <a:pt x="2578" y="673"/>
                    <a:pt x="2398" y="414"/>
                    <a:pt x="2118" y="234"/>
                  </a:cubicBezTo>
                  <a:cubicBezTo>
                    <a:pt x="1902" y="76"/>
                    <a:pt x="1687" y="0"/>
                    <a:pt x="14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6"/>
            <p:cNvSpPr/>
            <p:nvPr/>
          </p:nvSpPr>
          <p:spPr>
            <a:xfrm>
              <a:off x="1586790" y="1753878"/>
              <a:ext cx="53980" cy="53880"/>
            </a:xfrm>
            <a:custGeom>
              <a:avLst/>
              <a:gdLst/>
              <a:ahLst/>
              <a:cxnLst/>
              <a:rect l="l" t="t" r="r" b="b"/>
              <a:pathLst>
                <a:path w="2699" h="2694" extrusionOk="0">
                  <a:moveTo>
                    <a:pt x="1518" y="403"/>
                  </a:moveTo>
                  <a:cubicBezTo>
                    <a:pt x="1661" y="403"/>
                    <a:pt x="1795" y="447"/>
                    <a:pt x="1919" y="530"/>
                  </a:cubicBezTo>
                  <a:cubicBezTo>
                    <a:pt x="2099" y="650"/>
                    <a:pt x="2199" y="830"/>
                    <a:pt x="2219" y="1050"/>
                  </a:cubicBezTo>
                  <a:cubicBezTo>
                    <a:pt x="2239" y="1269"/>
                    <a:pt x="2159" y="1509"/>
                    <a:pt x="1979" y="1769"/>
                  </a:cubicBezTo>
                  <a:cubicBezTo>
                    <a:pt x="1779" y="2049"/>
                    <a:pt x="1580" y="2209"/>
                    <a:pt x="1380" y="2269"/>
                  </a:cubicBezTo>
                  <a:cubicBezTo>
                    <a:pt x="1312" y="2287"/>
                    <a:pt x="1246" y="2296"/>
                    <a:pt x="1181" y="2296"/>
                  </a:cubicBezTo>
                  <a:cubicBezTo>
                    <a:pt x="1038" y="2296"/>
                    <a:pt x="904" y="2251"/>
                    <a:pt x="780" y="2169"/>
                  </a:cubicBezTo>
                  <a:cubicBezTo>
                    <a:pt x="600" y="2049"/>
                    <a:pt x="501" y="1869"/>
                    <a:pt x="481" y="1649"/>
                  </a:cubicBezTo>
                  <a:cubicBezTo>
                    <a:pt x="441" y="1429"/>
                    <a:pt x="540" y="1189"/>
                    <a:pt x="720" y="910"/>
                  </a:cubicBezTo>
                  <a:cubicBezTo>
                    <a:pt x="900" y="650"/>
                    <a:pt x="1100" y="490"/>
                    <a:pt x="1320" y="430"/>
                  </a:cubicBezTo>
                  <a:cubicBezTo>
                    <a:pt x="1388" y="412"/>
                    <a:pt x="1454" y="403"/>
                    <a:pt x="1518" y="403"/>
                  </a:cubicBezTo>
                  <a:close/>
                  <a:moveTo>
                    <a:pt x="1430" y="0"/>
                  </a:moveTo>
                  <a:cubicBezTo>
                    <a:pt x="1381" y="0"/>
                    <a:pt x="1330" y="4"/>
                    <a:pt x="1280" y="11"/>
                  </a:cubicBezTo>
                  <a:cubicBezTo>
                    <a:pt x="940" y="51"/>
                    <a:pt x="620" y="270"/>
                    <a:pt x="341" y="670"/>
                  </a:cubicBezTo>
                  <a:cubicBezTo>
                    <a:pt x="101" y="1030"/>
                    <a:pt x="1" y="1349"/>
                    <a:pt x="61" y="1669"/>
                  </a:cubicBezTo>
                  <a:cubicBezTo>
                    <a:pt x="101" y="1989"/>
                    <a:pt x="281" y="2249"/>
                    <a:pt x="580" y="2468"/>
                  </a:cubicBezTo>
                  <a:cubicBezTo>
                    <a:pt x="760" y="2588"/>
                    <a:pt x="960" y="2668"/>
                    <a:pt x="1180" y="2688"/>
                  </a:cubicBezTo>
                  <a:cubicBezTo>
                    <a:pt x="1217" y="2691"/>
                    <a:pt x="1253" y="2693"/>
                    <a:pt x="1288" y="2693"/>
                  </a:cubicBezTo>
                  <a:cubicBezTo>
                    <a:pt x="1466" y="2693"/>
                    <a:pt x="1633" y="2651"/>
                    <a:pt x="1799" y="2568"/>
                  </a:cubicBezTo>
                  <a:cubicBezTo>
                    <a:pt x="1979" y="2468"/>
                    <a:pt x="2179" y="2288"/>
                    <a:pt x="2359" y="2009"/>
                  </a:cubicBezTo>
                  <a:cubicBezTo>
                    <a:pt x="2599" y="1669"/>
                    <a:pt x="2699" y="1349"/>
                    <a:pt x="2639" y="1030"/>
                  </a:cubicBezTo>
                  <a:cubicBezTo>
                    <a:pt x="2579" y="710"/>
                    <a:pt x="2419" y="450"/>
                    <a:pt x="2119" y="230"/>
                  </a:cubicBezTo>
                  <a:cubicBezTo>
                    <a:pt x="1903" y="81"/>
                    <a:pt x="1674" y="0"/>
                    <a:pt x="14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6"/>
            <p:cNvSpPr/>
            <p:nvPr/>
          </p:nvSpPr>
          <p:spPr>
            <a:xfrm>
              <a:off x="1627570" y="1779258"/>
              <a:ext cx="58760" cy="66760"/>
            </a:xfrm>
            <a:custGeom>
              <a:avLst/>
              <a:gdLst/>
              <a:ahLst/>
              <a:cxnLst/>
              <a:rect l="l" t="t" r="r" b="b"/>
              <a:pathLst>
                <a:path w="2938" h="3338" extrusionOk="0">
                  <a:moveTo>
                    <a:pt x="1459" y="0"/>
                  </a:moveTo>
                  <a:lnTo>
                    <a:pt x="0" y="2138"/>
                  </a:lnTo>
                  <a:lnTo>
                    <a:pt x="360" y="2378"/>
                  </a:lnTo>
                  <a:lnTo>
                    <a:pt x="1159" y="1219"/>
                  </a:lnTo>
                  <a:cubicBezTo>
                    <a:pt x="1339" y="940"/>
                    <a:pt x="1539" y="800"/>
                    <a:pt x="1719" y="780"/>
                  </a:cubicBezTo>
                  <a:cubicBezTo>
                    <a:pt x="1749" y="776"/>
                    <a:pt x="1778" y="775"/>
                    <a:pt x="1807" y="775"/>
                  </a:cubicBezTo>
                  <a:cubicBezTo>
                    <a:pt x="1952" y="775"/>
                    <a:pt x="2085" y="816"/>
                    <a:pt x="2218" y="900"/>
                  </a:cubicBezTo>
                  <a:cubicBezTo>
                    <a:pt x="2298" y="980"/>
                    <a:pt x="2378" y="1059"/>
                    <a:pt x="2418" y="1139"/>
                  </a:cubicBezTo>
                  <a:cubicBezTo>
                    <a:pt x="2458" y="1239"/>
                    <a:pt x="2478" y="1339"/>
                    <a:pt x="2438" y="1419"/>
                  </a:cubicBezTo>
                  <a:cubicBezTo>
                    <a:pt x="2418" y="1519"/>
                    <a:pt x="2358" y="1639"/>
                    <a:pt x="2258" y="1779"/>
                  </a:cubicBezTo>
                  <a:lnTo>
                    <a:pt x="1359" y="3078"/>
                  </a:lnTo>
                  <a:lnTo>
                    <a:pt x="1719" y="3337"/>
                  </a:lnTo>
                  <a:lnTo>
                    <a:pt x="2638" y="2019"/>
                  </a:lnTo>
                  <a:cubicBezTo>
                    <a:pt x="2738" y="1859"/>
                    <a:pt x="2818" y="1739"/>
                    <a:pt x="2858" y="1659"/>
                  </a:cubicBezTo>
                  <a:cubicBezTo>
                    <a:pt x="2897" y="1539"/>
                    <a:pt x="2937" y="1419"/>
                    <a:pt x="2917" y="1319"/>
                  </a:cubicBezTo>
                  <a:cubicBezTo>
                    <a:pt x="2917" y="1199"/>
                    <a:pt x="2877" y="1079"/>
                    <a:pt x="2818" y="960"/>
                  </a:cubicBezTo>
                  <a:cubicBezTo>
                    <a:pt x="2738" y="840"/>
                    <a:pt x="2638" y="740"/>
                    <a:pt x="2498" y="640"/>
                  </a:cubicBezTo>
                  <a:cubicBezTo>
                    <a:pt x="2323" y="515"/>
                    <a:pt x="2133" y="453"/>
                    <a:pt x="1936" y="453"/>
                  </a:cubicBezTo>
                  <a:cubicBezTo>
                    <a:pt x="1818" y="453"/>
                    <a:pt x="1699" y="475"/>
                    <a:pt x="1579" y="520"/>
                  </a:cubicBezTo>
                  <a:lnTo>
                    <a:pt x="1798" y="220"/>
                  </a:lnTo>
                  <a:lnTo>
                    <a:pt x="14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6"/>
            <p:cNvSpPr/>
            <p:nvPr/>
          </p:nvSpPr>
          <p:spPr>
            <a:xfrm>
              <a:off x="1673130" y="1794838"/>
              <a:ext cx="47960" cy="63560"/>
            </a:xfrm>
            <a:custGeom>
              <a:avLst/>
              <a:gdLst/>
              <a:ahLst/>
              <a:cxnLst/>
              <a:rect l="l" t="t" r="r" b="b"/>
              <a:pathLst>
                <a:path w="2398" h="3178" extrusionOk="0">
                  <a:moveTo>
                    <a:pt x="2038" y="1"/>
                  </a:moveTo>
                  <a:lnTo>
                    <a:pt x="1758" y="400"/>
                  </a:lnTo>
                  <a:lnTo>
                    <a:pt x="2118" y="660"/>
                  </a:lnTo>
                  <a:lnTo>
                    <a:pt x="2398" y="240"/>
                  </a:lnTo>
                  <a:lnTo>
                    <a:pt x="2038" y="1"/>
                  </a:lnTo>
                  <a:close/>
                  <a:moveTo>
                    <a:pt x="1479" y="800"/>
                  </a:moveTo>
                  <a:lnTo>
                    <a:pt x="0" y="2938"/>
                  </a:lnTo>
                  <a:lnTo>
                    <a:pt x="360" y="3178"/>
                  </a:lnTo>
                  <a:lnTo>
                    <a:pt x="1838" y="1060"/>
                  </a:lnTo>
                  <a:lnTo>
                    <a:pt x="1479" y="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6"/>
            <p:cNvSpPr/>
            <p:nvPr/>
          </p:nvSpPr>
          <p:spPr>
            <a:xfrm>
              <a:off x="1691510" y="1823618"/>
              <a:ext cx="58760" cy="66360"/>
            </a:xfrm>
            <a:custGeom>
              <a:avLst/>
              <a:gdLst/>
              <a:ahLst/>
              <a:cxnLst/>
              <a:rect l="l" t="t" r="r" b="b"/>
              <a:pathLst>
                <a:path w="2938" h="3318" extrusionOk="0">
                  <a:moveTo>
                    <a:pt x="1479" y="0"/>
                  </a:moveTo>
                  <a:lnTo>
                    <a:pt x="0" y="2138"/>
                  </a:lnTo>
                  <a:lnTo>
                    <a:pt x="360" y="2378"/>
                  </a:lnTo>
                  <a:lnTo>
                    <a:pt x="1159" y="1219"/>
                  </a:lnTo>
                  <a:cubicBezTo>
                    <a:pt x="1359" y="940"/>
                    <a:pt x="1539" y="800"/>
                    <a:pt x="1719" y="780"/>
                  </a:cubicBezTo>
                  <a:cubicBezTo>
                    <a:pt x="1749" y="776"/>
                    <a:pt x="1778" y="775"/>
                    <a:pt x="1807" y="775"/>
                  </a:cubicBezTo>
                  <a:cubicBezTo>
                    <a:pt x="1952" y="775"/>
                    <a:pt x="2085" y="816"/>
                    <a:pt x="2218" y="900"/>
                  </a:cubicBezTo>
                  <a:cubicBezTo>
                    <a:pt x="2318" y="980"/>
                    <a:pt x="2378" y="1059"/>
                    <a:pt x="2418" y="1139"/>
                  </a:cubicBezTo>
                  <a:cubicBezTo>
                    <a:pt x="2458" y="1239"/>
                    <a:pt x="2478" y="1339"/>
                    <a:pt x="2458" y="1419"/>
                  </a:cubicBezTo>
                  <a:cubicBezTo>
                    <a:pt x="2438" y="1519"/>
                    <a:pt x="2358" y="1639"/>
                    <a:pt x="2258" y="1779"/>
                  </a:cubicBezTo>
                  <a:lnTo>
                    <a:pt x="1359" y="3078"/>
                  </a:lnTo>
                  <a:lnTo>
                    <a:pt x="1739" y="3317"/>
                  </a:lnTo>
                  <a:lnTo>
                    <a:pt x="2638" y="2019"/>
                  </a:lnTo>
                  <a:cubicBezTo>
                    <a:pt x="2758" y="1859"/>
                    <a:pt x="2818" y="1719"/>
                    <a:pt x="2858" y="1659"/>
                  </a:cubicBezTo>
                  <a:cubicBezTo>
                    <a:pt x="2918" y="1539"/>
                    <a:pt x="2938" y="1419"/>
                    <a:pt x="2938" y="1299"/>
                  </a:cubicBezTo>
                  <a:cubicBezTo>
                    <a:pt x="2938" y="1199"/>
                    <a:pt x="2898" y="1079"/>
                    <a:pt x="2818" y="960"/>
                  </a:cubicBezTo>
                  <a:cubicBezTo>
                    <a:pt x="2738" y="840"/>
                    <a:pt x="2638" y="740"/>
                    <a:pt x="2518" y="640"/>
                  </a:cubicBezTo>
                  <a:cubicBezTo>
                    <a:pt x="2331" y="515"/>
                    <a:pt x="2135" y="452"/>
                    <a:pt x="1937" y="452"/>
                  </a:cubicBezTo>
                  <a:cubicBezTo>
                    <a:pt x="1819" y="452"/>
                    <a:pt x="1699" y="475"/>
                    <a:pt x="1579" y="520"/>
                  </a:cubicBezTo>
                  <a:lnTo>
                    <a:pt x="1799" y="220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6"/>
            <p:cNvSpPr/>
            <p:nvPr/>
          </p:nvSpPr>
          <p:spPr>
            <a:xfrm>
              <a:off x="1742650" y="1861778"/>
              <a:ext cx="53180" cy="54240"/>
            </a:xfrm>
            <a:custGeom>
              <a:avLst/>
              <a:gdLst/>
              <a:ahLst/>
              <a:cxnLst/>
              <a:rect l="l" t="t" r="r" b="b"/>
              <a:pathLst>
                <a:path w="2659" h="2712" extrusionOk="0">
                  <a:moveTo>
                    <a:pt x="1514" y="395"/>
                  </a:moveTo>
                  <a:cubicBezTo>
                    <a:pt x="1648" y="395"/>
                    <a:pt x="1779" y="440"/>
                    <a:pt x="1899" y="530"/>
                  </a:cubicBezTo>
                  <a:cubicBezTo>
                    <a:pt x="2099" y="650"/>
                    <a:pt x="2199" y="830"/>
                    <a:pt x="2219" y="1050"/>
                  </a:cubicBezTo>
                  <a:cubicBezTo>
                    <a:pt x="2219" y="1190"/>
                    <a:pt x="2179" y="1349"/>
                    <a:pt x="2079" y="1549"/>
                  </a:cubicBezTo>
                  <a:lnTo>
                    <a:pt x="880" y="730"/>
                  </a:lnTo>
                  <a:cubicBezTo>
                    <a:pt x="1020" y="550"/>
                    <a:pt x="1180" y="430"/>
                    <a:pt x="1380" y="410"/>
                  </a:cubicBezTo>
                  <a:cubicBezTo>
                    <a:pt x="1425" y="400"/>
                    <a:pt x="1470" y="395"/>
                    <a:pt x="1514" y="395"/>
                  </a:cubicBezTo>
                  <a:close/>
                  <a:moveTo>
                    <a:pt x="1427" y="0"/>
                  </a:moveTo>
                  <a:cubicBezTo>
                    <a:pt x="1345" y="0"/>
                    <a:pt x="1262" y="10"/>
                    <a:pt x="1180" y="31"/>
                  </a:cubicBezTo>
                  <a:cubicBezTo>
                    <a:pt x="860" y="91"/>
                    <a:pt x="580" y="310"/>
                    <a:pt x="341" y="670"/>
                  </a:cubicBezTo>
                  <a:cubicBezTo>
                    <a:pt x="101" y="1010"/>
                    <a:pt x="1" y="1349"/>
                    <a:pt x="41" y="1669"/>
                  </a:cubicBezTo>
                  <a:cubicBezTo>
                    <a:pt x="101" y="1989"/>
                    <a:pt x="281" y="2249"/>
                    <a:pt x="580" y="2468"/>
                  </a:cubicBezTo>
                  <a:cubicBezTo>
                    <a:pt x="814" y="2630"/>
                    <a:pt x="1032" y="2711"/>
                    <a:pt x="1248" y="2711"/>
                  </a:cubicBezTo>
                  <a:cubicBezTo>
                    <a:pt x="1272" y="2711"/>
                    <a:pt x="1296" y="2710"/>
                    <a:pt x="1320" y="2708"/>
                  </a:cubicBezTo>
                  <a:cubicBezTo>
                    <a:pt x="1559" y="2708"/>
                    <a:pt x="1799" y="2608"/>
                    <a:pt x="1999" y="2428"/>
                  </a:cubicBezTo>
                  <a:lnTo>
                    <a:pt x="1659" y="2129"/>
                  </a:lnTo>
                  <a:cubicBezTo>
                    <a:pt x="1500" y="2249"/>
                    <a:pt x="1360" y="2309"/>
                    <a:pt x="1200" y="2309"/>
                  </a:cubicBezTo>
                  <a:cubicBezTo>
                    <a:pt x="1060" y="2309"/>
                    <a:pt x="920" y="2269"/>
                    <a:pt x="800" y="2169"/>
                  </a:cubicBezTo>
                  <a:cubicBezTo>
                    <a:pt x="620" y="2049"/>
                    <a:pt x="520" y="1889"/>
                    <a:pt x="480" y="1689"/>
                  </a:cubicBezTo>
                  <a:cubicBezTo>
                    <a:pt x="440" y="1469"/>
                    <a:pt x="500" y="1250"/>
                    <a:pt x="660" y="1010"/>
                  </a:cubicBezTo>
                  <a:lnTo>
                    <a:pt x="2239" y="2109"/>
                  </a:lnTo>
                  <a:cubicBezTo>
                    <a:pt x="2279" y="2069"/>
                    <a:pt x="2299" y="2029"/>
                    <a:pt x="2319" y="2009"/>
                  </a:cubicBezTo>
                  <a:cubicBezTo>
                    <a:pt x="2559" y="1649"/>
                    <a:pt x="2658" y="1329"/>
                    <a:pt x="2599" y="1010"/>
                  </a:cubicBezTo>
                  <a:cubicBezTo>
                    <a:pt x="2559" y="690"/>
                    <a:pt x="2399" y="430"/>
                    <a:pt x="2119" y="230"/>
                  </a:cubicBezTo>
                  <a:cubicBezTo>
                    <a:pt x="1897" y="82"/>
                    <a:pt x="1663" y="0"/>
                    <a:pt x="14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6"/>
            <p:cNvSpPr/>
            <p:nvPr/>
          </p:nvSpPr>
          <p:spPr>
            <a:xfrm>
              <a:off x="1791810" y="1285598"/>
              <a:ext cx="73560" cy="70940"/>
            </a:xfrm>
            <a:custGeom>
              <a:avLst/>
              <a:gdLst/>
              <a:ahLst/>
              <a:cxnLst/>
              <a:rect l="l" t="t" r="r" b="b"/>
              <a:pathLst>
                <a:path w="3678" h="3547" extrusionOk="0">
                  <a:moveTo>
                    <a:pt x="2334" y="1"/>
                  </a:moveTo>
                  <a:cubicBezTo>
                    <a:pt x="2303" y="1"/>
                    <a:pt x="2271" y="3"/>
                    <a:pt x="2239" y="6"/>
                  </a:cubicBezTo>
                  <a:cubicBezTo>
                    <a:pt x="2059" y="26"/>
                    <a:pt x="1899" y="86"/>
                    <a:pt x="1759" y="186"/>
                  </a:cubicBezTo>
                  <a:cubicBezTo>
                    <a:pt x="1619" y="286"/>
                    <a:pt x="1539" y="405"/>
                    <a:pt x="1479" y="565"/>
                  </a:cubicBezTo>
                  <a:cubicBezTo>
                    <a:pt x="1419" y="705"/>
                    <a:pt x="1419" y="885"/>
                    <a:pt x="1439" y="1065"/>
                  </a:cubicBezTo>
                  <a:cubicBezTo>
                    <a:pt x="1479" y="1205"/>
                    <a:pt x="1559" y="1444"/>
                    <a:pt x="1679" y="1744"/>
                  </a:cubicBezTo>
                  <a:cubicBezTo>
                    <a:pt x="1819" y="2064"/>
                    <a:pt x="1919" y="2264"/>
                    <a:pt x="1939" y="2364"/>
                  </a:cubicBezTo>
                  <a:cubicBezTo>
                    <a:pt x="1979" y="2504"/>
                    <a:pt x="1999" y="2643"/>
                    <a:pt x="1959" y="2743"/>
                  </a:cubicBezTo>
                  <a:cubicBezTo>
                    <a:pt x="1939" y="2843"/>
                    <a:pt x="1879" y="2923"/>
                    <a:pt x="1799" y="3003"/>
                  </a:cubicBezTo>
                  <a:cubicBezTo>
                    <a:pt x="1699" y="3063"/>
                    <a:pt x="1599" y="3103"/>
                    <a:pt x="1499" y="3103"/>
                  </a:cubicBezTo>
                  <a:cubicBezTo>
                    <a:pt x="1379" y="3103"/>
                    <a:pt x="1260" y="3083"/>
                    <a:pt x="1120" y="3003"/>
                  </a:cubicBezTo>
                  <a:cubicBezTo>
                    <a:pt x="1000" y="2923"/>
                    <a:pt x="880" y="2803"/>
                    <a:pt x="780" y="2663"/>
                  </a:cubicBezTo>
                  <a:cubicBezTo>
                    <a:pt x="640" y="2504"/>
                    <a:pt x="560" y="2344"/>
                    <a:pt x="520" y="2164"/>
                  </a:cubicBezTo>
                  <a:cubicBezTo>
                    <a:pt x="480" y="2004"/>
                    <a:pt x="480" y="1844"/>
                    <a:pt x="520" y="1704"/>
                  </a:cubicBezTo>
                  <a:cubicBezTo>
                    <a:pt x="560" y="1584"/>
                    <a:pt x="660" y="1444"/>
                    <a:pt x="780" y="1325"/>
                  </a:cubicBezTo>
                  <a:lnTo>
                    <a:pt x="480" y="1005"/>
                  </a:lnTo>
                  <a:cubicBezTo>
                    <a:pt x="300" y="1145"/>
                    <a:pt x="161" y="1325"/>
                    <a:pt x="81" y="1544"/>
                  </a:cubicBezTo>
                  <a:cubicBezTo>
                    <a:pt x="21" y="1764"/>
                    <a:pt x="1" y="1984"/>
                    <a:pt x="61" y="2204"/>
                  </a:cubicBezTo>
                  <a:cubicBezTo>
                    <a:pt x="121" y="2444"/>
                    <a:pt x="260" y="2683"/>
                    <a:pt x="440" y="2943"/>
                  </a:cubicBezTo>
                  <a:cubicBezTo>
                    <a:pt x="600" y="3143"/>
                    <a:pt x="780" y="3303"/>
                    <a:pt x="980" y="3403"/>
                  </a:cubicBezTo>
                  <a:cubicBezTo>
                    <a:pt x="1154" y="3490"/>
                    <a:pt x="1328" y="3546"/>
                    <a:pt x="1502" y="3546"/>
                  </a:cubicBezTo>
                  <a:cubicBezTo>
                    <a:pt x="1528" y="3546"/>
                    <a:pt x="1553" y="3545"/>
                    <a:pt x="1579" y="3543"/>
                  </a:cubicBezTo>
                  <a:cubicBezTo>
                    <a:pt x="1779" y="3523"/>
                    <a:pt x="1959" y="3463"/>
                    <a:pt x="2099" y="3343"/>
                  </a:cubicBezTo>
                  <a:cubicBezTo>
                    <a:pt x="2259" y="3223"/>
                    <a:pt x="2359" y="3083"/>
                    <a:pt x="2418" y="2903"/>
                  </a:cubicBezTo>
                  <a:cubicBezTo>
                    <a:pt x="2478" y="2743"/>
                    <a:pt x="2478" y="2543"/>
                    <a:pt x="2418" y="2324"/>
                  </a:cubicBezTo>
                  <a:cubicBezTo>
                    <a:pt x="2398" y="2164"/>
                    <a:pt x="2279" y="1904"/>
                    <a:pt x="2119" y="1564"/>
                  </a:cubicBezTo>
                  <a:cubicBezTo>
                    <a:pt x="1959" y="1205"/>
                    <a:pt x="1879" y="965"/>
                    <a:pt x="1899" y="825"/>
                  </a:cubicBezTo>
                  <a:cubicBezTo>
                    <a:pt x="1899" y="705"/>
                    <a:pt x="1959" y="605"/>
                    <a:pt x="2059" y="525"/>
                  </a:cubicBezTo>
                  <a:cubicBezTo>
                    <a:pt x="2147" y="467"/>
                    <a:pt x="2245" y="430"/>
                    <a:pt x="2354" y="430"/>
                  </a:cubicBezTo>
                  <a:cubicBezTo>
                    <a:pt x="2394" y="430"/>
                    <a:pt x="2436" y="435"/>
                    <a:pt x="2478" y="445"/>
                  </a:cubicBezTo>
                  <a:cubicBezTo>
                    <a:pt x="2638" y="485"/>
                    <a:pt x="2798" y="625"/>
                    <a:pt x="2978" y="845"/>
                  </a:cubicBezTo>
                  <a:cubicBezTo>
                    <a:pt x="3158" y="1065"/>
                    <a:pt x="3238" y="1265"/>
                    <a:pt x="3218" y="1444"/>
                  </a:cubicBezTo>
                  <a:cubicBezTo>
                    <a:pt x="3218" y="1644"/>
                    <a:pt x="3138" y="1804"/>
                    <a:pt x="2978" y="1964"/>
                  </a:cubicBezTo>
                  <a:lnTo>
                    <a:pt x="3278" y="2304"/>
                  </a:lnTo>
                  <a:cubicBezTo>
                    <a:pt x="3438" y="2164"/>
                    <a:pt x="3557" y="2004"/>
                    <a:pt x="3617" y="1824"/>
                  </a:cubicBezTo>
                  <a:cubicBezTo>
                    <a:pt x="3677" y="1624"/>
                    <a:pt x="3677" y="1424"/>
                    <a:pt x="3617" y="1225"/>
                  </a:cubicBezTo>
                  <a:cubicBezTo>
                    <a:pt x="3577" y="1005"/>
                    <a:pt x="3458" y="785"/>
                    <a:pt x="3298" y="585"/>
                  </a:cubicBezTo>
                  <a:cubicBezTo>
                    <a:pt x="3158" y="385"/>
                    <a:pt x="2998" y="246"/>
                    <a:pt x="2798" y="146"/>
                  </a:cubicBezTo>
                  <a:cubicBezTo>
                    <a:pt x="2647" y="45"/>
                    <a:pt x="2497" y="1"/>
                    <a:pt x="23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6"/>
            <p:cNvSpPr/>
            <p:nvPr/>
          </p:nvSpPr>
          <p:spPr>
            <a:xfrm>
              <a:off x="1830970" y="1349098"/>
              <a:ext cx="54780" cy="52800"/>
            </a:xfrm>
            <a:custGeom>
              <a:avLst/>
              <a:gdLst/>
              <a:ahLst/>
              <a:cxnLst/>
              <a:rect l="l" t="t" r="r" b="b"/>
              <a:pathLst>
                <a:path w="2739" h="2640" extrusionOk="0">
                  <a:moveTo>
                    <a:pt x="1584" y="415"/>
                  </a:moveTo>
                  <a:cubicBezTo>
                    <a:pt x="1623" y="415"/>
                    <a:pt x="1662" y="419"/>
                    <a:pt x="1699" y="428"/>
                  </a:cubicBezTo>
                  <a:cubicBezTo>
                    <a:pt x="1899" y="448"/>
                    <a:pt x="2059" y="547"/>
                    <a:pt x="2179" y="707"/>
                  </a:cubicBezTo>
                  <a:cubicBezTo>
                    <a:pt x="2319" y="887"/>
                    <a:pt x="2359" y="1067"/>
                    <a:pt x="2299" y="1287"/>
                  </a:cubicBezTo>
                  <a:cubicBezTo>
                    <a:pt x="2279" y="1427"/>
                    <a:pt x="2179" y="1566"/>
                    <a:pt x="2019" y="1726"/>
                  </a:cubicBezTo>
                  <a:lnTo>
                    <a:pt x="1140" y="567"/>
                  </a:lnTo>
                  <a:cubicBezTo>
                    <a:pt x="1282" y="473"/>
                    <a:pt x="1437" y="415"/>
                    <a:pt x="1584" y="415"/>
                  </a:cubicBezTo>
                  <a:close/>
                  <a:moveTo>
                    <a:pt x="1518" y="0"/>
                  </a:moveTo>
                  <a:cubicBezTo>
                    <a:pt x="1234" y="0"/>
                    <a:pt x="935" y="121"/>
                    <a:pt x="620" y="348"/>
                  </a:cubicBezTo>
                  <a:cubicBezTo>
                    <a:pt x="301" y="607"/>
                    <a:pt x="101" y="907"/>
                    <a:pt x="61" y="1227"/>
                  </a:cubicBezTo>
                  <a:cubicBezTo>
                    <a:pt x="1" y="1547"/>
                    <a:pt x="101" y="1846"/>
                    <a:pt x="321" y="2146"/>
                  </a:cubicBezTo>
                  <a:cubicBezTo>
                    <a:pt x="520" y="2386"/>
                    <a:pt x="720" y="2546"/>
                    <a:pt x="960" y="2606"/>
                  </a:cubicBezTo>
                  <a:cubicBezTo>
                    <a:pt x="1042" y="2628"/>
                    <a:pt x="1130" y="2639"/>
                    <a:pt x="1221" y="2639"/>
                  </a:cubicBezTo>
                  <a:cubicBezTo>
                    <a:pt x="1372" y="2639"/>
                    <a:pt x="1529" y="2608"/>
                    <a:pt x="1679" y="2546"/>
                  </a:cubicBezTo>
                  <a:lnTo>
                    <a:pt x="1460" y="2146"/>
                  </a:lnTo>
                  <a:cubicBezTo>
                    <a:pt x="1331" y="2185"/>
                    <a:pt x="1218" y="2207"/>
                    <a:pt x="1117" y="2207"/>
                  </a:cubicBezTo>
                  <a:cubicBezTo>
                    <a:pt x="1062" y="2207"/>
                    <a:pt x="1010" y="2200"/>
                    <a:pt x="960" y="2186"/>
                  </a:cubicBezTo>
                  <a:cubicBezTo>
                    <a:pt x="840" y="2146"/>
                    <a:pt x="720" y="2066"/>
                    <a:pt x="620" y="1926"/>
                  </a:cubicBezTo>
                  <a:cubicBezTo>
                    <a:pt x="480" y="1766"/>
                    <a:pt x="440" y="1566"/>
                    <a:pt x="460" y="1367"/>
                  </a:cubicBezTo>
                  <a:cubicBezTo>
                    <a:pt x="500" y="1147"/>
                    <a:pt x="620" y="967"/>
                    <a:pt x="840" y="767"/>
                  </a:cubicBezTo>
                  <a:lnTo>
                    <a:pt x="2019" y="2306"/>
                  </a:lnTo>
                  <a:cubicBezTo>
                    <a:pt x="2059" y="2266"/>
                    <a:pt x="2079" y="2246"/>
                    <a:pt x="2099" y="2226"/>
                  </a:cubicBezTo>
                  <a:cubicBezTo>
                    <a:pt x="2439" y="1966"/>
                    <a:pt x="2638" y="1686"/>
                    <a:pt x="2698" y="1367"/>
                  </a:cubicBezTo>
                  <a:cubicBezTo>
                    <a:pt x="2738" y="1047"/>
                    <a:pt x="2678" y="747"/>
                    <a:pt x="2459" y="467"/>
                  </a:cubicBezTo>
                  <a:cubicBezTo>
                    <a:pt x="2239" y="188"/>
                    <a:pt x="1959" y="28"/>
                    <a:pt x="1639" y="8"/>
                  </a:cubicBezTo>
                  <a:cubicBezTo>
                    <a:pt x="1599" y="3"/>
                    <a:pt x="1559" y="0"/>
                    <a:pt x="15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6"/>
            <p:cNvSpPr/>
            <p:nvPr/>
          </p:nvSpPr>
          <p:spPr>
            <a:xfrm>
              <a:off x="1858950" y="1386418"/>
              <a:ext cx="57180" cy="38780"/>
            </a:xfrm>
            <a:custGeom>
              <a:avLst/>
              <a:gdLst/>
              <a:ahLst/>
              <a:cxnLst/>
              <a:rect l="l" t="t" r="r" b="b"/>
              <a:pathLst>
                <a:path w="2859" h="1939" extrusionOk="0">
                  <a:moveTo>
                    <a:pt x="2059" y="0"/>
                  </a:moveTo>
                  <a:lnTo>
                    <a:pt x="1" y="1579"/>
                  </a:lnTo>
                  <a:lnTo>
                    <a:pt x="280" y="1938"/>
                  </a:lnTo>
                  <a:lnTo>
                    <a:pt x="1339" y="1099"/>
                  </a:lnTo>
                  <a:cubicBezTo>
                    <a:pt x="1499" y="999"/>
                    <a:pt x="1639" y="899"/>
                    <a:pt x="1799" y="859"/>
                  </a:cubicBezTo>
                  <a:cubicBezTo>
                    <a:pt x="1861" y="835"/>
                    <a:pt x="1922" y="818"/>
                    <a:pt x="1980" y="818"/>
                  </a:cubicBezTo>
                  <a:cubicBezTo>
                    <a:pt x="2015" y="818"/>
                    <a:pt x="2048" y="824"/>
                    <a:pt x="2079" y="839"/>
                  </a:cubicBezTo>
                  <a:cubicBezTo>
                    <a:pt x="2179" y="859"/>
                    <a:pt x="2259" y="899"/>
                    <a:pt x="2319" y="979"/>
                  </a:cubicBezTo>
                  <a:cubicBezTo>
                    <a:pt x="2378" y="1079"/>
                    <a:pt x="2418" y="1179"/>
                    <a:pt x="2438" y="1299"/>
                  </a:cubicBezTo>
                  <a:lnTo>
                    <a:pt x="2858" y="1159"/>
                  </a:lnTo>
                  <a:cubicBezTo>
                    <a:pt x="2838" y="999"/>
                    <a:pt x="2778" y="839"/>
                    <a:pt x="2678" y="720"/>
                  </a:cubicBezTo>
                  <a:cubicBezTo>
                    <a:pt x="2618" y="640"/>
                    <a:pt x="2538" y="580"/>
                    <a:pt x="2438" y="560"/>
                  </a:cubicBezTo>
                  <a:cubicBezTo>
                    <a:pt x="2388" y="540"/>
                    <a:pt x="2329" y="530"/>
                    <a:pt x="2254" y="530"/>
                  </a:cubicBezTo>
                  <a:cubicBezTo>
                    <a:pt x="2179" y="530"/>
                    <a:pt x="2089" y="540"/>
                    <a:pt x="1979" y="560"/>
                  </a:cubicBezTo>
                  <a:lnTo>
                    <a:pt x="2299" y="320"/>
                  </a:lnTo>
                  <a:lnTo>
                    <a:pt x="20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6"/>
            <p:cNvSpPr/>
            <p:nvPr/>
          </p:nvSpPr>
          <p:spPr>
            <a:xfrm>
              <a:off x="1879330" y="1400798"/>
              <a:ext cx="62360" cy="50780"/>
            </a:xfrm>
            <a:custGeom>
              <a:avLst/>
              <a:gdLst/>
              <a:ahLst/>
              <a:cxnLst/>
              <a:rect l="l" t="t" r="r" b="b"/>
              <a:pathLst>
                <a:path w="3118" h="2539" extrusionOk="0">
                  <a:moveTo>
                    <a:pt x="2838" y="1"/>
                  </a:moveTo>
                  <a:lnTo>
                    <a:pt x="2438" y="320"/>
                  </a:lnTo>
                  <a:lnTo>
                    <a:pt x="2698" y="660"/>
                  </a:lnTo>
                  <a:lnTo>
                    <a:pt x="3118" y="360"/>
                  </a:lnTo>
                  <a:lnTo>
                    <a:pt x="2838" y="1"/>
                  </a:lnTo>
                  <a:close/>
                  <a:moveTo>
                    <a:pt x="2059" y="620"/>
                  </a:moveTo>
                  <a:lnTo>
                    <a:pt x="1" y="2199"/>
                  </a:lnTo>
                  <a:lnTo>
                    <a:pt x="280" y="2538"/>
                  </a:lnTo>
                  <a:lnTo>
                    <a:pt x="2319" y="960"/>
                  </a:lnTo>
                  <a:lnTo>
                    <a:pt x="2059" y="6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6"/>
            <p:cNvSpPr/>
            <p:nvPr/>
          </p:nvSpPr>
          <p:spPr>
            <a:xfrm>
              <a:off x="1892930" y="1430778"/>
              <a:ext cx="61560" cy="64760"/>
            </a:xfrm>
            <a:custGeom>
              <a:avLst/>
              <a:gdLst/>
              <a:ahLst/>
              <a:cxnLst/>
              <a:rect l="l" t="t" r="r" b="b"/>
              <a:pathLst>
                <a:path w="3078" h="3238" extrusionOk="0">
                  <a:moveTo>
                    <a:pt x="2058" y="0"/>
                  </a:moveTo>
                  <a:lnTo>
                    <a:pt x="0" y="1579"/>
                  </a:lnTo>
                  <a:lnTo>
                    <a:pt x="280" y="1918"/>
                  </a:lnTo>
                  <a:lnTo>
                    <a:pt x="1399" y="1059"/>
                  </a:lnTo>
                  <a:cubicBezTo>
                    <a:pt x="1633" y="879"/>
                    <a:pt x="1834" y="797"/>
                    <a:pt x="2004" y="797"/>
                  </a:cubicBezTo>
                  <a:cubicBezTo>
                    <a:pt x="2022" y="797"/>
                    <a:pt x="2040" y="798"/>
                    <a:pt x="2058" y="799"/>
                  </a:cubicBezTo>
                  <a:cubicBezTo>
                    <a:pt x="2238" y="839"/>
                    <a:pt x="2378" y="939"/>
                    <a:pt x="2498" y="1079"/>
                  </a:cubicBezTo>
                  <a:cubicBezTo>
                    <a:pt x="2558" y="1179"/>
                    <a:pt x="2598" y="1279"/>
                    <a:pt x="2618" y="1379"/>
                  </a:cubicBezTo>
                  <a:cubicBezTo>
                    <a:pt x="2618" y="1479"/>
                    <a:pt x="2598" y="1559"/>
                    <a:pt x="2558" y="1639"/>
                  </a:cubicBezTo>
                  <a:cubicBezTo>
                    <a:pt x="2498" y="1719"/>
                    <a:pt x="2418" y="1819"/>
                    <a:pt x="2278" y="1938"/>
                  </a:cubicBezTo>
                  <a:lnTo>
                    <a:pt x="1019" y="2898"/>
                  </a:lnTo>
                  <a:lnTo>
                    <a:pt x="1279" y="3237"/>
                  </a:lnTo>
                  <a:lnTo>
                    <a:pt x="2558" y="2278"/>
                  </a:lnTo>
                  <a:cubicBezTo>
                    <a:pt x="2718" y="2138"/>
                    <a:pt x="2818" y="2058"/>
                    <a:pt x="2877" y="1998"/>
                  </a:cubicBezTo>
                  <a:cubicBezTo>
                    <a:pt x="2957" y="1898"/>
                    <a:pt x="3017" y="1799"/>
                    <a:pt x="3057" y="1679"/>
                  </a:cubicBezTo>
                  <a:cubicBezTo>
                    <a:pt x="3077" y="1579"/>
                    <a:pt x="3077" y="1459"/>
                    <a:pt x="3037" y="1319"/>
                  </a:cubicBezTo>
                  <a:cubicBezTo>
                    <a:pt x="3017" y="1179"/>
                    <a:pt x="2937" y="1039"/>
                    <a:pt x="2857" y="919"/>
                  </a:cubicBezTo>
                  <a:cubicBezTo>
                    <a:pt x="2662" y="671"/>
                    <a:pt x="2404" y="533"/>
                    <a:pt x="2111" y="533"/>
                  </a:cubicBezTo>
                  <a:cubicBezTo>
                    <a:pt x="2074" y="533"/>
                    <a:pt x="2036" y="535"/>
                    <a:pt x="1998" y="540"/>
                  </a:cubicBezTo>
                  <a:lnTo>
                    <a:pt x="2298" y="300"/>
                  </a:lnTo>
                  <a:lnTo>
                    <a:pt x="20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6"/>
            <p:cNvSpPr/>
            <p:nvPr/>
          </p:nvSpPr>
          <p:spPr>
            <a:xfrm>
              <a:off x="1932890" y="1481378"/>
              <a:ext cx="54760" cy="52800"/>
            </a:xfrm>
            <a:custGeom>
              <a:avLst/>
              <a:gdLst/>
              <a:ahLst/>
              <a:cxnLst/>
              <a:rect l="l" t="t" r="r" b="b"/>
              <a:pathLst>
                <a:path w="2738" h="2640" extrusionOk="0">
                  <a:moveTo>
                    <a:pt x="1623" y="404"/>
                  </a:moveTo>
                  <a:cubicBezTo>
                    <a:pt x="1648" y="404"/>
                    <a:pt x="1673" y="405"/>
                    <a:pt x="1699" y="408"/>
                  </a:cubicBezTo>
                  <a:cubicBezTo>
                    <a:pt x="1879" y="448"/>
                    <a:pt x="2038" y="527"/>
                    <a:pt x="2158" y="687"/>
                  </a:cubicBezTo>
                  <a:cubicBezTo>
                    <a:pt x="2298" y="867"/>
                    <a:pt x="2338" y="1067"/>
                    <a:pt x="2298" y="1287"/>
                  </a:cubicBezTo>
                  <a:cubicBezTo>
                    <a:pt x="2258" y="1427"/>
                    <a:pt x="2178" y="1566"/>
                    <a:pt x="2018" y="1706"/>
                  </a:cubicBezTo>
                  <a:lnTo>
                    <a:pt x="1119" y="567"/>
                  </a:lnTo>
                  <a:cubicBezTo>
                    <a:pt x="1294" y="463"/>
                    <a:pt x="1453" y="404"/>
                    <a:pt x="1623" y="404"/>
                  </a:cubicBezTo>
                  <a:close/>
                  <a:moveTo>
                    <a:pt x="1510" y="0"/>
                  </a:moveTo>
                  <a:cubicBezTo>
                    <a:pt x="1213" y="0"/>
                    <a:pt x="917" y="121"/>
                    <a:pt x="620" y="348"/>
                  </a:cubicBezTo>
                  <a:cubicBezTo>
                    <a:pt x="280" y="607"/>
                    <a:pt x="100" y="907"/>
                    <a:pt x="40" y="1207"/>
                  </a:cubicBezTo>
                  <a:cubicBezTo>
                    <a:pt x="0" y="1527"/>
                    <a:pt x="80" y="1846"/>
                    <a:pt x="320" y="2146"/>
                  </a:cubicBezTo>
                  <a:cubicBezTo>
                    <a:pt x="500" y="2386"/>
                    <a:pt x="720" y="2526"/>
                    <a:pt x="939" y="2606"/>
                  </a:cubicBezTo>
                  <a:cubicBezTo>
                    <a:pt x="1029" y="2628"/>
                    <a:pt x="1119" y="2639"/>
                    <a:pt x="1210" y="2639"/>
                  </a:cubicBezTo>
                  <a:cubicBezTo>
                    <a:pt x="1362" y="2639"/>
                    <a:pt x="1516" y="2608"/>
                    <a:pt x="1679" y="2546"/>
                  </a:cubicBezTo>
                  <a:lnTo>
                    <a:pt x="1439" y="2146"/>
                  </a:lnTo>
                  <a:cubicBezTo>
                    <a:pt x="1340" y="2179"/>
                    <a:pt x="1247" y="2194"/>
                    <a:pt x="1160" y="2194"/>
                  </a:cubicBezTo>
                  <a:cubicBezTo>
                    <a:pt x="1089" y="2194"/>
                    <a:pt x="1022" y="2184"/>
                    <a:pt x="959" y="2166"/>
                  </a:cubicBezTo>
                  <a:cubicBezTo>
                    <a:pt x="820" y="2146"/>
                    <a:pt x="700" y="2046"/>
                    <a:pt x="600" y="1926"/>
                  </a:cubicBezTo>
                  <a:cubicBezTo>
                    <a:pt x="480" y="1746"/>
                    <a:pt x="420" y="1566"/>
                    <a:pt x="460" y="1367"/>
                  </a:cubicBezTo>
                  <a:cubicBezTo>
                    <a:pt x="480" y="1147"/>
                    <a:pt x="620" y="947"/>
                    <a:pt x="820" y="767"/>
                  </a:cubicBezTo>
                  <a:lnTo>
                    <a:pt x="1998" y="2306"/>
                  </a:lnTo>
                  <a:cubicBezTo>
                    <a:pt x="2058" y="2266"/>
                    <a:pt x="2078" y="2246"/>
                    <a:pt x="2098" y="2226"/>
                  </a:cubicBezTo>
                  <a:cubicBezTo>
                    <a:pt x="2438" y="1966"/>
                    <a:pt x="2638" y="1686"/>
                    <a:pt x="2698" y="1367"/>
                  </a:cubicBezTo>
                  <a:cubicBezTo>
                    <a:pt x="2738" y="1047"/>
                    <a:pt x="2658" y="747"/>
                    <a:pt x="2458" y="467"/>
                  </a:cubicBezTo>
                  <a:cubicBezTo>
                    <a:pt x="2238" y="188"/>
                    <a:pt x="1958" y="28"/>
                    <a:pt x="1639" y="8"/>
                  </a:cubicBezTo>
                  <a:cubicBezTo>
                    <a:pt x="1596" y="3"/>
                    <a:pt x="1553" y="0"/>
                    <a:pt x="15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6"/>
            <p:cNvSpPr/>
            <p:nvPr/>
          </p:nvSpPr>
          <p:spPr>
            <a:xfrm>
              <a:off x="2045590" y="1108258"/>
              <a:ext cx="81140" cy="68360"/>
            </a:xfrm>
            <a:custGeom>
              <a:avLst/>
              <a:gdLst/>
              <a:ahLst/>
              <a:cxnLst/>
              <a:rect l="l" t="t" r="r" b="b"/>
              <a:pathLst>
                <a:path w="4057" h="3418" extrusionOk="0">
                  <a:moveTo>
                    <a:pt x="3597" y="380"/>
                  </a:moveTo>
                  <a:lnTo>
                    <a:pt x="3597" y="380"/>
                  </a:lnTo>
                  <a:cubicBezTo>
                    <a:pt x="3457" y="520"/>
                    <a:pt x="3277" y="720"/>
                    <a:pt x="3057" y="960"/>
                  </a:cubicBezTo>
                  <a:lnTo>
                    <a:pt x="2358" y="1759"/>
                  </a:lnTo>
                  <a:lnTo>
                    <a:pt x="1799" y="680"/>
                  </a:lnTo>
                  <a:lnTo>
                    <a:pt x="2898" y="540"/>
                  </a:lnTo>
                  <a:cubicBezTo>
                    <a:pt x="3137" y="500"/>
                    <a:pt x="3377" y="460"/>
                    <a:pt x="3597" y="380"/>
                  </a:cubicBezTo>
                  <a:close/>
                  <a:moveTo>
                    <a:pt x="3817" y="1"/>
                  </a:moveTo>
                  <a:lnTo>
                    <a:pt x="0" y="460"/>
                  </a:lnTo>
                  <a:lnTo>
                    <a:pt x="240" y="920"/>
                  </a:lnTo>
                  <a:lnTo>
                    <a:pt x="1379" y="740"/>
                  </a:lnTo>
                  <a:lnTo>
                    <a:pt x="2098" y="2059"/>
                  </a:lnTo>
                  <a:lnTo>
                    <a:pt x="1339" y="2938"/>
                  </a:lnTo>
                  <a:lnTo>
                    <a:pt x="1579" y="3418"/>
                  </a:lnTo>
                  <a:lnTo>
                    <a:pt x="4056" y="440"/>
                  </a:lnTo>
                  <a:lnTo>
                    <a:pt x="381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6"/>
            <p:cNvSpPr/>
            <p:nvPr/>
          </p:nvSpPr>
          <p:spPr>
            <a:xfrm>
              <a:off x="2080350" y="1157818"/>
              <a:ext cx="57560" cy="32400"/>
            </a:xfrm>
            <a:custGeom>
              <a:avLst/>
              <a:gdLst/>
              <a:ahLst/>
              <a:cxnLst/>
              <a:rect l="l" t="t" r="r" b="b"/>
              <a:pathLst>
                <a:path w="2878" h="1620" extrusionOk="0">
                  <a:moveTo>
                    <a:pt x="2279" y="1"/>
                  </a:moveTo>
                  <a:lnTo>
                    <a:pt x="1" y="1219"/>
                  </a:lnTo>
                  <a:lnTo>
                    <a:pt x="200" y="1619"/>
                  </a:lnTo>
                  <a:lnTo>
                    <a:pt x="1399" y="980"/>
                  </a:lnTo>
                  <a:cubicBezTo>
                    <a:pt x="1559" y="880"/>
                    <a:pt x="1719" y="820"/>
                    <a:pt x="1879" y="800"/>
                  </a:cubicBezTo>
                  <a:cubicBezTo>
                    <a:pt x="1911" y="795"/>
                    <a:pt x="1940" y="792"/>
                    <a:pt x="1968" y="792"/>
                  </a:cubicBezTo>
                  <a:cubicBezTo>
                    <a:pt x="2043" y="792"/>
                    <a:pt x="2105" y="811"/>
                    <a:pt x="2179" y="840"/>
                  </a:cubicBezTo>
                  <a:cubicBezTo>
                    <a:pt x="2259" y="880"/>
                    <a:pt x="2318" y="940"/>
                    <a:pt x="2378" y="1020"/>
                  </a:cubicBezTo>
                  <a:cubicBezTo>
                    <a:pt x="2418" y="1120"/>
                    <a:pt x="2438" y="1219"/>
                    <a:pt x="2438" y="1339"/>
                  </a:cubicBezTo>
                  <a:lnTo>
                    <a:pt x="2878" y="1279"/>
                  </a:lnTo>
                  <a:cubicBezTo>
                    <a:pt x="2878" y="1100"/>
                    <a:pt x="2858" y="960"/>
                    <a:pt x="2778" y="820"/>
                  </a:cubicBezTo>
                  <a:cubicBezTo>
                    <a:pt x="2738" y="740"/>
                    <a:pt x="2658" y="660"/>
                    <a:pt x="2578" y="620"/>
                  </a:cubicBezTo>
                  <a:cubicBezTo>
                    <a:pt x="2478" y="560"/>
                    <a:pt x="2338" y="540"/>
                    <a:pt x="2119" y="540"/>
                  </a:cubicBezTo>
                  <a:lnTo>
                    <a:pt x="2458" y="360"/>
                  </a:lnTo>
                  <a:lnTo>
                    <a:pt x="227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6"/>
            <p:cNvSpPr/>
            <p:nvPr/>
          </p:nvSpPr>
          <p:spPr>
            <a:xfrm>
              <a:off x="2082350" y="1192478"/>
              <a:ext cx="79140" cy="59280"/>
            </a:xfrm>
            <a:custGeom>
              <a:avLst/>
              <a:gdLst/>
              <a:ahLst/>
              <a:cxnLst/>
              <a:rect l="l" t="t" r="r" b="b"/>
              <a:pathLst>
                <a:path w="3957" h="2964" extrusionOk="0">
                  <a:moveTo>
                    <a:pt x="2553" y="422"/>
                  </a:moveTo>
                  <a:cubicBezTo>
                    <a:pt x="2611" y="422"/>
                    <a:pt x="2666" y="430"/>
                    <a:pt x="2718" y="446"/>
                  </a:cubicBezTo>
                  <a:cubicBezTo>
                    <a:pt x="2918" y="486"/>
                    <a:pt x="3078" y="585"/>
                    <a:pt x="3158" y="765"/>
                  </a:cubicBezTo>
                  <a:cubicBezTo>
                    <a:pt x="3258" y="945"/>
                    <a:pt x="3258" y="1125"/>
                    <a:pt x="3198" y="1325"/>
                  </a:cubicBezTo>
                  <a:cubicBezTo>
                    <a:pt x="3118" y="1525"/>
                    <a:pt x="2938" y="1704"/>
                    <a:pt x="2658" y="1844"/>
                  </a:cubicBezTo>
                  <a:cubicBezTo>
                    <a:pt x="2435" y="1963"/>
                    <a:pt x="2245" y="2027"/>
                    <a:pt x="2080" y="2027"/>
                  </a:cubicBezTo>
                  <a:cubicBezTo>
                    <a:pt x="2023" y="2027"/>
                    <a:pt x="1970" y="2020"/>
                    <a:pt x="1919" y="2004"/>
                  </a:cubicBezTo>
                  <a:cubicBezTo>
                    <a:pt x="1719" y="1964"/>
                    <a:pt x="1559" y="1844"/>
                    <a:pt x="1479" y="1665"/>
                  </a:cubicBezTo>
                  <a:cubicBezTo>
                    <a:pt x="1379" y="1505"/>
                    <a:pt x="1359" y="1305"/>
                    <a:pt x="1439" y="1125"/>
                  </a:cubicBezTo>
                  <a:cubicBezTo>
                    <a:pt x="1519" y="925"/>
                    <a:pt x="1699" y="745"/>
                    <a:pt x="1999" y="585"/>
                  </a:cubicBezTo>
                  <a:cubicBezTo>
                    <a:pt x="2205" y="482"/>
                    <a:pt x="2390" y="422"/>
                    <a:pt x="2553" y="422"/>
                  </a:cubicBezTo>
                  <a:close/>
                  <a:moveTo>
                    <a:pt x="2538" y="1"/>
                  </a:moveTo>
                  <a:cubicBezTo>
                    <a:pt x="2499" y="1"/>
                    <a:pt x="2459" y="3"/>
                    <a:pt x="2418" y="6"/>
                  </a:cubicBezTo>
                  <a:cubicBezTo>
                    <a:pt x="2198" y="26"/>
                    <a:pt x="1979" y="86"/>
                    <a:pt x="1759" y="206"/>
                  </a:cubicBezTo>
                  <a:cubicBezTo>
                    <a:pt x="1439" y="366"/>
                    <a:pt x="1219" y="605"/>
                    <a:pt x="1080" y="905"/>
                  </a:cubicBezTo>
                  <a:cubicBezTo>
                    <a:pt x="940" y="1185"/>
                    <a:pt x="960" y="1485"/>
                    <a:pt x="1139" y="1804"/>
                  </a:cubicBezTo>
                  <a:cubicBezTo>
                    <a:pt x="1259" y="2064"/>
                    <a:pt x="1479" y="2224"/>
                    <a:pt x="1759" y="2284"/>
                  </a:cubicBezTo>
                  <a:cubicBezTo>
                    <a:pt x="1519" y="2424"/>
                    <a:pt x="1339" y="2504"/>
                    <a:pt x="1259" y="2524"/>
                  </a:cubicBezTo>
                  <a:cubicBezTo>
                    <a:pt x="1201" y="2531"/>
                    <a:pt x="1148" y="2536"/>
                    <a:pt x="1097" y="2536"/>
                  </a:cubicBezTo>
                  <a:cubicBezTo>
                    <a:pt x="1009" y="2536"/>
                    <a:pt x="928" y="2522"/>
                    <a:pt x="840" y="2484"/>
                  </a:cubicBezTo>
                  <a:cubicBezTo>
                    <a:pt x="720" y="2424"/>
                    <a:pt x="620" y="2304"/>
                    <a:pt x="520" y="2124"/>
                  </a:cubicBezTo>
                  <a:cubicBezTo>
                    <a:pt x="440" y="1964"/>
                    <a:pt x="400" y="1804"/>
                    <a:pt x="420" y="1665"/>
                  </a:cubicBezTo>
                  <a:cubicBezTo>
                    <a:pt x="440" y="1565"/>
                    <a:pt x="500" y="1485"/>
                    <a:pt x="600" y="1405"/>
                  </a:cubicBezTo>
                  <a:lnTo>
                    <a:pt x="460" y="1005"/>
                  </a:lnTo>
                  <a:cubicBezTo>
                    <a:pt x="200" y="1125"/>
                    <a:pt x="60" y="1305"/>
                    <a:pt x="40" y="1545"/>
                  </a:cubicBezTo>
                  <a:cubicBezTo>
                    <a:pt x="0" y="1764"/>
                    <a:pt x="60" y="2024"/>
                    <a:pt x="200" y="2304"/>
                  </a:cubicBezTo>
                  <a:cubicBezTo>
                    <a:pt x="320" y="2524"/>
                    <a:pt x="460" y="2704"/>
                    <a:pt x="640" y="2803"/>
                  </a:cubicBezTo>
                  <a:cubicBezTo>
                    <a:pt x="800" y="2923"/>
                    <a:pt x="980" y="2963"/>
                    <a:pt x="1179" y="2963"/>
                  </a:cubicBezTo>
                  <a:cubicBezTo>
                    <a:pt x="1359" y="2963"/>
                    <a:pt x="1639" y="2863"/>
                    <a:pt x="1999" y="2664"/>
                  </a:cubicBezTo>
                  <a:lnTo>
                    <a:pt x="3957" y="1625"/>
                  </a:lnTo>
                  <a:lnTo>
                    <a:pt x="3777" y="1265"/>
                  </a:lnTo>
                  <a:lnTo>
                    <a:pt x="3497" y="1405"/>
                  </a:lnTo>
                  <a:cubicBezTo>
                    <a:pt x="3617" y="1105"/>
                    <a:pt x="3617" y="825"/>
                    <a:pt x="3477" y="565"/>
                  </a:cubicBezTo>
                  <a:cubicBezTo>
                    <a:pt x="3357" y="366"/>
                    <a:pt x="3218" y="206"/>
                    <a:pt x="3038" y="106"/>
                  </a:cubicBezTo>
                  <a:cubicBezTo>
                    <a:pt x="2889" y="40"/>
                    <a:pt x="2726" y="1"/>
                    <a:pt x="25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6"/>
            <p:cNvSpPr/>
            <p:nvPr/>
          </p:nvSpPr>
          <p:spPr>
            <a:xfrm>
              <a:off x="2122310" y="1227358"/>
              <a:ext cx="67160" cy="41180"/>
            </a:xfrm>
            <a:custGeom>
              <a:avLst/>
              <a:gdLst/>
              <a:ahLst/>
              <a:cxnLst/>
              <a:rect l="l" t="t" r="r" b="b"/>
              <a:pathLst>
                <a:path w="3358" h="2059" extrusionOk="0">
                  <a:moveTo>
                    <a:pt x="3158" y="0"/>
                  </a:moveTo>
                  <a:lnTo>
                    <a:pt x="2698" y="240"/>
                  </a:lnTo>
                  <a:lnTo>
                    <a:pt x="2918" y="620"/>
                  </a:lnTo>
                  <a:lnTo>
                    <a:pt x="3358" y="380"/>
                  </a:lnTo>
                  <a:lnTo>
                    <a:pt x="3158" y="0"/>
                  </a:lnTo>
                  <a:close/>
                  <a:moveTo>
                    <a:pt x="2279" y="460"/>
                  </a:moveTo>
                  <a:lnTo>
                    <a:pt x="1" y="1679"/>
                  </a:lnTo>
                  <a:lnTo>
                    <a:pt x="200" y="2059"/>
                  </a:lnTo>
                  <a:lnTo>
                    <a:pt x="2478" y="840"/>
                  </a:lnTo>
                  <a:lnTo>
                    <a:pt x="2279" y="4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6"/>
            <p:cNvSpPr/>
            <p:nvPr/>
          </p:nvSpPr>
          <p:spPr>
            <a:xfrm>
              <a:off x="2132710" y="1256138"/>
              <a:ext cx="61160" cy="61560"/>
            </a:xfrm>
            <a:custGeom>
              <a:avLst/>
              <a:gdLst/>
              <a:ahLst/>
              <a:cxnLst/>
              <a:rect l="l" t="t" r="r" b="b"/>
              <a:pathLst>
                <a:path w="3058" h="3078" extrusionOk="0">
                  <a:moveTo>
                    <a:pt x="2278" y="0"/>
                  </a:moveTo>
                  <a:lnTo>
                    <a:pt x="0" y="1219"/>
                  </a:lnTo>
                  <a:lnTo>
                    <a:pt x="200" y="1599"/>
                  </a:lnTo>
                  <a:lnTo>
                    <a:pt x="1459" y="939"/>
                  </a:lnTo>
                  <a:cubicBezTo>
                    <a:pt x="1657" y="826"/>
                    <a:pt x="1835" y="773"/>
                    <a:pt x="1979" y="773"/>
                  </a:cubicBezTo>
                  <a:cubicBezTo>
                    <a:pt x="2038" y="773"/>
                    <a:pt x="2092" y="782"/>
                    <a:pt x="2138" y="799"/>
                  </a:cubicBezTo>
                  <a:cubicBezTo>
                    <a:pt x="2318" y="859"/>
                    <a:pt x="2438" y="979"/>
                    <a:pt x="2538" y="1139"/>
                  </a:cubicBezTo>
                  <a:cubicBezTo>
                    <a:pt x="2578" y="1259"/>
                    <a:pt x="2598" y="1359"/>
                    <a:pt x="2598" y="1459"/>
                  </a:cubicBezTo>
                  <a:cubicBezTo>
                    <a:pt x="2598" y="1559"/>
                    <a:pt x="2558" y="1639"/>
                    <a:pt x="2498" y="1719"/>
                  </a:cubicBezTo>
                  <a:cubicBezTo>
                    <a:pt x="2438" y="1779"/>
                    <a:pt x="2338" y="1858"/>
                    <a:pt x="2178" y="1958"/>
                  </a:cubicBezTo>
                  <a:lnTo>
                    <a:pt x="779" y="2698"/>
                  </a:lnTo>
                  <a:lnTo>
                    <a:pt x="979" y="3077"/>
                  </a:lnTo>
                  <a:lnTo>
                    <a:pt x="2398" y="2338"/>
                  </a:lnTo>
                  <a:cubicBezTo>
                    <a:pt x="2578" y="2238"/>
                    <a:pt x="2698" y="2158"/>
                    <a:pt x="2758" y="2098"/>
                  </a:cubicBezTo>
                  <a:cubicBezTo>
                    <a:pt x="2858" y="2018"/>
                    <a:pt x="2938" y="1938"/>
                    <a:pt x="2978" y="1838"/>
                  </a:cubicBezTo>
                  <a:cubicBezTo>
                    <a:pt x="3037" y="1739"/>
                    <a:pt x="3057" y="1619"/>
                    <a:pt x="3037" y="1479"/>
                  </a:cubicBezTo>
                  <a:cubicBezTo>
                    <a:pt x="3017" y="1319"/>
                    <a:pt x="2978" y="1179"/>
                    <a:pt x="2918" y="1059"/>
                  </a:cubicBezTo>
                  <a:cubicBezTo>
                    <a:pt x="2738" y="739"/>
                    <a:pt x="2478" y="560"/>
                    <a:pt x="2138" y="520"/>
                  </a:cubicBezTo>
                  <a:lnTo>
                    <a:pt x="2478" y="360"/>
                  </a:lnTo>
                  <a:lnTo>
                    <a:pt x="22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6"/>
            <p:cNvSpPr/>
            <p:nvPr/>
          </p:nvSpPr>
          <p:spPr>
            <a:xfrm>
              <a:off x="2158690" y="1296098"/>
              <a:ext cx="67540" cy="41180"/>
            </a:xfrm>
            <a:custGeom>
              <a:avLst/>
              <a:gdLst/>
              <a:ahLst/>
              <a:cxnLst/>
              <a:rect l="l" t="t" r="r" b="b"/>
              <a:pathLst>
                <a:path w="3377" h="2059" extrusionOk="0">
                  <a:moveTo>
                    <a:pt x="3157" y="0"/>
                  </a:moveTo>
                  <a:lnTo>
                    <a:pt x="2718" y="240"/>
                  </a:lnTo>
                  <a:lnTo>
                    <a:pt x="2917" y="620"/>
                  </a:lnTo>
                  <a:lnTo>
                    <a:pt x="3377" y="380"/>
                  </a:lnTo>
                  <a:lnTo>
                    <a:pt x="3157" y="0"/>
                  </a:lnTo>
                  <a:close/>
                  <a:moveTo>
                    <a:pt x="2298" y="460"/>
                  </a:moveTo>
                  <a:lnTo>
                    <a:pt x="0" y="1679"/>
                  </a:lnTo>
                  <a:lnTo>
                    <a:pt x="220" y="2058"/>
                  </a:lnTo>
                  <a:lnTo>
                    <a:pt x="2498" y="840"/>
                  </a:lnTo>
                  <a:lnTo>
                    <a:pt x="2298" y="4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2169470" y="1324878"/>
              <a:ext cx="60760" cy="61560"/>
            </a:xfrm>
            <a:custGeom>
              <a:avLst/>
              <a:gdLst/>
              <a:ahLst/>
              <a:cxnLst/>
              <a:rect l="l" t="t" r="r" b="b"/>
              <a:pathLst>
                <a:path w="3038" h="3078" extrusionOk="0">
                  <a:moveTo>
                    <a:pt x="2278" y="0"/>
                  </a:moveTo>
                  <a:lnTo>
                    <a:pt x="1" y="1219"/>
                  </a:lnTo>
                  <a:lnTo>
                    <a:pt x="200" y="1599"/>
                  </a:lnTo>
                  <a:lnTo>
                    <a:pt x="1439" y="939"/>
                  </a:lnTo>
                  <a:cubicBezTo>
                    <a:pt x="1652" y="826"/>
                    <a:pt x="1834" y="773"/>
                    <a:pt x="1979" y="773"/>
                  </a:cubicBezTo>
                  <a:cubicBezTo>
                    <a:pt x="2039" y="773"/>
                    <a:pt x="2092" y="782"/>
                    <a:pt x="2139" y="799"/>
                  </a:cubicBezTo>
                  <a:cubicBezTo>
                    <a:pt x="2298" y="859"/>
                    <a:pt x="2438" y="979"/>
                    <a:pt x="2518" y="1139"/>
                  </a:cubicBezTo>
                  <a:cubicBezTo>
                    <a:pt x="2578" y="1239"/>
                    <a:pt x="2598" y="1359"/>
                    <a:pt x="2598" y="1459"/>
                  </a:cubicBezTo>
                  <a:cubicBezTo>
                    <a:pt x="2598" y="1559"/>
                    <a:pt x="2558" y="1639"/>
                    <a:pt x="2498" y="1718"/>
                  </a:cubicBezTo>
                  <a:cubicBezTo>
                    <a:pt x="2438" y="1778"/>
                    <a:pt x="2318" y="1858"/>
                    <a:pt x="2159" y="1938"/>
                  </a:cubicBezTo>
                  <a:lnTo>
                    <a:pt x="780" y="2698"/>
                  </a:lnTo>
                  <a:lnTo>
                    <a:pt x="980" y="3077"/>
                  </a:lnTo>
                  <a:lnTo>
                    <a:pt x="2398" y="2318"/>
                  </a:lnTo>
                  <a:cubicBezTo>
                    <a:pt x="2578" y="2238"/>
                    <a:pt x="2698" y="2158"/>
                    <a:pt x="2758" y="2098"/>
                  </a:cubicBezTo>
                  <a:cubicBezTo>
                    <a:pt x="2858" y="2018"/>
                    <a:pt x="2918" y="1938"/>
                    <a:pt x="2978" y="1838"/>
                  </a:cubicBezTo>
                  <a:cubicBezTo>
                    <a:pt x="3018" y="1738"/>
                    <a:pt x="3038" y="1619"/>
                    <a:pt x="3038" y="1459"/>
                  </a:cubicBezTo>
                  <a:cubicBezTo>
                    <a:pt x="3018" y="1319"/>
                    <a:pt x="2978" y="1179"/>
                    <a:pt x="2898" y="1039"/>
                  </a:cubicBezTo>
                  <a:cubicBezTo>
                    <a:pt x="2738" y="739"/>
                    <a:pt x="2478" y="560"/>
                    <a:pt x="2139" y="520"/>
                  </a:cubicBezTo>
                  <a:lnTo>
                    <a:pt x="2458" y="340"/>
                  </a:lnTo>
                  <a:lnTo>
                    <a:pt x="22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6"/>
            <p:cNvSpPr/>
            <p:nvPr/>
          </p:nvSpPr>
          <p:spPr>
            <a:xfrm>
              <a:off x="2200250" y="1379338"/>
              <a:ext cx="55960" cy="51720"/>
            </a:xfrm>
            <a:custGeom>
              <a:avLst/>
              <a:gdLst/>
              <a:ahLst/>
              <a:cxnLst/>
              <a:rect l="l" t="t" r="r" b="b"/>
              <a:pathLst>
                <a:path w="2798" h="2586" extrusionOk="0">
                  <a:moveTo>
                    <a:pt x="1649" y="420"/>
                  </a:moveTo>
                  <a:cubicBezTo>
                    <a:pt x="1721" y="420"/>
                    <a:pt x="1791" y="432"/>
                    <a:pt x="1858" y="454"/>
                  </a:cubicBezTo>
                  <a:cubicBezTo>
                    <a:pt x="2058" y="514"/>
                    <a:pt x="2198" y="634"/>
                    <a:pt x="2278" y="814"/>
                  </a:cubicBezTo>
                  <a:cubicBezTo>
                    <a:pt x="2398" y="1014"/>
                    <a:pt x="2398" y="1213"/>
                    <a:pt x="2318" y="1413"/>
                  </a:cubicBezTo>
                  <a:cubicBezTo>
                    <a:pt x="2258" y="1553"/>
                    <a:pt x="2138" y="1673"/>
                    <a:pt x="1958" y="1793"/>
                  </a:cubicBezTo>
                  <a:lnTo>
                    <a:pt x="1279" y="514"/>
                  </a:lnTo>
                  <a:cubicBezTo>
                    <a:pt x="1404" y="452"/>
                    <a:pt x="1529" y="420"/>
                    <a:pt x="1649" y="420"/>
                  </a:cubicBezTo>
                  <a:close/>
                  <a:moveTo>
                    <a:pt x="1595" y="0"/>
                  </a:moveTo>
                  <a:cubicBezTo>
                    <a:pt x="1352" y="0"/>
                    <a:pt x="1091" y="72"/>
                    <a:pt x="819" y="214"/>
                  </a:cubicBezTo>
                  <a:cubicBezTo>
                    <a:pt x="440" y="414"/>
                    <a:pt x="200" y="674"/>
                    <a:pt x="100" y="974"/>
                  </a:cubicBezTo>
                  <a:cubicBezTo>
                    <a:pt x="0" y="1273"/>
                    <a:pt x="40" y="1593"/>
                    <a:pt x="220" y="1933"/>
                  </a:cubicBezTo>
                  <a:cubicBezTo>
                    <a:pt x="360" y="2193"/>
                    <a:pt x="540" y="2392"/>
                    <a:pt x="759" y="2492"/>
                  </a:cubicBezTo>
                  <a:cubicBezTo>
                    <a:pt x="897" y="2555"/>
                    <a:pt x="1050" y="2586"/>
                    <a:pt x="1209" y="2586"/>
                  </a:cubicBezTo>
                  <a:cubicBezTo>
                    <a:pt x="1304" y="2586"/>
                    <a:pt x="1401" y="2575"/>
                    <a:pt x="1499" y="2552"/>
                  </a:cubicBezTo>
                  <a:lnTo>
                    <a:pt x="1339" y="2113"/>
                  </a:lnTo>
                  <a:cubicBezTo>
                    <a:pt x="1268" y="2127"/>
                    <a:pt x="1202" y="2133"/>
                    <a:pt x="1141" y="2133"/>
                  </a:cubicBezTo>
                  <a:cubicBezTo>
                    <a:pt x="1028" y="2133"/>
                    <a:pt x="930" y="2111"/>
                    <a:pt x="839" y="2073"/>
                  </a:cubicBezTo>
                  <a:cubicBezTo>
                    <a:pt x="719" y="2013"/>
                    <a:pt x="620" y="1913"/>
                    <a:pt x="540" y="1773"/>
                  </a:cubicBezTo>
                  <a:cubicBezTo>
                    <a:pt x="440" y="1573"/>
                    <a:pt x="420" y="1373"/>
                    <a:pt x="480" y="1173"/>
                  </a:cubicBezTo>
                  <a:cubicBezTo>
                    <a:pt x="560" y="994"/>
                    <a:pt x="700" y="814"/>
                    <a:pt x="959" y="654"/>
                  </a:cubicBezTo>
                  <a:lnTo>
                    <a:pt x="1858" y="2372"/>
                  </a:lnTo>
                  <a:cubicBezTo>
                    <a:pt x="1898" y="2352"/>
                    <a:pt x="1938" y="2332"/>
                    <a:pt x="1958" y="2312"/>
                  </a:cubicBezTo>
                  <a:cubicBezTo>
                    <a:pt x="2338" y="2113"/>
                    <a:pt x="2578" y="1853"/>
                    <a:pt x="2698" y="1553"/>
                  </a:cubicBezTo>
                  <a:cubicBezTo>
                    <a:pt x="2798" y="1253"/>
                    <a:pt x="2758" y="954"/>
                    <a:pt x="2598" y="634"/>
                  </a:cubicBezTo>
                  <a:cubicBezTo>
                    <a:pt x="2438" y="314"/>
                    <a:pt x="2198" y="114"/>
                    <a:pt x="1878" y="35"/>
                  </a:cubicBezTo>
                  <a:cubicBezTo>
                    <a:pt x="1787" y="12"/>
                    <a:pt x="1692" y="0"/>
                    <a:pt x="15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2421250" y="923238"/>
              <a:ext cx="71540" cy="26400"/>
            </a:xfrm>
            <a:custGeom>
              <a:avLst/>
              <a:gdLst/>
              <a:ahLst/>
              <a:cxnLst/>
              <a:rect l="l" t="t" r="r" b="b"/>
              <a:pathLst>
                <a:path w="3577" h="1320" extrusionOk="0">
                  <a:moveTo>
                    <a:pt x="3457" y="0"/>
                  </a:moveTo>
                  <a:lnTo>
                    <a:pt x="0" y="859"/>
                  </a:lnTo>
                  <a:lnTo>
                    <a:pt x="100" y="1319"/>
                  </a:lnTo>
                  <a:lnTo>
                    <a:pt x="3577" y="460"/>
                  </a:lnTo>
                  <a:lnTo>
                    <a:pt x="34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2428430" y="953298"/>
              <a:ext cx="55180" cy="46440"/>
            </a:xfrm>
            <a:custGeom>
              <a:avLst/>
              <a:gdLst/>
              <a:ahLst/>
              <a:cxnLst/>
              <a:rect l="l" t="t" r="r" b="b"/>
              <a:pathLst>
                <a:path w="2759" h="2322" extrusionOk="0">
                  <a:moveTo>
                    <a:pt x="1919" y="1"/>
                  </a:moveTo>
                  <a:cubicBezTo>
                    <a:pt x="1864" y="1"/>
                    <a:pt x="1809" y="6"/>
                    <a:pt x="1759" y="16"/>
                  </a:cubicBezTo>
                  <a:cubicBezTo>
                    <a:pt x="1619" y="36"/>
                    <a:pt x="1519" y="96"/>
                    <a:pt x="1439" y="196"/>
                  </a:cubicBezTo>
                  <a:cubicBezTo>
                    <a:pt x="1340" y="276"/>
                    <a:pt x="1300" y="395"/>
                    <a:pt x="1260" y="515"/>
                  </a:cubicBezTo>
                  <a:cubicBezTo>
                    <a:pt x="1240" y="655"/>
                    <a:pt x="1220" y="895"/>
                    <a:pt x="1220" y="1215"/>
                  </a:cubicBezTo>
                  <a:cubicBezTo>
                    <a:pt x="1220" y="1475"/>
                    <a:pt x="1200" y="1634"/>
                    <a:pt x="1180" y="1694"/>
                  </a:cubicBezTo>
                  <a:cubicBezTo>
                    <a:pt x="1140" y="1794"/>
                    <a:pt x="1080" y="1854"/>
                    <a:pt x="980" y="1874"/>
                  </a:cubicBezTo>
                  <a:cubicBezTo>
                    <a:pt x="956" y="1879"/>
                    <a:pt x="932" y="1881"/>
                    <a:pt x="906" y="1881"/>
                  </a:cubicBezTo>
                  <a:cubicBezTo>
                    <a:pt x="825" y="1881"/>
                    <a:pt x="737" y="1855"/>
                    <a:pt x="660" y="1794"/>
                  </a:cubicBezTo>
                  <a:cubicBezTo>
                    <a:pt x="560" y="1734"/>
                    <a:pt x="480" y="1594"/>
                    <a:pt x="440" y="1395"/>
                  </a:cubicBezTo>
                  <a:cubicBezTo>
                    <a:pt x="400" y="1195"/>
                    <a:pt x="400" y="1035"/>
                    <a:pt x="460" y="915"/>
                  </a:cubicBezTo>
                  <a:cubicBezTo>
                    <a:pt x="520" y="775"/>
                    <a:pt x="640" y="675"/>
                    <a:pt x="800" y="615"/>
                  </a:cubicBezTo>
                  <a:lnTo>
                    <a:pt x="640" y="216"/>
                  </a:lnTo>
                  <a:cubicBezTo>
                    <a:pt x="380" y="316"/>
                    <a:pt x="201" y="475"/>
                    <a:pt x="121" y="675"/>
                  </a:cubicBezTo>
                  <a:cubicBezTo>
                    <a:pt x="21" y="895"/>
                    <a:pt x="1" y="1155"/>
                    <a:pt x="81" y="1475"/>
                  </a:cubicBezTo>
                  <a:cubicBezTo>
                    <a:pt x="141" y="1674"/>
                    <a:pt x="221" y="1854"/>
                    <a:pt x="321" y="1994"/>
                  </a:cubicBezTo>
                  <a:cubicBezTo>
                    <a:pt x="420" y="2134"/>
                    <a:pt x="560" y="2214"/>
                    <a:pt x="700" y="2274"/>
                  </a:cubicBezTo>
                  <a:cubicBezTo>
                    <a:pt x="777" y="2307"/>
                    <a:pt x="854" y="2322"/>
                    <a:pt x="935" y="2322"/>
                  </a:cubicBezTo>
                  <a:cubicBezTo>
                    <a:pt x="1000" y="2322"/>
                    <a:pt x="1068" y="2312"/>
                    <a:pt x="1140" y="2294"/>
                  </a:cubicBezTo>
                  <a:cubicBezTo>
                    <a:pt x="1280" y="2274"/>
                    <a:pt x="1400" y="2194"/>
                    <a:pt x="1479" y="2114"/>
                  </a:cubicBezTo>
                  <a:cubicBezTo>
                    <a:pt x="1559" y="2014"/>
                    <a:pt x="1599" y="1914"/>
                    <a:pt x="1619" y="1774"/>
                  </a:cubicBezTo>
                  <a:cubicBezTo>
                    <a:pt x="1639" y="1654"/>
                    <a:pt x="1659" y="1415"/>
                    <a:pt x="1679" y="1095"/>
                  </a:cubicBezTo>
                  <a:cubicBezTo>
                    <a:pt x="1679" y="875"/>
                    <a:pt x="1679" y="735"/>
                    <a:pt x="1699" y="695"/>
                  </a:cubicBezTo>
                  <a:cubicBezTo>
                    <a:pt x="1699" y="615"/>
                    <a:pt x="1719" y="555"/>
                    <a:pt x="1759" y="495"/>
                  </a:cubicBezTo>
                  <a:cubicBezTo>
                    <a:pt x="1799" y="455"/>
                    <a:pt x="1839" y="435"/>
                    <a:pt x="1899" y="415"/>
                  </a:cubicBezTo>
                  <a:cubicBezTo>
                    <a:pt x="1919" y="410"/>
                    <a:pt x="1940" y="408"/>
                    <a:pt x="1962" y="408"/>
                  </a:cubicBezTo>
                  <a:cubicBezTo>
                    <a:pt x="2028" y="408"/>
                    <a:pt x="2099" y="430"/>
                    <a:pt x="2159" y="475"/>
                  </a:cubicBezTo>
                  <a:cubicBezTo>
                    <a:pt x="2239" y="555"/>
                    <a:pt x="2319" y="675"/>
                    <a:pt x="2359" y="875"/>
                  </a:cubicBezTo>
                  <a:cubicBezTo>
                    <a:pt x="2399" y="1055"/>
                    <a:pt x="2399" y="1175"/>
                    <a:pt x="2339" y="1295"/>
                  </a:cubicBezTo>
                  <a:cubicBezTo>
                    <a:pt x="2299" y="1395"/>
                    <a:pt x="2199" y="1475"/>
                    <a:pt x="2079" y="1534"/>
                  </a:cubicBezTo>
                  <a:lnTo>
                    <a:pt x="2239" y="1934"/>
                  </a:lnTo>
                  <a:cubicBezTo>
                    <a:pt x="2399" y="1874"/>
                    <a:pt x="2519" y="1794"/>
                    <a:pt x="2598" y="1694"/>
                  </a:cubicBezTo>
                  <a:cubicBezTo>
                    <a:pt x="2678" y="1594"/>
                    <a:pt x="2718" y="1475"/>
                    <a:pt x="2738" y="1295"/>
                  </a:cubicBezTo>
                  <a:cubicBezTo>
                    <a:pt x="2758" y="1135"/>
                    <a:pt x="2758" y="955"/>
                    <a:pt x="2698" y="755"/>
                  </a:cubicBezTo>
                  <a:cubicBezTo>
                    <a:pt x="2678" y="635"/>
                    <a:pt x="2618" y="515"/>
                    <a:pt x="2558" y="415"/>
                  </a:cubicBezTo>
                  <a:cubicBezTo>
                    <a:pt x="2499" y="296"/>
                    <a:pt x="2439" y="216"/>
                    <a:pt x="2379" y="176"/>
                  </a:cubicBezTo>
                  <a:cubicBezTo>
                    <a:pt x="2279" y="96"/>
                    <a:pt x="2199" y="36"/>
                    <a:pt x="2079" y="16"/>
                  </a:cubicBezTo>
                  <a:cubicBezTo>
                    <a:pt x="2029" y="6"/>
                    <a:pt x="1974" y="1"/>
                    <a:pt x="19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2440830" y="1002618"/>
              <a:ext cx="55960" cy="49620"/>
            </a:xfrm>
            <a:custGeom>
              <a:avLst/>
              <a:gdLst/>
              <a:ahLst/>
              <a:cxnLst/>
              <a:rect l="l" t="t" r="r" b="b"/>
              <a:pathLst>
                <a:path w="2798" h="2481" extrusionOk="0">
                  <a:moveTo>
                    <a:pt x="1604" y="446"/>
                  </a:moveTo>
                  <a:cubicBezTo>
                    <a:pt x="1754" y="446"/>
                    <a:pt x="1886" y="471"/>
                    <a:pt x="1998" y="527"/>
                  </a:cubicBezTo>
                  <a:cubicBezTo>
                    <a:pt x="2198" y="627"/>
                    <a:pt x="2318" y="787"/>
                    <a:pt x="2358" y="1007"/>
                  </a:cubicBezTo>
                  <a:cubicBezTo>
                    <a:pt x="2418" y="1207"/>
                    <a:pt x="2378" y="1406"/>
                    <a:pt x="2258" y="1586"/>
                  </a:cubicBezTo>
                  <a:cubicBezTo>
                    <a:pt x="2118" y="1766"/>
                    <a:pt x="1899" y="1906"/>
                    <a:pt x="1599" y="1966"/>
                  </a:cubicBezTo>
                  <a:cubicBezTo>
                    <a:pt x="1438" y="2004"/>
                    <a:pt x="1296" y="2023"/>
                    <a:pt x="1169" y="2023"/>
                  </a:cubicBezTo>
                  <a:cubicBezTo>
                    <a:pt x="1027" y="2023"/>
                    <a:pt x="905" y="1999"/>
                    <a:pt x="800" y="1946"/>
                  </a:cubicBezTo>
                  <a:cubicBezTo>
                    <a:pt x="620" y="1846"/>
                    <a:pt x="480" y="1686"/>
                    <a:pt x="440" y="1466"/>
                  </a:cubicBezTo>
                  <a:cubicBezTo>
                    <a:pt x="380" y="1266"/>
                    <a:pt x="420" y="1067"/>
                    <a:pt x="540" y="887"/>
                  </a:cubicBezTo>
                  <a:cubicBezTo>
                    <a:pt x="680" y="707"/>
                    <a:pt x="899" y="567"/>
                    <a:pt x="1219" y="487"/>
                  </a:cubicBezTo>
                  <a:cubicBezTo>
                    <a:pt x="1359" y="461"/>
                    <a:pt x="1487" y="446"/>
                    <a:pt x="1604" y="446"/>
                  </a:cubicBezTo>
                  <a:close/>
                  <a:moveTo>
                    <a:pt x="1601" y="0"/>
                  </a:moveTo>
                  <a:cubicBezTo>
                    <a:pt x="1453" y="0"/>
                    <a:pt x="1292" y="23"/>
                    <a:pt x="1119" y="68"/>
                  </a:cubicBezTo>
                  <a:cubicBezTo>
                    <a:pt x="680" y="167"/>
                    <a:pt x="400" y="347"/>
                    <a:pt x="220" y="627"/>
                  </a:cubicBezTo>
                  <a:cubicBezTo>
                    <a:pt x="40" y="887"/>
                    <a:pt x="0" y="1207"/>
                    <a:pt x="80" y="1566"/>
                  </a:cubicBezTo>
                  <a:cubicBezTo>
                    <a:pt x="140" y="1786"/>
                    <a:pt x="240" y="1966"/>
                    <a:pt x="380" y="2126"/>
                  </a:cubicBezTo>
                  <a:cubicBezTo>
                    <a:pt x="540" y="2286"/>
                    <a:pt x="720" y="2385"/>
                    <a:pt x="919" y="2445"/>
                  </a:cubicBezTo>
                  <a:cubicBezTo>
                    <a:pt x="1006" y="2469"/>
                    <a:pt x="1099" y="2480"/>
                    <a:pt x="1199" y="2480"/>
                  </a:cubicBezTo>
                  <a:cubicBezTo>
                    <a:pt x="1353" y="2480"/>
                    <a:pt x="1525" y="2454"/>
                    <a:pt x="1719" y="2405"/>
                  </a:cubicBezTo>
                  <a:cubicBezTo>
                    <a:pt x="2118" y="2306"/>
                    <a:pt x="2398" y="2126"/>
                    <a:pt x="2578" y="1846"/>
                  </a:cubicBezTo>
                  <a:cubicBezTo>
                    <a:pt x="2758" y="1586"/>
                    <a:pt x="2798" y="1266"/>
                    <a:pt x="2718" y="927"/>
                  </a:cubicBezTo>
                  <a:cubicBezTo>
                    <a:pt x="2638" y="607"/>
                    <a:pt x="2478" y="367"/>
                    <a:pt x="2238" y="187"/>
                  </a:cubicBezTo>
                  <a:cubicBezTo>
                    <a:pt x="2063" y="63"/>
                    <a:pt x="1850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2451610" y="1049918"/>
              <a:ext cx="71560" cy="25600"/>
            </a:xfrm>
            <a:custGeom>
              <a:avLst/>
              <a:gdLst/>
              <a:ahLst/>
              <a:cxnLst/>
              <a:rect l="l" t="t" r="r" b="b"/>
              <a:pathLst>
                <a:path w="3578" h="1280" extrusionOk="0">
                  <a:moveTo>
                    <a:pt x="3478" y="0"/>
                  </a:moveTo>
                  <a:lnTo>
                    <a:pt x="1" y="860"/>
                  </a:lnTo>
                  <a:lnTo>
                    <a:pt x="101" y="1279"/>
                  </a:lnTo>
                  <a:lnTo>
                    <a:pt x="3578" y="440"/>
                  </a:lnTo>
                  <a:lnTo>
                    <a:pt x="34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2459210" y="1078678"/>
              <a:ext cx="55960" cy="49580"/>
            </a:xfrm>
            <a:custGeom>
              <a:avLst/>
              <a:gdLst/>
              <a:ahLst/>
              <a:cxnLst/>
              <a:rect l="l" t="t" r="r" b="b"/>
              <a:pathLst>
                <a:path w="2798" h="2479" extrusionOk="0">
                  <a:moveTo>
                    <a:pt x="1642" y="445"/>
                  </a:moveTo>
                  <a:cubicBezTo>
                    <a:pt x="1792" y="445"/>
                    <a:pt x="1925" y="487"/>
                    <a:pt x="2059" y="561"/>
                  </a:cubicBezTo>
                  <a:cubicBezTo>
                    <a:pt x="2218" y="661"/>
                    <a:pt x="2318" y="800"/>
                    <a:pt x="2358" y="1000"/>
                  </a:cubicBezTo>
                  <a:cubicBezTo>
                    <a:pt x="2418" y="1220"/>
                    <a:pt x="2378" y="1420"/>
                    <a:pt x="2238" y="1600"/>
                  </a:cubicBezTo>
                  <a:cubicBezTo>
                    <a:pt x="2158" y="1700"/>
                    <a:pt x="2019" y="1800"/>
                    <a:pt x="1819" y="1859"/>
                  </a:cubicBezTo>
                  <a:lnTo>
                    <a:pt x="1479" y="461"/>
                  </a:lnTo>
                  <a:cubicBezTo>
                    <a:pt x="1536" y="450"/>
                    <a:pt x="1590" y="445"/>
                    <a:pt x="1642" y="445"/>
                  </a:cubicBezTo>
                  <a:close/>
                  <a:moveTo>
                    <a:pt x="1576" y="0"/>
                  </a:moveTo>
                  <a:cubicBezTo>
                    <a:pt x="1428" y="0"/>
                    <a:pt x="1269" y="21"/>
                    <a:pt x="1099" y="61"/>
                  </a:cubicBezTo>
                  <a:cubicBezTo>
                    <a:pt x="680" y="161"/>
                    <a:pt x="400" y="341"/>
                    <a:pt x="220" y="621"/>
                  </a:cubicBezTo>
                  <a:cubicBezTo>
                    <a:pt x="40" y="880"/>
                    <a:pt x="0" y="1200"/>
                    <a:pt x="80" y="1580"/>
                  </a:cubicBezTo>
                  <a:cubicBezTo>
                    <a:pt x="160" y="1859"/>
                    <a:pt x="300" y="2099"/>
                    <a:pt x="480" y="2239"/>
                  </a:cubicBezTo>
                  <a:cubicBezTo>
                    <a:pt x="660" y="2399"/>
                    <a:pt x="900" y="2479"/>
                    <a:pt x="1179" y="2479"/>
                  </a:cubicBezTo>
                  <a:lnTo>
                    <a:pt x="1119" y="2039"/>
                  </a:lnTo>
                  <a:cubicBezTo>
                    <a:pt x="920" y="1999"/>
                    <a:pt x="780" y="1959"/>
                    <a:pt x="660" y="1859"/>
                  </a:cubicBezTo>
                  <a:cubicBezTo>
                    <a:pt x="560" y="1780"/>
                    <a:pt x="480" y="1640"/>
                    <a:pt x="440" y="1500"/>
                  </a:cubicBezTo>
                  <a:cubicBezTo>
                    <a:pt x="400" y="1280"/>
                    <a:pt x="420" y="1080"/>
                    <a:pt x="540" y="920"/>
                  </a:cubicBezTo>
                  <a:cubicBezTo>
                    <a:pt x="640" y="740"/>
                    <a:pt x="840" y="601"/>
                    <a:pt x="1119" y="521"/>
                  </a:cubicBezTo>
                  <a:lnTo>
                    <a:pt x="1559" y="2399"/>
                  </a:lnTo>
                  <a:cubicBezTo>
                    <a:pt x="1619" y="2399"/>
                    <a:pt x="1659" y="2379"/>
                    <a:pt x="1679" y="2379"/>
                  </a:cubicBezTo>
                  <a:cubicBezTo>
                    <a:pt x="2099" y="2279"/>
                    <a:pt x="2398" y="2099"/>
                    <a:pt x="2578" y="1820"/>
                  </a:cubicBezTo>
                  <a:cubicBezTo>
                    <a:pt x="2758" y="1560"/>
                    <a:pt x="2798" y="1240"/>
                    <a:pt x="2718" y="920"/>
                  </a:cubicBezTo>
                  <a:cubicBezTo>
                    <a:pt x="2638" y="561"/>
                    <a:pt x="2438" y="301"/>
                    <a:pt x="2158" y="141"/>
                  </a:cubicBezTo>
                  <a:cubicBezTo>
                    <a:pt x="1991" y="46"/>
                    <a:pt x="1796" y="0"/>
                    <a:pt x="15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2472390" y="1130238"/>
              <a:ext cx="57980" cy="53180"/>
            </a:xfrm>
            <a:custGeom>
              <a:avLst/>
              <a:gdLst/>
              <a:ahLst/>
              <a:cxnLst/>
              <a:rect l="l" t="t" r="r" b="b"/>
              <a:pathLst>
                <a:path w="2899" h="2659" extrusionOk="0">
                  <a:moveTo>
                    <a:pt x="2399" y="1"/>
                  </a:moveTo>
                  <a:lnTo>
                    <a:pt x="840" y="380"/>
                  </a:lnTo>
                  <a:cubicBezTo>
                    <a:pt x="660" y="420"/>
                    <a:pt x="540" y="480"/>
                    <a:pt x="460" y="500"/>
                  </a:cubicBezTo>
                  <a:cubicBezTo>
                    <a:pt x="341" y="560"/>
                    <a:pt x="241" y="640"/>
                    <a:pt x="161" y="720"/>
                  </a:cubicBezTo>
                  <a:cubicBezTo>
                    <a:pt x="101" y="800"/>
                    <a:pt x="41" y="920"/>
                    <a:pt x="21" y="1060"/>
                  </a:cubicBezTo>
                  <a:cubicBezTo>
                    <a:pt x="1" y="1200"/>
                    <a:pt x="1" y="1340"/>
                    <a:pt x="41" y="1499"/>
                  </a:cubicBezTo>
                  <a:cubicBezTo>
                    <a:pt x="121" y="1819"/>
                    <a:pt x="321" y="2059"/>
                    <a:pt x="660" y="2179"/>
                  </a:cubicBezTo>
                  <a:lnTo>
                    <a:pt x="281" y="2279"/>
                  </a:lnTo>
                  <a:lnTo>
                    <a:pt x="380" y="2658"/>
                  </a:lnTo>
                  <a:lnTo>
                    <a:pt x="2898" y="2059"/>
                  </a:lnTo>
                  <a:lnTo>
                    <a:pt x="2798" y="1619"/>
                  </a:lnTo>
                  <a:lnTo>
                    <a:pt x="1440" y="1959"/>
                  </a:lnTo>
                  <a:cubicBezTo>
                    <a:pt x="1293" y="1988"/>
                    <a:pt x="1158" y="2007"/>
                    <a:pt x="1048" y="2007"/>
                  </a:cubicBezTo>
                  <a:cubicBezTo>
                    <a:pt x="1009" y="2007"/>
                    <a:pt x="972" y="2004"/>
                    <a:pt x="940" y="1999"/>
                  </a:cubicBezTo>
                  <a:cubicBezTo>
                    <a:pt x="820" y="1979"/>
                    <a:pt x="700" y="1919"/>
                    <a:pt x="600" y="1819"/>
                  </a:cubicBezTo>
                  <a:cubicBezTo>
                    <a:pt x="520" y="1719"/>
                    <a:pt x="460" y="1619"/>
                    <a:pt x="420" y="1479"/>
                  </a:cubicBezTo>
                  <a:cubicBezTo>
                    <a:pt x="400" y="1360"/>
                    <a:pt x="400" y="1240"/>
                    <a:pt x="440" y="1140"/>
                  </a:cubicBezTo>
                  <a:cubicBezTo>
                    <a:pt x="480" y="1040"/>
                    <a:pt x="560" y="960"/>
                    <a:pt x="660" y="900"/>
                  </a:cubicBezTo>
                  <a:cubicBezTo>
                    <a:pt x="740" y="880"/>
                    <a:pt x="880" y="820"/>
                    <a:pt x="1100" y="780"/>
                  </a:cubicBezTo>
                  <a:lnTo>
                    <a:pt x="2499" y="440"/>
                  </a:lnTo>
                  <a:lnTo>
                    <a:pt x="23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2485190" y="1186978"/>
              <a:ext cx="55960" cy="47000"/>
            </a:xfrm>
            <a:custGeom>
              <a:avLst/>
              <a:gdLst/>
              <a:ahLst/>
              <a:cxnLst/>
              <a:rect l="l" t="t" r="r" b="b"/>
              <a:pathLst>
                <a:path w="2798" h="2350" extrusionOk="0">
                  <a:moveTo>
                    <a:pt x="1617" y="0"/>
                  </a:moveTo>
                  <a:cubicBezTo>
                    <a:pt x="1464" y="0"/>
                    <a:pt x="1300" y="22"/>
                    <a:pt x="1119" y="61"/>
                  </a:cubicBezTo>
                  <a:cubicBezTo>
                    <a:pt x="700" y="161"/>
                    <a:pt x="400" y="341"/>
                    <a:pt x="220" y="601"/>
                  </a:cubicBezTo>
                  <a:cubicBezTo>
                    <a:pt x="60" y="880"/>
                    <a:pt x="0" y="1180"/>
                    <a:pt x="100" y="1520"/>
                  </a:cubicBezTo>
                  <a:cubicBezTo>
                    <a:pt x="160" y="1800"/>
                    <a:pt x="300" y="2019"/>
                    <a:pt x="500" y="2159"/>
                  </a:cubicBezTo>
                  <a:cubicBezTo>
                    <a:pt x="681" y="2275"/>
                    <a:pt x="876" y="2349"/>
                    <a:pt x="1119" y="2349"/>
                  </a:cubicBezTo>
                  <a:cubicBezTo>
                    <a:pt x="1170" y="2349"/>
                    <a:pt x="1223" y="2346"/>
                    <a:pt x="1279" y="2339"/>
                  </a:cubicBezTo>
                  <a:lnTo>
                    <a:pt x="1219" y="1920"/>
                  </a:lnTo>
                  <a:cubicBezTo>
                    <a:pt x="1181" y="1923"/>
                    <a:pt x="1145" y="1925"/>
                    <a:pt x="1110" y="1925"/>
                  </a:cubicBezTo>
                  <a:cubicBezTo>
                    <a:pt x="939" y="1925"/>
                    <a:pt x="799" y="1886"/>
                    <a:pt x="700" y="1820"/>
                  </a:cubicBezTo>
                  <a:cubicBezTo>
                    <a:pt x="560" y="1720"/>
                    <a:pt x="480" y="1600"/>
                    <a:pt x="440" y="1440"/>
                  </a:cubicBezTo>
                  <a:cubicBezTo>
                    <a:pt x="400" y="1220"/>
                    <a:pt x="420" y="1040"/>
                    <a:pt x="540" y="860"/>
                  </a:cubicBezTo>
                  <a:cubicBezTo>
                    <a:pt x="660" y="701"/>
                    <a:pt x="899" y="581"/>
                    <a:pt x="1239" y="501"/>
                  </a:cubicBezTo>
                  <a:cubicBezTo>
                    <a:pt x="1399" y="463"/>
                    <a:pt x="1542" y="443"/>
                    <a:pt x="1667" y="443"/>
                  </a:cubicBezTo>
                  <a:cubicBezTo>
                    <a:pt x="1806" y="443"/>
                    <a:pt x="1923" y="468"/>
                    <a:pt x="2018" y="521"/>
                  </a:cubicBezTo>
                  <a:cubicBezTo>
                    <a:pt x="2198" y="621"/>
                    <a:pt x="2318" y="781"/>
                    <a:pt x="2378" y="980"/>
                  </a:cubicBezTo>
                  <a:cubicBezTo>
                    <a:pt x="2418" y="1140"/>
                    <a:pt x="2398" y="1260"/>
                    <a:pt x="2338" y="1380"/>
                  </a:cubicBezTo>
                  <a:cubicBezTo>
                    <a:pt x="2278" y="1500"/>
                    <a:pt x="2158" y="1600"/>
                    <a:pt x="1998" y="1680"/>
                  </a:cubicBezTo>
                  <a:lnTo>
                    <a:pt x="2178" y="2079"/>
                  </a:lnTo>
                  <a:cubicBezTo>
                    <a:pt x="2418" y="1979"/>
                    <a:pt x="2578" y="1820"/>
                    <a:pt x="2678" y="1600"/>
                  </a:cubicBezTo>
                  <a:cubicBezTo>
                    <a:pt x="2778" y="1400"/>
                    <a:pt x="2798" y="1160"/>
                    <a:pt x="2718" y="880"/>
                  </a:cubicBezTo>
                  <a:cubicBezTo>
                    <a:pt x="2678" y="681"/>
                    <a:pt x="2578" y="481"/>
                    <a:pt x="2418" y="321"/>
                  </a:cubicBezTo>
                  <a:cubicBezTo>
                    <a:pt x="2278" y="161"/>
                    <a:pt x="2098" y="61"/>
                    <a:pt x="1859" y="21"/>
                  </a:cubicBezTo>
                  <a:cubicBezTo>
                    <a:pt x="1781" y="7"/>
                    <a:pt x="1700" y="0"/>
                    <a:pt x="16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2495170" y="1228558"/>
              <a:ext cx="71560" cy="25600"/>
            </a:xfrm>
            <a:custGeom>
              <a:avLst/>
              <a:gdLst/>
              <a:ahLst/>
              <a:cxnLst/>
              <a:rect l="l" t="t" r="r" b="b"/>
              <a:pathLst>
                <a:path w="3578" h="1280" extrusionOk="0">
                  <a:moveTo>
                    <a:pt x="3478" y="0"/>
                  </a:moveTo>
                  <a:lnTo>
                    <a:pt x="2978" y="120"/>
                  </a:lnTo>
                  <a:lnTo>
                    <a:pt x="3078" y="540"/>
                  </a:lnTo>
                  <a:lnTo>
                    <a:pt x="3578" y="420"/>
                  </a:lnTo>
                  <a:lnTo>
                    <a:pt x="3478" y="0"/>
                  </a:lnTo>
                  <a:close/>
                  <a:moveTo>
                    <a:pt x="2518" y="240"/>
                  </a:moveTo>
                  <a:lnTo>
                    <a:pt x="1" y="840"/>
                  </a:lnTo>
                  <a:lnTo>
                    <a:pt x="101" y="1279"/>
                  </a:lnTo>
                  <a:lnTo>
                    <a:pt x="2618" y="660"/>
                  </a:lnTo>
                  <a:lnTo>
                    <a:pt x="2518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6"/>
            <p:cNvSpPr/>
            <p:nvPr/>
          </p:nvSpPr>
          <p:spPr>
            <a:xfrm>
              <a:off x="2500370" y="1254938"/>
              <a:ext cx="57960" cy="53160"/>
            </a:xfrm>
            <a:custGeom>
              <a:avLst/>
              <a:gdLst/>
              <a:ahLst/>
              <a:cxnLst/>
              <a:rect l="l" t="t" r="r" b="b"/>
              <a:pathLst>
                <a:path w="2898" h="2658" extrusionOk="0">
                  <a:moveTo>
                    <a:pt x="2518" y="0"/>
                  </a:moveTo>
                  <a:lnTo>
                    <a:pt x="1" y="600"/>
                  </a:lnTo>
                  <a:lnTo>
                    <a:pt x="100" y="1039"/>
                  </a:lnTo>
                  <a:lnTo>
                    <a:pt x="1479" y="700"/>
                  </a:lnTo>
                  <a:cubicBezTo>
                    <a:pt x="1613" y="666"/>
                    <a:pt x="1729" y="650"/>
                    <a:pt x="1830" y="650"/>
                  </a:cubicBezTo>
                  <a:cubicBezTo>
                    <a:pt x="1972" y="650"/>
                    <a:pt x="2085" y="681"/>
                    <a:pt x="2179" y="740"/>
                  </a:cubicBezTo>
                  <a:cubicBezTo>
                    <a:pt x="2318" y="839"/>
                    <a:pt x="2418" y="979"/>
                    <a:pt x="2458" y="1159"/>
                  </a:cubicBezTo>
                  <a:cubicBezTo>
                    <a:pt x="2498" y="1279"/>
                    <a:pt x="2478" y="1379"/>
                    <a:pt x="2458" y="1479"/>
                  </a:cubicBezTo>
                  <a:cubicBezTo>
                    <a:pt x="2418" y="1579"/>
                    <a:pt x="2378" y="1659"/>
                    <a:pt x="2298" y="1699"/>
                  </a:cubicBezTo>
                  <a:cubicBezTo>
                    <a:pt x="2219" y="1759"/>
                    <a:pt x="2099" y="1819"/>
                    <a:pt x="1919" y="1858"/>
                  </a:cubicBezTo>
                  <a:lnTo>
                    <a:pt x="380" y="2218"/>
                  </a:lnTo>
                  <a:lnTo>
                    <a:pt x="480" y="2658"/>
                  </a:lnTo>
                  <a:lnTo>
                    <a:pt x="2039" y="2278"/>
                  </a:lnTo>
                  <a:cubicBezTo>
                    <a:pt x="2239" y="2218"/>
                    <a:pt x="2378" y="2178"/>
                    <a:pt x="2438" y="2158"/>
                  </a:cubicBezTo>
                  <a:cubicBezTo>
                    <a:pt x="2558" y="2098"/>
                    <a:pt x="2658" y="2018"/>
                    <a:pt x="2738" y="1938"/>
                  </a:cubicBezTo>
                  <a:cubicBezTo>
                    <a:pt x="2798" y="1858"/>
                    <a:pt x="2858" y="1739"/>
                    <a:pt x="2878" y="1599"/>
                  </a:cubicBezTo>
                  <a:cubicBezTo>
                    <a:pt x="2898" y="1459"/>
                    <a:pt x="2898" y="1319"/>
                    <a:pt x="2858" y="1159"/>
                  </a:cubicBezTo>
                  <a:cubicBezTo>
                    <a:pt x="2778" y="819"/>
                    <a:pt x="2558" y="580"/>
                    <a:pt x="2239" y="460"/>
                  </a:cubicBezTo>
                  <a:lnTo>
                    <a:pt x="2598" y="380"/>
                  </a:lnTo>
                  <a:lnTo>
                    <a:pt x="25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6"/>
            <p:cNvSpPr/>
            <p:nvPr/>
          </p:nvSpPr>
          <p:spPr>
            <a:xfrm>
              <a:off x="2515550" y="1310997"/>
              <a:ext cx="55980" cy="49860"/>
            </a:xfrm>
            <a:custGeom>
              <a:avLst/>
              <a:gdLst/>
              <a:ahLst/>
              <a:cxnLst/>
              <a:rect l="l" t="t" r="r" b="b"/>
              <a:pathLst>
                <a:path w="2799" h="2493" extrusionOk="0">
                  <a:moveTo>
                    <a:pt x="1634" y="439"/>
                  </a:moveTo>
                  <a:cubicBezTo>
                    <a:pt x="1791" y="439"/>
                    <a:pt x="1920" y="480"/>
                    <a:pt x="2039" y="554"/>
                  </a:cubicBezTo>
                  <a:cubicBezTo>
                    <a:pt x="2219" y="654"/>
                    <a:pt x="2319" y="814"/>
                    <a:pt x="2359" y="994"/>
                  </a:cubicBezTo>
                  <a:cubicBezTo>
                    <a:pt x="2419" y="1214"/>
                    <a:pt x="2379" y="1413"/>
                    <a:pt x="2239" y="1593"/>
                  </a:cubicBezTo>
                  <a:cubicBezTo>
                    <a:pt x="2159" y="1713"/>
                    <a:pt x="2019" y="1793"/>
                    <a:pt x="1799" y="1873"/>
                  </a:cubicBezTo>
                  <a:lnTo>
                    <a:pt x="1460" y="454"/>
                  </a:lnTo>
                  <a:cubicBezTo>
                    <a:pt x="1521" y="444"/>
                    <a:pt x="1579" y="439"/>
                    <a:pt x="1634" y="439"/>
                  </a:cubicBezTo>
                  <a:close/>
                  <a:moveTo>
                    <a:pt x="1536" y="0"/>
                  </a:moveTo>
                  <a:cubicBezTo>
                    <a:pt x="1400" y="0"/>
                    <a:pt x="1254" y="18"/>
                    <a:pt x="1100" y="55"/>
                  </a:cubicBezTo>
                  <a:cubicBezTo>
                    <a:pt x="680" y="154"/>
                    <a:pt x="381" y="354"/>
                    <a:pt x="221" y="614"/>
                  </a:cubicBezTo>
                  <a:cubicBezTo>
                    <a:pt x="41" y="894"/>
                    <a:pt x="1" y="1214"/>
                    <a:pt x="81" y="1573"/>
                  </a:cubicBezTo>
                  <a:cubicBezTo>
                    <a:pt x="161" y="1873"/>
                    <a:pt x="281" y="2093"/>
                    <a:pt x="480" y="2253"/>
                  </a:cubicBezTo>
                  <a:cubicBezTo>
                    <a:pt x="660" y="2392"/>
                    <a:pt x="900" y="2472"/>
                    <a:pt x="1160" y="2492"/>
                  </a:cubicBezTo>
                  <a:lnTo>
                    <a:pt x="1120" y="2033"/>
                  </a:lnTo>
                  <a:cubicBezTo>
                    <a:pt x="920" y="2013"/>
                    <a:pt x="760" y="1953"/>
                    <a:pt x="660" y="1853"/>
                  </a:cubicBezTo>
                  <a:cubicBezTo>
                    <a:pt x="540" y="1773"/>
                    <a:pt x="480" y="1653"/>
                    <a:pt x="440" y="1493"/>
                  </a:cubicBezTo>
                  <a:cubicBezTo>
                    <a:pt x="381" y="1273"/>
                    <a:pt x="420" y="1094"/>
                    <a:pt x="540" y="914"/>
                  </a:cubicBezTo>
                  <a:cubicBezTo>
                    <a:pt x="640" y="734"/>
                    <a:pt x="840" y="614"/>
                    <a:pt x="1120" y="514"/>
                  </a:cubicBezTo>
                  <a:lnTo>
                    <a:pt x="1559" y="2392"/>
                  </a:lnTo>
                  <a:cubicBezTo>
                    <a:pt x="1619" y="2392"/>
                    <a:pt x="1659" y="2372"/>
                    <a:pt x="1679" y="2372"/>
                  </a:cubicBezTo>
                  <a:cubicBezTo>
                    <a:pt x="2099" y="2273"/>
                    <a:pt x="2399" y="2093"/>
                    <a:pt x="2579" y="1813"/>
                  </a:cubicBezTo>
                  <a:cubicBezTo>
                    <a:pt x="2738" y="1553"/>
                    <a:pt x="2798" y="1254"/>
                    <a:pt x="2718" y="914"/>
                  </a:cubicBezTo>
                  <a:cubicBezTo>
                    <a:pt x="2638" y="574"/>
                    <a:pt x="2439" y="314"/>
                    <a:pt x="2159" y="154"/>
                  </a:cubicBezTo>
                  <a:cubicBezTo>
                    <a:pt x="1982" y="53"/>
                    <a:pt x="1773" y="0"/>
                    <a:pt x="15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6"/>
            <p:cNvSpPr/>
            <p:nvPr/>
          </p:nvSpPr>
          <p:spPr>
            <a:xfrm>
              <a:off x="2740150" y="871278"/>
              <a:ext cx="75160" cy="71960"/>
            </a:xfrm>
            <a:custGeom>
              <a:avLst/>
              <a:gdLst/>
              <a:ahLst/>
              <a:cxnLst/>
              <a:rect l="l" t="t" r="r" b="b"/>
              <a:pathLst>
                <a:path w="3758" h="3598" extrusionOk="0">
                  <a:moveTo>
                    <a:pt x="3577" y="1"/>
                  </a:moveTo>
                  <a:lnTo>
                    <a:pt x="1" y="200"/>
                  </a:lnTo>
                  <a:lnTo>
                    <a:pt x="21" y="640"/>
                  </a:lnTo>
                  <a:lnTo>
                    <a:pt x="3058" y="480"/>
                  </a:lnTo>
                  <a:lnTo>
                    <a:pt x="3058" y="480"/>
                  </a:lnTo>
                  <a:lnTo>
                    <a:pt x="81" y="1679"/>
                  </a:lnTo>
                  <a:lnTo>
                    <a:pt x="101" y="2099"/>
                  </a:lnTo>
                  <a:lnTo>
                    <a:pt x="3138" y="2978"/>
                  </a:lnTo>
                  <a:lnTo>
                    <a:pt x="161" y="3138"/>
                  </a:lnTo>
                  <a:lnTo>
                    <a:pt x="181" y="3597"/>
                  </a:lnTo>
                  <a:lnTo>
                    <a:pt x="3757" y="3417"/>
                  </a:lnTo>
                  <a:lnTo>
                    <a:pt x="3717" y="2778"/>
                  </a:lnTo>
                  <a:lnTo>
                    <a:pt x="1180" y="2059"/>
                  </a:lnTo>
                  <a:cubicBezTo>
                    <a:pt x="940" y="1979"/>
                    <a:pt x="740" y="1919"/>
                    <a:pt x="600" y="1899"/>
                  </a:cubicBezTo>
                  <a:cubicBezTo>
                    <a:pt x="720" y="1859"/>
                    <a:pt x="900" y="1779"/>
                    <a:pt x="1120" y="1699"/>
                  </a:cubicBezTo>
                  <a:lnTo>
                    <a:pt x="3617" y="720"/>
                  </a:lnTo>
                  <a:lnTo>
                    <a:pt x="357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6"/>
            <p:cNvSpPr/>
            <p:nvPr/>
          </p:nvSpPr>
          <p:spPr>
            <a:xfrm>
              <a:off x="2744150" y="953158"/>
              <a:ext cx="54760" cy="48020"/>
            </a:xfrm>
            <a:custGeom>
              <a:avLst/>
              <a:gdLst/>
              <a:ahLst/>
              <a:cxnLst/>
              <a:rect l="l" t="t" r="r" b="b"/>
              <a:pathLst>
                <a:path w="2738" h="2401" extrusionOk="0">
                  <a:moveTo>
                    <a:pt x="1579" y="462"/>
                  </a:moveTo>
                  <a:cubicBezTo>
                    <a:pt x="1799" y="462"/>
                    <a:pt x="1999" y="542"/>
                    <a:pt x="2139" y="662"/>
                  </a:cubicBezTo>
                  <a:cubicBezTo>
                    <a:pt x="2278" y="802"/>
                    <a:pt x="2358" y="962"/>
                    <a:pt x="2358" y="1162"/>
                  </a:cubicBezTo>
                  <a:cubicBezTo>
                    <a:pt x="2378" y="1382"/>
                    <a:pt x="2298" y="1561"/>
                    <a:pt x="2139" y="1721"/>
                  </a:cubicBezTo>
                  <a:cubicBezTo>
                    <a:pt x="2039" y="1821"/>
                    <a:pt x="1879" y="1881"/>
                    <a:pt x="1659" y="1901"/>
                  </a:cubicBezTo>
                  <a:lnTo>
                    <a:pt x="1579" y="462"/>
                  </a:lnTo>
                  <a:close/>
                  <a:moveTo>
                    <a:pt x="1388" y="0"/>
                  </a:moveTo>
                  <a:cubicBezTo>
                    <a:pt x="1352" y="0"/>
                    <a:pt x="1316" y="1"/>
                    <a:pt x="1279" y="3"/>
                  </a:cubicBezTo>
                  <a:cubicBezTo>
                    <a:pt x="860" y="23"/>
                    <a:pt x="540" y="163"/>
                    <a:pt x="320" y="383"/>
                  </a:cubicBezTo>
                  <a:cubicBezTo>
                    <a:pt x="100" y="622"/>
                    <a:pt x="0" y="922"/>
                    <a:pt x="20" y="1302"/>
                  </a:cubicBezTo>
                  <a:cubicBezTo>
                    <a:pt x="40" y="1601"/>
                    <a:pt x="120" y="1841"/>
                    <a:pt x="280" y="2041"/>
                  </a:cubicBezTo>
                  <a:cubicBezTo>
                    <a:pt x="440" y="2221"/>
                    <a:pt x="640" y="2341"/>
                    <a:pt x="920" y="2401"/>
                  </a:cubicBezTo>
                  <a:lnTo>
                    <a:pt x="940" y="1941"/>
                  </a:lnTo>
                  <a:cubicBezTo>
                    <a:pt x="760" y="1881"/>
                    <a:pt x="620" y="1801"/>
                    <a:pt x="540" y="1701"/>
                  </a:cubicBezTo>
                  <a:cubicBezTo>
                    <a:pt x="440" y="1581"/>
                    <a:pt x="400" y="1442"/>
                    <a:pt x="380" y="1282"/>
                  </a:cubicBezTo>
                  <a:cubicBezTo>
                    <a:pt x="360" y="1082"/>
                    <a:pt x="440" y="882"/>
                    <a:pt x="580" y="742"/>
                  </a:cubicBezTo>
                  <a:cubicBezTo>
                    <a:pt x="720" y="582"/>
                    <a:pt x="940" y="502"/>
                    <a:pt x="1219" y="462"/>
                  </a:cubicBezTo>
                  <a:lnTo>
                    <a:pt x="1319" y="2381"/>
                  </a:lnTo>
                  <a:lnTo>
                    <a:pt x="1439" y="2381"/>
                  </a:lnTo>
                  <a:cubicBezTo>
                    <a:pt x="1859" y="2361"/>
                    <a:pt x="2198" y="2241"/>
                    <a:pt x="2418" y="2001"/>
                  </a:cubicBezTo>
                  <a:cubicBezTo>
                    <a:pt x="2638" y="1781"/>
                    <a:pt x="2738" y="1482"/>
                    <a:pt x="2718" y="1142"/>
                  </a:cubicBezTo>
                  <a:cubicBezTo>
                    <a:pt x="2698" y="782"/>
                    <a:pt x="2578" y="502"/>
                    <a:pt x="2318" y="283"/>
                  </a:cubicBezTo>
                  <a:cubicBezTo>
                    <a:pt x="2080" y="100"/>
                    <a:pt x="1775" y="0"/>
                    <a:pt x="13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6"/>
            <p:cNvSpPr/>
            <p:nvPr/>
          </p:nvSpPr>
          <p:spPr>
            <a:xfrm>
              <a:off x="2747350" y="1005558"/>
              <a:ext cx="70760" cy="28000"/>
            </a:xfrm>
            <a:custGeom>
              <a:avLst/>
              <a:gdLst/>
              <a:ahLst/>
              <a:cxnLst/>
              <a:rect l="l" t="t" r="r" b="b"/>
              <a:pathLst>
                <a:path w="3538" h="1400" extrusionOk="0">
                  <a:moveTo>
                    <a:pt x="2578" y="0"/>
                  </a:moveTo>
                  <a:lnTo>
                    <a:pt x="2238" y="20"/>
                  </a:lnTo>
                  <a:lnTo>
                    <a:pt x="2258" y="340"/>
                  </a:lnTo>
                  <a:lnTo>
                    <a:pt x="780" y="420"/>
                  </a:lnTo>
                  <a:cubicBezTo>
                    <a:pt x="500" y="420"/>
                    <a:pt x="340" y="460"/>
                    <a:pt x="260" y="500"/>
                  </a:cubicBezTo>
                  <a:cubicBezTo>
                    <a:pt x="180" y="540"/>
                    <a:pt x="120" y="600"/>
                    <a:pt x="60" y="700"/>
                  </a:cubicBezTo>
                  <a:cubicBezTo>
                    <a:pt x="20" y="780"/>
                    <a:pt x="0" y="900"/>
                    <a:pt x="20" y="1060"/>
                  </a:cubicBezTo>
                  <a:cubicBezTo>
                    <a:pt x="20" y="1159"/>
                    <a:pt x="40" y="1279"/>
                    <a:pt x="60" y="1399"/>
                  </a:cubicBezTo>
                  <a:lnTo>
                    <a:pt x="460" y="1319"/>
                  </a:lnTo>
                  <a:cubicBezTo>
                    <a:pt x="440" y="1239"/>
                    <a:pt x="420" y="1159"/>
                    <a:pt x="420" y="1119"/>
                  </a:cubicBezTo>
                  <a:cubicBezTo>
                    <a:pt x="420" y="1060"/>
                    <a:pt x="440" y="1000"/>
                    <a:pt x="440" y="960"/>
                  </a:cubicBezTo>
                  <a:cubicBezTo>
                    <a:pt x="460" y="940"/>
                    <a:pt x="500" y="900"/>
                    <a:pt x="540" y="880"/>
                  </a:cubicBezTo>
                  <a:cubicBezTo>
                    <a:pt x="560" y="860"/>
                    <a:pt x="640" y="860"/>
                    <a:pt x="780" y="860"/>
                  </a:cubicBezTo>
                  <a:lnTo>
                    <a:pt x="2278" y="760"/>
                  </a:lnTo>
                  <a:lnTo>
                    <a:pt x="2298" y="1219"/>
                  </a:lnTo>
                  <a:lnTo>
                    <a:pt x="2638" y="1199"/>
                  </a:lnTo>
                  <a:lnTo>
                    <a:pt x="2618" y="760"/>
                  </a:lnTo>
                  <a:lnTo>
                    <a:pt x="3537" y="700"/>
                  </a:lnTo>
                  <a:lnTo>
                    <a:pt x="3237" y="280"/>
                  </a:lnTo>
                  <a:lnTo>
                    <a:pt x="2598" y="320"/>
                  </a:lnTo>
                  <a:lnTo>
                    <a:pt x="25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2748950" y="1036738"/>
              <a:ext cx="71940" cy="45960"/>
            </a:xfrm>
            <a:custGeom>
              <a:avLst/>
              <a:gdLst/>
              <a:ahLst/>
              <a:cxnLst/>
              <a:rect l="l" t="t" r="r" b="b"/>
              <a:pathLst>
                <a:path w="3597" h="2298" extrusionOk="0">
                  <a:moveTo>
                    <a:pt x="3577" y="0"/>
                  </a:moveTo>
                  <a:lnTo>
                    <a:pt x="0" y="200"/>
                  </a:lnTo>
                  <a:lnTo>
                    <a:pt x="20" y="639"/>
                  </a:lnTo>
                  <a:lnTo>
                    <a:pt x="1439" y="560"/>
                  </a:lnTo>
                  <a:cubicBezTo>
                    <a:pt x="1639" y="560"/>
                    <a:pt x="1799" y="560"/>
                    <a:pt x="1919" y="600"/>
                  </a:cubicBezTo>
                  <a:cubicBezTo>
                    <a:pt x="2038" y="659"/>
                    <a:pt x="2138" y="719"/>
                    <a:pt x="2218" y="839"/>
                  </a:cubicBezTo>
                  <a:cubicBezTo>
                    <a:pt x="2278" y="939"/>
                    <a:pt x="2318" y="1079"/>
                    <a:pt x="2338" y="1199"/>
                  </a:cubicBezTo>
                  <a:cubicBezTo>
                    <a:pt x="2338" y="1379"/>
                    <a:pt x="2298" y="1499"/>
                    <a:pt x="2198" y="1619"/>
                  </a:cubicBezTo>
                  <a:cubicBezTo>
                    <a:pt x="2118" y="1719"/>
                    <a:pt x="1958" y="1758"/>
                    <a:pt x="1739" y="1778"/>
                  </a:cubicBezTo>
                  <a:lnTo>
                    <a:pt x="100" y="1858"/>
                  </a:lnTo>
                  <a:lnTo>
                    <a:pt x="120" y="2298"/>
                  </a:lnTo>
                  <a:lnTo>
                    <a:pt x="1759" y="2218"/>
                  </a:lnTo>
                  <a:cubicBezTo>
                    <a:pt x="2018" y="2198"/>
                    <a:pt x="2198" y="2158"/>
                    <a:pt x="2338" y="2098"/>
                  </a:cubicBezTo>
                  <a:cubicBezTo>
                    <a:pt x="2458" y="2018"/>
                    <a:pt x="2558" y="1918"/>
                    <a:pt x="2618" y="1778"/>
                  </a:cubicBezTo>
                  <a:cubicBezTo>
                    <a:pt x="2698" y="1639"/>
                    <a:pt x="2718" y="1459"/>
                    <a:pt x="2718" y="1279"/>
                  </a:cubicBezTo>
                  <a:cubicBezTo>
                    <a:pt x="2698" y="959"/>
                    <a:pt x="2558" y="699"/>
                    <a:pt x="2318" y="520"/>
                  </a:cubicBezTo>
                  <a:lnTo>
                    <a:pt x="3597" y="440"/>
                  </a:lnTo>
                  <a:lnTo>
                    <a:pt x="35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6"/>
            <p:cNvSpPr/>
            <p:nvPr/>
          </p:nvSpPr>
          <p:spPr>
            <a:xfrm>
              <a:off x="2752150" y="1092278"/>
              <a:ext cx="71540" cy="12800"/>
            </a:xfrm>
            <a:custGeom>
              <a:avLst/>
              <a:gdLst/>
              <a:ahLst/>
              <a:cxnLst/>
              <a:rect l="l" t="t" r="r" b="b"/>
              <a:pathLst>
                <a:path w="3577" h="640" extrusionOk="0">
                  <a:moveTo>
                    <a:pt x="3557" y="1"/>
                  </a:moveTo>
                  <a:lnTo>
                    <a:pt x="3057" y="41"/>
                  </a:lnTo>
                  <a:lnTo>
                    <a:pt x="3077" y="480"/>
                  </a:lnTo>
                  <a:lnTo>
                    <a:pt x="3577" y="440"/>
                  </a:lnTo>
                  <a:lnTo>
                    <a:pt x="3557" y="1"/>
                  </a:lnTo>
                  <a:close/>
                  <a:moveTo>
                    <a:pt x="2578" y="60"/>
                  </a:moveTo>
                  <a:lnTo>
                    <a:pt x="0" y="200"/>
                  </a:lnTo>
                  <a:lnTo>
                    <a:pt x="20" y="640"/>
                  </a:lnTo>
                  <a:lnTo>
                    <a:pt x="2598" y="500"/>
                  </a:lnTo>
                  <a:lnTo>
                    <a:pt x="2578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6"/>
            <p:cNvSpPr/>
            <p:nvPr/>
          </p:nvSpPr>
          <p:spPr>
            <a:xfrm>
              <a:off x="2752950" y="1113818"/>
              <a:ext cx="54760" cy="48520"/>
            </a:xfrm>
            <a:custGeom>
              <a:avLst/>
              <a:gdLst/>
              <a:ahLst/>
              <a:cxnLst/>
              <a:rect l="l" t="t" r="r" b="b"/>
              <a:pathLst>
                <a:path w="2738" h="2426" extrusionOk="0">
                  <a:moveTo>
                    <a:pt x="1319" y="442"/>
                  </a:moveTo>
                  <a:cubicBezTo>
                    <a:pt x="1659" y="442"/>
                    <a:pt x="1898" y="482"/>
                    <a:pt x="2078" y="622"/>
                  </a:cubicBezTo>
                  <a:cubicBezTo>
                    <a:pt x="2238" y="762"/>
                    <a:pt x="2338" y="942"/>
                    <a:pt x="2358" y="1162"/>
                  </a:cubicBezTo>
                  <a:cubicBezTo>
                    <a:pt x="2358" y="1381"/>
                    <a:pt x="2298" y="1561"/>
                    <a:pt x="2138" y="1721"/>
                  </a:cubicBezTo>
                  <a:cubicBezTo>
                    <a:pt x="1978" y="1861"/>
                    <a:pt x="1739" y="1961"/>
                    <a:pt x="1419" y="1981"/>
                  </a:cubicBezTo>
                  <a:cubicBezTo>
                    <a:pt x="1079" y="1981"/>
                    <a:pt x="819" y="1941"/>
                    <a:pt x="640" y="1801"/>
                  </a:cubicBezTo>
                  <a:cubicBezTo>
                    <a:pt x="480" y="1661"/>
                    <a:pt x="380" y="1481"/>
                    <a:pt x="380" y="1261"/>
                  </a:cubicBezTo>
                  <a:cubicBezTo>
                    <a:pt x="360" y="1042"/>
                    <a:pt x="420" y="862"/>
                    <a:pt x="580" y="702"/>
                  </a:cubicBezTo>
                  <a:cubicBezTo>
                    <a:pt x="739" y="562"/>
                    <a:pt x="999" y="462"/>
                    <a:pt x="1319" y="442"/>
                  </a:cubicBezTo>
                  <a:close/>
                  <a:moveTo>
                    <a:pt x="1415" y="0"/>
                  </a:moveTo>
                  <a:cubicBezTo>
                    <a:pt x="1377" y="0"/>
                    <a:pt x="1338" y="1"/>
                    <a:pt x="1299" y="3"/>
                  </a:cubicBezTo>
                  <a:cubicBezTo>
                    <a:pt x="859" y="23"/>
                    <a:pt x="540" y="142"/>
                    <a:pt x="320" y="382"/>
                  </a:cubicBezTo>
                  <a:cubicBezTo>
                    <a:pt x="100" y="622"/>
                    <a:pt x="0" y="922"/>
                    <a:pt x="0" y="1281"/>
                  </a:cubicBezTo>
                  <a:cubicBezTo>
                    <a:pt x="20" y="1501"/>
                    <a:pt x="80" y="1721"/>
                    <a:pt x="200" y="1901"/>
                  </a:cubicBezTo>
                  <a:cubicBezTo>
                    <a:pt x="320" y="2081"/>
                    <a:pt x="480" y="2221"/>
                    <a:pt x="659" y="2320"/>
                  </a:cubicBezTo>
                  <a:cubicBezTo>
                    <a:pt x="825" y="2387"/>
                    <a:pt x="1045" y="2425"/>
                    <a:pt x="1298" y="2425"/>
                  </a:cubicBezTo>
                  <a:cubicBezTo>
                    <a:pt x="1350" y="2425"/>
                    <a:pt x="1404" y="2424"/>
                    <a:pt x="1459" y="2420"/>
                  </a:cubicBezTo>
                  <a:cubicBezTo>
                    <a:pt x="1878" y="2400"/>
                    <a:pt x="2198" y="2261"/>
                    <a:pt x="2418" y="2041"/>
                  </a:cubicBezTo>
                  <a:cubicBezTo>
                    <a:pt x="2638" y="1801"/>
                    <a:pt x="2738" y="1501"/>
                    <a:pt x="2718" y="1142"/>
                  </a:cubicBezTo>
                  <a:cubicBezTo>
                    <a:pt x="2698" y="822"/>
                    <a:pt x="2578" y="562"/>
                    <a:pt x="2378" y="342"/>
                  </a:cubicBezTo>
                  <a:cubicBezTo>
                    <a:pt x="2158" y="104"/>
                    <a:pt x="1837" y="0"/>
                    <a:pt x="14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2756130" y="1170998"/>
              <a:ext cx="54380" cy="45180"/>
            </a:xfrm>
            <a:custGeom>
              <a:avLst/>
              <a:gdLst/>
              <a:ahLst/>
              <a:cxnLst/>
              <a:rect l="l" t="t" r="r" b="b"/>
              <a:pathLst>
                <a:path w="2719" h="2259" extrusionOk="0">
                  <a:moveTo>
                    <a:pt x="2599" y="1"/>
                  </a:moveTo>
                  <a:lnTo>
                    <a:pt x="1" y="141"/>
                  </a:lnTo>
                  <a:lnTo>
                    <a:pt x="21" y="580"/>
                  </a:lnTo>
                  <a:lnTo>
                    <a:pt x="1440" y="521"/>
                  </a:lnTo>
                  <a:cubicBezTo>
                    <a:pt x="1493" y="517"/>
                    <a:pt x="1544" y="516"/>
                    <a:pt x="1592" y="516"/>
                  </a:cubicBezTo>
                  <a:cubicBezTo>
                    <a:pt x="1846" y="516"/>
                    <a:pt x="2018" y="563"/>
                    <a:pt x="2119" y="680"/>
                  </a:cubicBezTo>
                  <a:cubicBezTo>
                    <a:pt x="2259" y="800"/>
                    <a:pt x="2319" y="960"/>
                    <a:pt x="2319" y="1160"/>
                  </a:cubicBezTo>
                  <a:cubicBezTo>
                    <a:pt x="2339" y="1280"/>
                    <a:pt x="2319" y="1380"/>
                    <a:pt x="2259" y="1460"/>
                  </a:cubicBezTo>
                  <a:cubicBezTo>
                    <a:pt x="2219" y="1560"/>
                    <a:pt x="2159" y="1620"/>
                    <a:pt x="2059" y="1659"/>
                  </a:cubicBezTo>
                  <a:cubicBezTo>
                    <a:pt x="1979" y="1699"/>
                    <a:pt x="1839" y="1719"/>
                    <a:pt x="1659" y="1719"/>
                  </a:cubicBezTo>
                  <a:lnTo>
                    <a:pt x="101" y="1819"/>
                  </a:lnTo>
                  <a:lnTo>
                    <a:pt x="121" y="2259"/>
                  </a:lnTo>
                  <a:lnTo>
                    <a:pt x="1699" y="2159"/>
                  </a:lnTo>
                  <a:cubicBezTo>
                    <a:pt x="1899" y="2159"/>
                    <a:pt x="2059" y="2139"/>
                    <a:pt x="2139" y="2119"/>
                  </a:cubicBezTo>
                  <a:cubicBezTo>
                    <a:pt x="2259" y="2079"/>
                    <a:pt x="2359" y="2039"/>
                    <a:pt x="2439" y="1959"/>
                  </a:cubicBezTo>
                  <a:cubicBezTo>
                    <a:pt x="2539" y="1899"/>
                    <a:pt x="2599" y="1799"/>
                    <a:pt x="2659" y="1659"/>
                  </a:cubicBezTo>
                  <a:cubicBezTo>
                    <a:pt x="2698" y="1520"/>
                    <a:pt x="2718" y="1380"/>
                    <a:pt x="2718" y="1220"/>
                  </a:cubicBezTo>
                  <a:cubicBezTo>
                    <a:pt x="2698" y="860"/>
                    <a:pt x="2539" y="600"/>
                    <a:pt x="2239" y="421"/>
                  </a:cubicBezTo>
                  <a:lnTo>
                    <a:pt x="2619" y="401"/>
                  </a:lnTo>
                  <a:lnTo>
                    <a:pt x="25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2759330" y="1225758"/>
              <a:ext cx="71560" cy="12400"/>
            </a:xfrm>
            <a:custGeom>
              <a:avLst/>
              <a:gdLst/>
              <a:ahLst/>
              <a:cxnLst/>
              <a:rect l="l" t="t" r="r" b="b"/>
              <a:pathLst>
                <a:path w="3578" h="620" extrusionOk="0">
                  <a:moveTo>
                    <a:pt x="3558" y="1"/>
                  </a:moveTo>
                  <a:lnTo>
                    <a:pt x="3058" y="20"/>
                  </a:lnTo>
                  <a:lnTo>
                    <a:pt x="3078" y="460"/>
                  </a:lnTo>
                  <a:lnTo>
                    <a:pt x="3578" y="440"/>
                  </a:lnTo>
                  <a:lnTo>
                    <a:pt x="3558" y="1"/>
                  </a:lnTo>
                  <a:close/>
                  <a:moveTo>
                    <a:pt x="2578" y="60"/>
                  </a:moveTo>
                  <a:lnTo>
                    <a:pt x="1" y="200"/>
                  </a:lnTo>
                  <a:lnTo>
                    <a:pt x="21" y="620"/>
                  </a:lnTo>
                  <a:lnTo>
                    <a:pt x="2598" y="500"/>
                  </a:lnTo>
                  <a:lnTo>
                    <a:pt x="2578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6"/>
            <p:cNvSpPr/>
            <p:nvPr/>
          </p:nvSpPr>
          <p:spPr>
            <a:xfrm>
              <a:off x="2760530" y="1248938"/>
              <a:ext cx="54380" cy="44780"/>
            </a:xfrm>
            <a:custGeom>
              <a:avLst/>
              <a:gdLst/>
              <a:ahLst/>
              <a:cxnLst/>
              <a:rect l="l" t="t" r="r" b="b"/>
              <a:pathLst>
                <a:path w="2719" h="2239" extrusionOk="0">
                  <a:moveTo>
                    <a:pt x="2578" y="0"/>
                  </a:moveTo>
                  <a:lnTo>
                    <a:pt x="1" y="140"/>
                  </a:lnTo>
                  <a:lnTo>
                    <a:pt x="21" y="580"/>
                  </a:lnTo>
                  <a:lnTo>
                    <a:pt x="1419" y="500"/>
                  </a:lnTo>
                  <a:cubicBezTo>
                    <a:pt x="1463" y="497"/>
                    <a:pt x="1504" y="496"/>
                    <a:pt x="1543" y="496"/>
                  </a:cubicBezTo>
                  <a:cubicBezTo>
                    <a:pt x="1814" y="496"/>
                    <a:pt x="1997" y="555"/>
                    <a:pt x="2119" y="660"/>
                  </a:cubicBezTo>
                  <a:cubicBezTo>
                    <a:pt x="2239" y="800"/>
                    <a:pt x="2299" y="960"/>
                    <a:pt x="2319" y="1139"/>
                  </a:cubicBezTo>
                  <a:cubicBezTo>
                    <a:pt x="2319" y="1259"/>
                    <a:pt x="2299" y="1359"/>
                    <a:pt x="2259" y="1459"/>
                  </a:cubicBezTo>
                  <a:cubicBezTo>
                    <a:pt x="2199" y="1539"/>
                    <a:pt x="2139" y="1599"/>
                    <a:pt x="2059" y="1639"/>
                  </a:cubicBezTo>
                  <a:cubicBezTo>
                    <a:pt x="1959" y="1679"/>
                    <a:pt x="1839" y="1719"/>
                    <a:pt x="1659" y="1719"/>
                  </a:cubicBezTo>
                  <a:lnTo>
                    <a:pt x="81" y="1799"/>
                  </a:lnTo>
                  <a:lnTo>
                    <a:pt x="101" y="2238"/>
                  </a:lnTo>
                  <a:lnTo>
                    <a:pt x="1699" y="2158"/>
                  </a:lnTo>
                  <a:cubicBezTo>
                    <a:pt x="1899" y="2139"/>
                    <a:pt x="2039" y="2139"/>
                    <a:pt x="2119" y="2119"/>
                  </a:cubicBezTo>
                  <a:cubicBezTo>
                    <a:pt x="2239" y="2079"/>
                    <a:pt x="2359" y="2019"/>
                    <a:pt x="2439" y="1959"/>
                  </a:cubicBezTo>
                  <a:cubicBezTo>
                    <a:pt x="2518" y="1879"/>
                    <a:pt x="2598" y="1779"/>
                    <a:pt x="2638" y="1639"/>
                  </a:cubicBezTo>
                  <a:cubicBezTo>
                    <a:pt x="2698" y="1519"/>
                    <a:pt x="2718" y="1379"/>
                    <a:pt x="2698" y="1219"/>
                  </a:cubicBezTo>
                  <a:cubicBezTo>
                    <a:pt x="2678" y="860"/>
                    <a:pt x="2518" y="580"/>
                    <a:pt x="2239" y="420"/>
                  </a:cubicBezTo>
                  <a:lnTo>
                    <a:pt x="2598" y="400"/>
                  </a:lnTo>
                  <a:lnTo>
                    <a:pt x="25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6"/>
            <p:cNvSpPr/>
            <p:nvPr/>
          </p:nvSpPr>
          <p:spPr>
            <a:xfrm>
              <a:off x="2762930" y="1302838"/>
              <a:ext cx="54780" cy="48020"/>
            </a:xfrm>
            <a:custGeom>
              <a:avLst/>
              <a:gdLst/>
              <a:ahLst/>
              <a:cxnLst/>
              <a:rect l="l" t="t" r="r" b="b"/>
              <a:pathLst>
                <a:path w="2739" h="2401" extrusionOk="0">
                  <a:moveTo>
                    <a:pt x="1579" y="463"/>
                  </a:moveTo>
                  <a:cubicBezTo>
                    <a:pt x="1799" y="463"/>
                    <a:pt x="1999" y="543"/>
                    <a:pt x="2139" y="662"/>
                  </a:cubicBezTo>
                  <a:cubicBezTo>
                    <a:pt x="2279" y="802"/>
                    <a:pt x="2358" y="962"/>
                    <a:pt x="2358" y="1162"/>
                  </a:cubicBezTo>
                  <a:cubicBezTo>
                    <a:pt x="2378" y="1382"/>
                    <a:pt x="2299" y="1582"/>
                    <a:pt x="2139" y="1721"/>
                  </a:cubicBezTo>
                  <a:cubicBezTo>
                    <a:pt x="2039" y="1821"/>
                    <a:pt x="1879" y="1881"/>
                    <a:pt x="1659" y="1921"/>
                  </a:cubicBezTo>
                  <a:lnTo>
                    <a:pt x="1579" y="463"/>
                  </a:lnTo>
                  <a:close/>
                  <a:moveTo>
                    <a:pt x="1388" y="0"/>
                  </a:moveTo>
                  <a:cubicBezTo>
                    <a:pt x="1353" y="0"/>
                    <a:pt x="1316" y="1"/>
                    <a:pt x="1279" y="3"/>
                  </a:cubicBezTo>
                  <a:cubicBezTo>
                    <a:pt x="860" y="23"/>
                    <a:pt x="540" y="163"/>
                    <a:pt x="320" y="383"/>
                  </a:cubicBezTo>
                  <a:cubicBezTo>
                    <a:pt x="101" y="622"/>
                    <a:pt x="1" y="922"/>
                    <a:pt x="21" y="1302"/>
                  </a:cubicBezTo>
                  <a:cubicBezTo>
                    <a:pt x="41" y="1602"/>
                    <a:pt x="121" y="1861"/>
                    <a:pt x="280" y="2041"/>
                  </a:cubicBezTo>
                  <a:cubicBezTo>
                    <a:pt x="440" y="2221"/>
                    <a:pt x="640" y="2341"/>
                    <a:pt x="920" y="2401"/>
                  </a:cubicBezTo>
                  <a:lnTo>
                    <a:pt x="940" y="1941"/>
                  </a:lnTo>
                  <a:cubicBezTo>
                    <a:pt x="760" y="1881"/>
                    <a:pt x="620" y="1801"/>
                    <a:pt x="540" y="1701"/>
                  </a:cubicBezTo>
                  <a:cubicBezTo>
                    <a:pt x="440" y="1582"/>
                    <a:pt x="400" y="1462"/>
                    <a:pt x="380" y="1302"/>
                  </a:cubicBezTo>
                  <a:cubicBezTo>
                    <a:pt x="360" y="1082"/>
                    <a:pt x="440" y="902"/>
                    <a:pt x="580" y="742"/>
                  </a:cubicBezTo>
                  <a:cubicBezTo>
                    <a:pt x="720" y="582"/>
                    <a:pt x="940" y="503"/>
                    <a:pt x="1220" y="463"/>
                  </a:cubicBezTo>
                  <a:lnTo>
                    <a:pt x="1319" y="2401"/>
                  </a:lnTo>
                  <a:cubicBezTo>
                    <a:pt x="1379" y="2401"/>
                    <a:pt x="1419" y="2381"/>
                    <a:pt x="1439" y="2381"/>
                  </a:cubicBezTo>
                  <a:cubicBezTo>
                    <a:pt x="1859" y="2361"/>
                    <a:pt x="2199" y="2241"/>
                    <a:pt x="2418" y="2001"/>
                  </a:cubicBezTo>
                  <a:cubicBezTo>
                    <a:pt x="2638" y="1781"/>
                    <a:pt x="2738" y="1482"/>
                    <a:pt x="2718" y="1142"/>
                  </a:cubicBezTo>
                  <a:cubicBezTo>
                    <a:pt x="2698" y="782"/>
                    <a:pt x="2578" y="503"/>
                    <a:pt x="2319" y="283"/>
                  </a:cubicBezTo>
                  <a:cubicBezTo>
                    <a:pt x="2081" y="100"/>
                    <a:pt x="1776" y="0"/>
                    <a:pt x="13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950770" y="1231358"/>
              <a:ext cx="78340" cy="64760"/>
            </a:xfrm>
            <a:custGeom>
              <a:avLst/>
              <a:gdLst/>
              <a:ahLst/>
              <a:cxnLst/>
              <a:rect l="l" t="t" r="r" b="b"/>
              <a:pathLst>
                <a:path w="3917" h="3238" extrusionOk="0">
                  <a:moveTo>
                    <a:pt x="380" y="0"/>
                  </a:moveTo>
                  <a:lnTo>
                    <a:pt x="300" y="460"/>
                  </a:lnTo>
                  <a:lnTo>
                    <a:pt x="1759" y="660"/>
                  </a:lnTo>
                  <a:lnTo>
                    <a:pt x="1519" y="2498"/>
                  </a:lnTo>
                  <a:lnTo>
                    <a:pt x="60" y="2298"/>
                  </a:lnTo>
                  <a:lnTo>
                    <a:pt x="0" y="2778"/>
                  </a:lnTo>
                  <a:lnTo>
                    <a:pt x="3537" y="3237"/>
                  </a:lnTo>
                  <a:lnTo>
                    <a:pt x="3617" y="2778"/>
                  </a:lnTo>
                  <a:lnTo>
                    <a:pt x="1938" y="2558"/>
                  </a:lnTo>
                  <a:lnTo>
                    <a:pt x="2178" y="720"/>
                  </a:lnTo>
                  <a:lnTo>
                    <a:pt x="3857" y="939"/>
                  </a:lnTo>
                  <a:lnTo>
                    <a:pt x="3917" y="460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960350" y="1207778"/>
              <a:ext cx="71960" cy="18400"/>
            </a:xfrm>
            <a:custGeom>
              <a:avLst/>
              <a:gdLst/>
              <a:ahLst/>
              <a:cxnLst/>
              <a:rect l="l" t="t" r="r" b="b"/>
              <a:pathLst>
                <a:path w="3598" h="920" extrusionOk="0">
                  <a:moveTo>
                    <a:pt x="41" y="0"/>
                  </a:moveTo>
                  <a:lnTo>
                    <a:pt x="1" y="440"/>
                  </a:lnTo>
                  <a:lnTo>
                    <a:pt x="500" y="500"/>
                  </a:lnTo>
                  <a:lnTo>
                    <a:pt x="560" y="80"/>
                  </a:lnTo>
                  <a:lnTo>
                    <a:pt x="41" y="0"/>
                  </a:lnTo>
                  <a:close/>
                  <a:moveTo>
                    <a:pt x="1020" y="140"/>
                  </a:moveTo>
                  <a:lnTo>
                    <a:pt x="960" y="580"/>
                  </a:lnTo>
                  <a:lnTo>
                    <a:pt x="3537" y="919"/>
                  </a:lnTo>
                  <a:lnTo>
                    <a:pt x="3597" y="480"/>
                  </a:lnTo>
                  <a:lnTo>
                    <a:pt x="1020" y="1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983530" y="1161818"/>
              <a:ext cx="54780" cy="43580"/>
            </a:xfrm>
            <a:custGeom>
              <a:avLst/>
              <a:gdLst/>
              <a:ahLst/>
              <a:cxnLst/>
              <a:rect l="l" t="t" r="r" b="b"/>
              <a:pathLst>
                <a:path w="2739" h="2179" extrusionOk="0">
                  <a:moveTo>
                    <a:pt x="860" y="0"/>
                  </a:moveTo>
                  <a:cubicBezTo>
                    <a:pt x="700" y="0"/>
                    <a:pt x="560" y="40"/>
                    <a:pt x="460" y="100"/>
                  </a:cubicBezTo>
                  <a:cubicBezTo>
                    <a:pt x="340" y="160"/>
                    <a:pt x="240" y="260"/>
                    <a:pt x="160" y="400"/>
                  </a:cubicBezTo>
                  <a:cubicBezTo>
                    <a:pt x="101" y="540"/>
                    <a:pt x="41" y="720"/>
                    <a:pt x="21" y="920"/>
                  </a:cubicBezTo>
                  <a:cubicBezTo>
                    <a:pt x="1" y="1059"/>
                    <a:pt x="1" y="1179"/>
                    <a:pt x="21" y="1299"/>
                  </a:cubicBezTo>
                  <a:cubicBezTo>
                    <a:pt x="41" y="1419"/>
                    <a:pt x="61" y="1519"/>
                    <a:pt x="101" y="1599"/>
                  </a:cubicBezTo>
                  <a:cubicBezTo>
                    <a:pt x="160" y="1699"/>
                    <a:pt x="220" y="1779"/>
                    <a:pt x="320" y="1839"/>
                  </a:cubicBezTo>
                  <a:cubicBezTo>
                    <a:pt x="400" y="1899"/>
                    <a:pt x="500" y="1939"/>
                    <a:pt x="620" y="1959"/>
                  </a:cubicBezTo>
                  <a:cubicBezTo>
                    <a:pt x="658" y="1964"/>
                    <a:pt x="692" y="1966"/>
                    <a:pt x="725" y="1966"/>
                  </a:cubicBezTo>
                  <a:cubicBezTo>
                    <a:pt x="815" y="1966"/>
                    <a:pt x="892" y="1948"/>
                    <a:pt x="980" y="1919"/>
                  </a:cubicBezTo>
                  <a:cubicBezTo>
                    <a:pt x="1100" y="1859"/>
                    <a:pt x="1180" y="1779"/>
                    <a:pt x="1259" y="1659"/>
                  </a:cubicBezTo>
                  <a:cubicBezTo>
                    <a:pt x="1339" y="1559"/>
                    <a:pt x="1439" y="1339"/>
                    <a:pt x="1559" y="1039"/>
                  </a:cubicBezTo>
                  <a:cubicBezTo>
                    <a:pt x="1659" y="800"/>
                    <a:pt x="1719" y="660"/>
                    <a:pt x="1759" y="600"/>
                  </a:cubicBezTo>
                  <a:cubicBezTo>
                    <a:pt x="1839" y="520"/>
                    <a:pt x="1919" y="500"/>
                    <a:pt x="2019" y="500"/>
                  </a:cubicBezTo>
                  <a:cubicBezTo>
                    <a:pt x="2119" y="520"/>
                    <a:pt x="2219" y="580"/>
                    <a:pt x="2279" y="700"/>
                  </a:cubicBezTo>
                  <a:cubicBezTo>
                    <a:pt x="2358" y="800"/>
                    <a:pt x="2378" y="960"/>
                    <a:pt x="2339" y="1159"/>
                  </a:cubicBezTo>
                  <a:cubicBezTo>
                    <a:pt x="2319" y="1359"/>
                    <a:pt x="2259" y="1499"/>
                    <a:pt x="2139" y="1599"/>
                  </a:cubicBezTo>
                  <a:cubicBezTo>
                    <a:pt x="2039" y="1699"/>
                    <a:pt x="1899" y="1739"/>
                    <a:pt x="1719" y="1739"/>
                  </a:cubicBezTo>
                  <a:lnTo>
                    <a:pt x="1739" y="2178"/>
                  </a:lnTo>
                  <a:cubicBezTo>
                    <a:pt x="2019" y="2178"/>
                    <a:pt x="2239" y="2098"/>
                    <a:pt x="2398" y="1939"/>
                  </a:cubicBezTo>
                  <a:cubicBezTo>
                    <a:pt x="2558" y="1779"/>
                    <a:pt x="2658" y="1539"/>
                    <a:pt x="2698" y="1199"/>
                  </a:cubicBezTo>
                  <a:cubicBezTo>
                    <a:pt x="2738" y="999"/>
                    <a:pt x="2718" y="820"/>
                    <a:pt x="2678" y="640"/>
                  </a:cubicBezTo>
                  <a:cubicBezTo>
                    <a:pt x="2618" y="480"/>
                    <a:pt x="2538" y="340"/>
                    <a:pt x="2418" y="240"/>
                  </a:cubicBezTo>
                  <a:cubicBezTo>
                    <a:pt x="2299" y="140"/>
                    <a:pt x="2179" y="80"/>
                    <a:pt x="2039" y="60"/>
                  </a:cubicBezTo>
                  <a:cubicBezTo>
                    <a:pt x="1996" y="55"/>
                    <a:pt x="1956" y="53"/>
                    <a:pt x="1918" y="53"/>
                  </a:cubicBezTo>
                  <a:cubicBezTo>
                    <a:pt x="1815" y="53"/>
                    <a:pt x="1727" y="71"/>
                    <a:pt x="1639" y="100"/>
                  </a:cubicBezTo>
                  <a:cubicBezTo>
                    <a:pt x="1539" y="160"/>
                    <a:pt x="1439" y="260"/>
                    <a:pt x="1379" y="360"/>
                  </a:cubicBezTo>
                  <a:cubicBezTo>
                    <a:pt x="1319" y="480"/>
                    <a:pt x="1220" y="680"/>
                    <a:pt x="1100" y="980"/>
                  </a:cubicBezTo>
                  <a:cubicBezTo>
                    <a:pt x="1000" y="1179"/>
                    <a:pt x="940" y="1319"/>
                    <a:pt x="920" y="1359"/>
                  </a:cubicBezTo>
                  <a:cubicBezTo>
                    <a:pt x="880" y="1419"/>
                    <a:pt x="840" y="1479"/>
                    <a:pt x="780" y="1499"/>
                  </a:cubicBezTo>
                  <a:cubicBezTo>
                    <a:pt x="740" y="1539"/>
                    <a:pt x="680" y="1539"/>
                    <a:pt x="620" y="1539"/>
                  </a:cubicBezTo>
                  <a:cubicBezTo>
                    <a:pt x="540" y="1519"/>
                    <a:pt x="460" y="1479"/>
                    <a:pt x="420" y="1379"/>
                  </a:cubicBezTo>
                  <a:cubicBezTo>
                    <a:pt x="360" y="1279"/>
                    <a:pt x="340" y="1139"/>
                    <a:pt x="380" y="940"/>
                  </a:cubicBezTo>
                  <a:cubicBezTo>
                    <a:pt x="400" y="760"/>
                    <a:pt x="460" y="640"/>
                    <a:pt x="540" y="560"/>
                  </a:cubicBezTo>
                  <a:cubicBezTo>
                    <a:pt x="620" y="480"/>
                    <a:pt x="740" y="440"/>
                    <a:pt x="860" y="440"/>
                  </a:cubicBezTo>
                  <a:lnTo>
                    <a:pt x="8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6"/>
            <p:cNvSpPr/>
            <p:nvPr/>
          </p:nvSpPr>
          <p:spPr>
            <a:xfrm>
              <a:off x="2972750" y="1128638"/>
              <a:ext cx="70740" cy="24800"/>
            </a:xfrm>
            <a:custGeom>
              <a:avLst/>
              <a:gdLst/>
              <a:ahLst/>
              <a:cxnLst/>
              <a:rect l="l" t="t" r="r" b="b"/>
              <a:pathLst>
                <a:path w="3537" h="1240" extrusionOk="0">
                  <a:moveTo>
                    <a:pt x="959" y="1"/>
                  </a:moveTo>
                  <a:lnTo>
                    <a:pt x="899" y="441"/>
                  </a:lnTo>
                  <a:lnTo>
                    <a:pt x="0" y="321"/>
                  </a:lnTo>
                  <a:lnTo>
                    <a:pt x="200" y="780"/>
                  </a:lnTo>
                  <a:lnTo>
                    <a:pt x="839" y="880"/>
                  </a:lnTo>
                  <a:lnTo>
                    <a:pt x="799" y="1200"/>
                  </a:lnTo>
                  <a:lnTo>
                    <a:pt x="1139" y="1240"/>
                  </a:lnTo>
                  <a:lnTo>
                    <a:pt x="1179" y="920"/>
                  </a:lnTo>
                  <a:lnTo>
                    <a:pt x="2658" y="1120"/>
                  </a:lnTo>
                  <a:cubicBezTo>
                    <a:pt x="2810" y="1143"/>
                    <a:pt x="2935" y="1153"/>
                    <a:pt x="3028" y="1153"/>
                  </a:cubicBezTo>
                  <a:cubicBezTo>
                    <a:pt x="3094" y="1153"/>
                    <a:pt x="3144" y="1148"/>
                    <a:pt x="3177" y="1140"/>
                  </a:cubicBezTo>
                  <a:cubicBezTo>
                    <a:pt x="3257" y="1100"/>
                    <a:pt x="3337" y="1060"/>
                    <a:pt x="3397" y="980"/>
                  </a:cubicBezTo>
                  <a:cubicBezTo>
                    <a:pt x="3457" y="900"/>
                    <a:pt x="3497" y="780"/>
                    <a:pt x="3517" y="620"/>
                  </a:cubicBezTo>
                  <a:cubicBezTo>
                    <a:pt x="3537" y="520"/>
                    <a:pt x="3537" y="401"/>
                    <a:pt x="3517" y="281"/>
                  </a:cubicBezTo>
                  <a:lnTo>
                    <a:pt x="3137" y="301"/>
                  </a:lnTo>
                  <a:cubicBezTo>
                    <a:pt x="3137" y="381"/>
                    <a:pt x="3137" y="441"/>
                    <a:pt x="3117" y="480"/>
                  </a:cubicBezTo>
                  <a:cubicBezTo>
                    <a:pt x="3117" y="560"/>
                    <a:pt x="3097" y="600"/>
                    <a:pt x="3077" y="640"/>
                  </a:cubicBezTo>
                  <a:cubicBezTo>
                    <a:pt x="3037" y="660"/>
                    <a:pt x="3017" y="680"/>
                    <a:pt x="2977" y="700"/>
                  </a:cubicBezTo>
                  <a:cubicBezTo>
                    <a:pt x="2937" y="700"/>
                    <a:pt x="2858" y="700"/>
                    <a:pt x="2738" y="680"/>
                  </a:cubicBezTo>
                  <a:lnTo>
                    <a:pt x="1239" y="480"/>
                  </a:lnTo>
                  <a:lnTo>
                    <a:pt x="1299" y="41"/>
                  </a:lnTo>
                  <a:lnTo>
                    <a:pt x="95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6"/>
            <p:cNvSpPr/>
            <p:nvPr/>
          </p:nvSpPr>
          <p:spPr>
            <a:xfrm>
              <a:off x="2973550" y="1109058"/>
              <a:ext cx="71940" cy="18000"/>
            </a:xfrm>
            <a:custGeom>
              <a:avLst/>
              <a:gdLst/>
              <a:ahLst/>
              <a:cxnLst/>
              <a:rect l="l" t="t" r="r" b="b"/>
              <a:pathLst>
                <a:path w="3597" h="900" extrusionOk="0">
                  <a:moveTo>
                    <a:pt x="60" y="1"/>
                  </a:moveTo>
                  <a:lnTo>
                    <a:pt x="0" y="420"/>
                  </a:lnTo>
                  <a:lnTo>
                    <a:pt x="500" y="500"/>
                  </a:lnTo>
                  <a:lnTo>
                    <a:pt x="560" y="61"/>
                  </a:lnTo>
                  <a:lnTo>
                    <a:pt x="60" y="1"/>
                  </a:lnTo>
                  <a:close/>
                  <a:moveTo>
                    <a:pt x="1019" y="121"/>
                  </a:moveTo>
                  <a:lnTo>
                    <a:pt x="979" y="560"/>
                  </a:lnTo>
                  <a:lnTo>
                    <a:pt x="3537" y="900"/>
                  </a:lnTo>
                  <a:lnTo>
                    <a:pt x="3597" y="460"/>
                  </a:lnTo>
                  <a:lnTo>
                    <a:pt x="1019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2980730" y="1054318"/>
              <a:ext cx="71960" cy="50780"/>
            </a:xfrm>
            <a:custGeom>
              <a:avLst/>
              <a:gdLst/>
              <a:ahLst/>
              <a:cxnLst/>
              <a:rect l="l" t="t" r="r" b="b"/>
              <a:pathLst>
                <a:path w="3598" h="2539" extrusionOk="0">
                  <a:moveTo>
                    <a:pt x="2008" y="681"/>
                  </a:moveTo>
                  <a:cubicBezTo>
                    <a:pt x="2098" y="681"/>
                    <a:pt x="2196" y="688"/>
                    <a:pt x="2299" y="700"/>
                  </a:cubicBezTo>
                  <a:cubicBezTo>
                    <a:pt x="2618" y="740"/>
                    <a:pt x="2858" y="840"/>
                    <a:pt x="2998" y="999"/>
                  </a:cubicBezTo>
                  <a:cubicBezTo>
                    <a:pt x="3138" y="1139"/>
                    <a:pt x="3178" y="1319"/>
                    <a:pt x="3158" y="1499"/>
                  </a:cubicBezTo>
                  <a:cubicBezTo>
                    <a:pt x="3138" y="1699"/>
                    <a:pt x="3038" y="1859"/>
                    <a:pt x="2858" y="1958"/>
                  </a:cubicBezTo>
                  <a:cubicBezTo>
                    <a:pt x="2708" y="2048"/>
                    <a:pt x="2536" y="2093"/>
                    <a:pt x="2316" y="2093"/>
                  </a:cubicBezTo>
                  <a:cubicBezTo>
                    <a:pt x="2242" y="2093"/>
                    <a:pt x="2164" y="2088"/>
                    <a:pt x="2079" y="2078"/>
                  </a:cubicBezTo>
                  <a:cubicBezTo>
                    <a:pt x="1739" y="2038"/>
                    <a:pt x="1499" y="1939"/>
                    <a:pt x="1360" y="1779"/>
                  </a:cubicBezTo>
                  <a:cubicBezTo>
                    <a:pt x="1220" y="1639"/>
                    <a:pt x="1160" y="1459"/>
                    <a:pt x="1200" y="1259"/>
                  </a:cubicBezTo>
                  <a:cubicBezTo>
                    <a:pt x="1220" y="1059"/>
                    <a:pt x="1320" y="919"/>
                    <a:pt x="1499" y="800"/>
                  </a:cubicBezTo>
                  <a:cubicBezTo>
                    <a:pt x="1625" y="716"/>
                    <a:pt x="1799" y="681"/>
                    <a:pt x="2008" y="681"/>
                  </a:cubicBezTo>
                  <a:close/>
                  <a:moveTo>
                    <a:pt x="61" y="0"/>
                  </a:moveTo>
                  <a:lnTo>
                    <a:pt x="1" y="420"/>
                  </a:lnTo>
                  <a:lnTo>
                    <a:pt x="1280" y="600"/>
                  </a:lnTo>
                  <a:cubicBezTo>
                    <a:pt x="1160" y="660"/>
                    <a:pt x="1060" y="740"/>
                    <a:pt x="980" y="859"/>
                  </a:cubicBezTo>
                  <a:cubicBezTo>
                    <a:pt x="900" y="979"/>
                    <a:pt x="840" y="1099"/>
                    <a:pt x="820" y="1259"/>
                  </a:cubicBezTo>
                  <a:cubicBezTo>
                    <a:pt x="800" y="1479"/>
                    <a:pt x="820" y="1659"/>
                    <a:pt x="920" y="1859"/>
                  </a:cubicBezTo>
                  <a:cubicBezTo>
                    <a:pt x="1000" y="2038"/>
                    <a:pt x="1140" y="2198"/>
                    <a:pt x="1340" y="2298"/>
                  </a:cubicBezTo>
                  <a:cubicBezTo>
                    <a:pt x="1539" y="2418"/>
                    <a:pt x="1759" y="2498"/>
                    <a:pt x="2019" y="2518"/>
                  </a:cubicBezTo>
                  <a:cubicBezTo>
                    <a:pt x="2111" y="2532"/>
                    <a:pt x="2200" y="2539"/>
                    <a:pt x="2287" y="2539"/>
                  </a:cubicBezTo>
                  <a:cubicBezTo>
                    <a:pt x="2446" y="2539"/>
                    <a:pt x="2596" y="2517"/>
                    <a:pt x="2738" y="2478"/>
                  </a:cubicBezTo>
                  <a:cubicBezTo>
                    <a:pt x="2958" y="2418"/>
                    <a:pt x="3138" y="2298"/>
                    <a:pt x="3258" y="2138"/>
                  </a:cubicBezTo>
                  <a:cubicBezTo>
                    <a:pt x="3398" y="1978"/>
                    <a:pt x="3478" y="1799"/>
                    <a:pt x="3518" y="1599"/>
                  </a:cubicBezTo>
                  <a:cubicBezTo>
                    <a:pt x="3558" y="1279"/>
                    <a:pt x="3458" y="1019"/>
                    <a:pt x="3218" y="820"/>
                  </a:cubicBezTo>
                  <a:lnTo>
                    <a:pt x="3218" y="820"/>
                  </a:lnTo>
                  <a:lnTo>
                    <a:pt x="3558" y="879"/>
                  </a:lnTo>
                  <a:lnTo>
                    <a:pt x="3598" y="46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6"/>
            <p:cNvSpPr/>
            <p:nvPr/>
          </p:nvSpPr>
          <p:spPr>
            <a:xfrm>
              <a:off x="2983930" y="1031538"/>
              <a:ext cx="71960" cy="18400"/>
            </a:xfrm>
            <a:custGeom>
              <a:avLst/>
              <a:gdLst/>
              <a:ahLst/>
              <a:cxnLst/>
              <a:rect l="l" t="t" r="r" b="b"/>
              <a:pathLst>
                <a:path w="3598" h="920" extrusionOk="0">
                  <a:moveTo>
                    <a:pt x="41" y="0"/>
                  </a:moveTo>
                  <a:lnTo>
                    <a:pt x="1" y="440"/>
                  </a:lnTo>
                  <a:lnTo>
                    <a:pt x="500" y="520"/>
                  </a:lnTo>
                  <a:lnTo>
                    <a:pt x="540" y="80"/>
                  </a:lnTo>
                  <a:lnTo>
                    <a:pt x="41" y="0"/>
                  </a:lnTo>
                  <a:close/>
                  <a:moveTo>
                    <a:pt x="1020" y="140"/>
                  </a:moveTo>
                  <a:lnTo>
                    <a:pt x="960" y="580"/>
                  </a:lnTo>
                  <a:lnTo>
                    <a:pt x="3537" y="919"/>
                  </a:lnTo>
                  <a:lnTo>
                    <a:pt x="3597" y="480"/>
                  </a:lnTo>
                  <a:lnTo>
                    <a:pt x="1020" y="1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6"/>
            <p:cNvSpPr/>
            <p:nvPr/>
          </p:nvSpPr>
          <p:spPr>
            <a:xfrm>
              <a:off x="3006310" y="981178"/>
              <a:ext cx="56780" cy="46780"/>
            </a:xfrm>
            <a:custGeom>
              <a:avLst/>
              <a:gdLst/>
              <a:ahLst/>
              <a:cxnLst/>
              <a:rect l="l" t="t" r="r" b="b"/>
              <a:pathLst>
                <a:path w="2839" h="2339" extrusionOk="0">
                  <a:moveTo>
                    <a:pt x="840" y="1"/>
                  </a:moveTo>
                  <a:cubicBezTo>
                    <a:pt x="700" y="21"/>
                    <a:pt x="600" y="41"/>
                    <a:pt x="500" y="100"/>
                  </a:cubicBezTo>
                  <a:cubicBezTo>
                    <a:pt x="400" y="160"/>
                    <a:pt x="320" y="240"/>
                    <a:pt x="240" y="360"/>
                  </a:cubicBezTo>
                  <a:cubicBezTo>
                    <a:pt x="160" y="480"/>
                    <a:pt x="120" y="620"/>
                    <a:pt x="101" y="780"/>
                  </a:cubicBezTo>
                  <a:cubicBezTo>
                    <a:pt x="61" y="1140"/>
                    <a:pt x="160" y="1419"/>
                    <a:pt x="420" y="1659"/>
                  </a:cubicBezTo>
                  <a:lnTo>
                    <a:pt x="41" y="1599"/>
                  </a:lnTo>
                  <a:lnTo>
                    <a:pt x="1" y="1999"/>
                  </a:lnTo>
                  <a:lnTo>
                    <a:pt x="2558" y="2338"/>
                  </a:lnTo>
                  <a:lnTo>
                    <a:pt x="2618" y="1899"/>
                  </a:lnTo>
                  <a:lnTo>
                    <a:pt x="1219" y="1719"/>
                  </a:lnTo>
                  <a:cubicBezTo>
                    <a:pt x="900" y="1679"/>
                    <a:pt x="680" y="1579"/>
                    <a:pt x="580" y="1419"/>
                  </a:cubicBezTo>
                  <a:cubicBezTo>
                    <a:pt x="480" y="1279"/>
                    <a:pt x="440" y="1100"/>
                    <a:pt x="460" y="920"/>
                  </a:cubicBezTo>
                  <a:cubicBezTo>
                    <a:pt x="480" y="800"/>
                    <a:pt x="520" y="700"/>
                    <a:pt x="580" y="620"/>
                  </a:cubicBezTo>
                  <a:cubicBezTo>
                    <a:pt x="640" y="540"/>
                    <a:pt x="720" y="500"/>
                    <a:pt x="820" y="480"/>
                  </a:cubicBezTo>
                  <a:cubicBezTo>
                    <a:pt x="870" y="470"/>
                    <a:pt x="925" y="465"/>
                    <a:pt x="990" y="465"/>
                  </a:cubicBezTo>
                  <a:cubicBezTo>
                    <a:pt x="1055" y="465"/>
                    <a:pt x="1130" y="470"/>
                    <a:pt x="1219" y="480"/>
                  </a:cubicBezTo>
                  <a:lnTo>
                    <a:pt x="2778" y="680"/>
                  </a:lnTo>
                  <a:lnTo>
                    <a:pt x="2838" y="240"/>
                  </a:lnTo>
                  <a:lnTo>
                    <a:pt x="1259" y="41"/>
                  </a:lnTo>
                  <a:cubicBezTo>
                    <a:pt x="1060" y="21"/>
                    <a:pt x="920" y="1"/>
                    <a:pt x="8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6"/>
            <p:cNvSpPr/>
            <p:nvPr/>
          </p:nvSpPr>
          <p:spPr>
            <a:xfrm>
              <a:off x="3014310" y="924438"/>
              <a:ext cx="55560" cy="48360"/>
            </a:xfrm>
            <a:custGeom>
              <a:avLst/>
              <a:gdLst/>
              <a:ahLst/>
              <a:cxnLst/>
              <a:rect l="l" t="t" r="r" b="b"/>
              <a:pathLst>
                <a:path w="2778" h="2418" extrusionOk="0">
                  <a:moveTo>
                    <a:pt x="1239" y="440"/>
                  </a:moveTo>
                  <a:lnTo>
                    <a:pt x="1039" y="1878"/>
                  </a:lnTo>
                  <a:cubicBezTo>
                    <a:pt x="819" y="1838"/>
                    <a:pt x="660" y="1739"/>
                    <a:pt x="540" y="1579"/>
                  </a:cubicBezTo>
                  <a:cubicBezTo>
                    <a:pt x="420" y="1439"/>
                    <a:pt x="380" y="1259"/>
                    <a:pt x="400" y="1059"/>
                  </a:cubicBezTo>
                  <a:cubicBezTo>
                    <a:pt x="440" y="839"/>
                    <a:pt x="540" y="660"/>
                    <a:pt x="720" y="540"/>
                  </a:cubicBezTo>
                  <a:cubicBezTo>
                    <a:pt x="839" y="480"/>
                    <a:pt x="1019" y="440"/>
                    <a:pt x="1239" y="440"/>
                  </a:cubicBezTo>
                  <a:close/>
                  <a:moveTo>
                    <a:pt x="1272" y="0"/>
                  </a:moveTo>
                  <a:cubicBezTo>
                    <a:pt x="972" y="0"/>
                    <a:pt x="718" y="80"/>
                    <a:pt x="500" y="220"/>
                  </a:cubicBezTo>
                  <a:cubicBezTo>
                    <a:pt x="240" y="400"/>
                    <a:pt x="100" y="660"/>
                    <a:pt x="40" y="1019"/>
                  </a:cubicBezTo>
                  <a:cubicBezTo>
                    <a:pt x="0" y="1359"/>
                    <a:pt x="80" y="1679"/>
                    <a:pt x="280" y="1918"/>
                  </a:cubicBezTo>
                  <a:cubicBezTo>
                    <a:pt x="500" y="2178"/>
                    <a:pt x="819" y="2338"/>
                    <a:pt x="1239" y="2398"/>
                  </a:cubicBezTo>
                  <a:cubicBezTo>
                    <a:pt x="1332" y="2411"/>
                    <a:pt x="1421" y="2418"/>
                    <a:pt x="1506" y="2418"/>
                  </a:cubicBezTo>
                  <a:cubicBezTo>
                    <a:pt x="1805" y="2418"/>
                    <a:pt x="2056" y="2338"/>
                    <a:pt x="2258" y="2198"/>
                  </a:cubicBezTo>
                  <a:cubicBezTo>
                    <a:pt x="2518" y="1998"/>
                    <a:pt x="2678" y="1719"/>
                    <a:pt x="2738" y="1339"/>
                  </a:cubicBezTo>
                  <a:cubicBezTo>
                    <a:pt x="2778" y="1039"/>
                    <a:pt x="2738" y="799"/>
                    <a:pt x="2618" y="580"/>
                  </a:cubicBezTo>
                  <a:cubicBezTo>
                    <a:pt x="2498" y="380"/>
                    <a:pt x="2298" y="220"/>
                    <a:pt x="2058" y="100"/>
                  </a:cubicBezTo>
                  <a:lnTo>
                    <a:pt x="1938" y="540"/>
                  </a:lnTo>
                  <a:cubicBezTo>
                    <a:pt x="2118" y="640"/>
                    <a:pt x="2238" y="739"/>
                    <a:pt x="2298" y="879"/>
                  </a:cubicBezTo>
                  <a:cubicBezTo>
                    <a:pt x="2378" y="999"/>
                    <a:pt x="2398" y="1139"/>
                    <a:pt x="2378" y="1299"/>
                  </a:cubicBezTo>
                  <a:cubicBezTo>
                    <a:pt x="2338" y="1519"/>
                    <a:pt x="2238" y="1679"/>
                    <a:pt x="2078" y="1799"/>
                  </a:cubicBezTo>
                  <a:cubicBezTo>
                    <a:pt x="1939" y="1903"/>
                    <a:pt x="1738" y="1962"/>
                    <a:pt x="1504" y="1962"/>
                  </a:cubicBezTo>
                  <a:cubicBezTo>
                    <a:pt x="1469" y="1962"/>
                    <a:pt x="1435" y="1961"/>
                    <a:pt x="1399" y="1958"/>
                  </a:cubicBezTo>
                  <a:lnTo>
                    <a:pt x="1659" y="40"/>
                  </a:lnTo>
                  <a:cubicBezTo>
                    <a:pt x="1599" y="40"/>
                    <a:pt x="1559" y="20"/>
                    <a:pt x="1539" y="20"/>
                  </a:cubicBezTo>
                  <a:cubicBezTo>
                    <a:pt x="1446" y="7"/>
                    <a:pt x="1357" y="0"/>
                    <a:pt x="12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6"/>
            <p:cNvSpPr/>
            <p:nvPr/>
          </p:nvSpPr>
          <p:spPr>
            <a:xfrm>
              <a:off x="3177350" y="1310718"/>
              <a:ext cx="75560" cy="69960"/>
            </a:xfrm>
            <a:custGeom>
              <a:avLst/>
              <a:gdLst/>
              <a:ahLst/>
              <a:cxnLst/>
              <a:rect l="l" t="t" r="r" b="b"/>
              <a:pathLst>
                <a:path w="3778" h="3498" extrusionOk="0">
                  <a:moveTo>
                    <a:pt x="1511" y="1"/>
                  </a:moveTo>
                  <a:cubicBezTo>
                    <a:pt x="1345" y="1"/>
                    <a:pt x="1192" y="19"/>
                    <a:pt x="1060" y="49"/>
                  </a:cubicBezTo>
                  <a:cubicBezTo>
                    <a:pt x="880" y="109"/>
                    <a:pt x="700" y="228"/>
                    <a:pt x="560" y="388"/>
                  </a:cubicBezTo>
                  <a:cubicBezTo>
                    <a:pt x="400" y="548"/>
                    <a:pt x="281" y="748"/>
                    <a:pt x="181" y="988"/>
                  </a:cubicBezTo>
                  <a:cubicBezTo>
                    <a:pt x="41" y="1327"/>
                    <a:pt x="1" y="1647"/>
                    <a:pt x="41" y="1947"/>
                  </a:cubicBezTo>
                  <a:cubicBezTo>
                    <a:pt x="81" y="2267"/>
                    <a:pt x="201" y="2526"/>
                    <a:pt x="440" y="2786"/>
                  </a:cubicBezTo>
                  <a:cubicBezTo>
                    <a:pt x="660" y="3026"/>
                    <a:pt x="940" y="3206"/>
                    <a:pt x="1260" y="3346"/>
                  </a:cubicBezTo>
                  <a:cubicBezTo>
                    <a:pt x="1529" y="3440"/>
                    <a:pt x="1785" y="3498"/>
                    <a:pt x="2038" y="3498"/>
                  </a:cubicBezTo>
                  <a:cubicBezTo>
                    <a:pt x="2105" y="3498"/>
                    <a:pt x="2172" y="3494"/>
                    <a:pt x="2239" y="3485"/>
                  </a:cubicBezTo>
                  <a:cubicBezTo>
                    <a:pt x="2559" y="3446"/>
                    <a:pt x="2838" y="3326"/>
                    <a:pt x="3078" y="3126"/>
                  </a:cubicBezTo>
                  <a:cubicBezTo>
                    <a:pt x="3318" y="2906"/>
                    <a:pt x="3498" y="2626"/>
                    <a:pt x="3638" y="2307"/>
                  </a:cubicBezTo>
                  <a:cubicBezTo>
                    <a:pt x="3737" y="2067"/>
                    <a:pt x="3777" y="1807"/>
                    <a:pt x="3777" y="1547"/>
                  </a:cubicBezTo>
                  <a:cubicBezTo>
                    <a:pt x="3777" y="1287"/>
                    <a:pt x="3737" y="1008"/>
                    <a:pt x="3658" y="728"/>
                  </a:cubicBezTo>
                  <a:lnTo>
                    <a:pt x="2419" y="248"/>
                  </a:lnTo>
                  <a:lnTo>
                    <a:pt x="1879" y="1647"/>
                  </a:lnTo>
                  <a:lnTo>
                    <a:pt x="2259" y="1807"/>
                  </a:lnTo>
                  <a:lnTo>
                    <a:pt x="2638" y="828"/>
                  </a:lnTo>
                  <a:lnTo>
                    <a:pt x="3258" y="1068"/>
                  </a:lnTo>
                  <a:cubicBezTo>
                    <a:pt x="3318" y="1188"/>
                    <a:pt x="3338" y="1367"/>
                    <a:pt x="3338" y="1567"/>
                  </a:cubicBezTo>
                  <a:cubicBezTo>
                    <a:pt x="3338" y="1787"/>
                    <a:pt x="3298" y="1987"/>
                    <a:pt x="3238" y="2167"/>
                  </a:cubicBezTo>
                  <a:cubicBezTo>
                    <a:pt x="3138" y="2386"/>
                    <a:pt x="3018" y="2586"/>
                    <a:pt x="2838" y="2746"/>
                  </a:cubicBezTo>
                  <a:cubicBezTo>
                    <a:pt x="2658" y="2906"/>
                    <a:pt x="2459" y="2986"/>
                    <a:pt x="2219" y="3006"/>
                  </a:cubicBezTo>
                  <a:cubicBezTo>
                    <a:pt x="2169" y="3014"/>
                    <a:pt x="2118" y="3018"/>
                    <a:pt x="2066" y="3018"/>
                  </a:cubicBezTo>
                  <a:cubicBezTo>
                    <a:pt x="1869" y="3018"/>
                    <a:pt x="1657" y="2961"/>
                    <a:pt x="1420" y="2866"/>
                  </a:cubicBezTo>
                  <a:cubicBezTo>
                    <a:pt x="1180" y="2786"/>
                    <a:pt x="960" y="2646"/>
                    <a:pt x="800" y="2486"/>
                  </a:cubicBezTo>
                  <a:cubicBezTo>
                    <a:pt x="700" y="2386"/>
                    <a:pt x="620" y="2267"/>
                    <a:pt x="540" y="2147"/>
                  </a:cubicBezTo>
                  <a:cubicBezTo>
                    <a:pt x="480" y="2027"/>
                    <a:pt x="440" y="1867"/>
                    <a:pt x="440" y="1687"/>
                  </a:cubicBezTo>
                  <a:cubicBezTo>
                    <a:pt x="440" y="1527"/>
                    <a:pt x="480" y="1347"/>
                    <a:pt x="560" y="1128"/>
                  </a:cubicBezTo>
                  <a:cubicBezTo>
                    <a:pt x="620" y="968"/>
                    <a:pt x="720" y="828"/>
                    <a:pt x="820" y="708"/>
                  </a:cubicBezTo>
                  <a:cubicBezTo>
                    <a:pt x="940" y="608"/>
                    <a:pt x="1060" y="528"/>
                    <a:pt x="1180" y="488"/>
                  </a:cubicBezTo>
                  <a:cubicBezTo>
                    <a:pt x="1300" y="448"/>
                    <a:pt x="1460" y="448"/>
                    <a:pt x="1659" y="448"/>
                  </a:cubicBezTo>
                  <a:lnTo>
                    <a:pt x="1699" y="9"/>
                  </a:lnTo>
                  <a:cubicBezTo>
                    <a:pt x="1635" y="3"/>
                    <a:pt x="1572" y="1"/>
                    <a:pt x="15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6"/>
            <p:cNvSpPr/>
            <p:nvPr/>
          </p:nvSpPr>
          <p:spPr>
            <a:xfrm>
              <a:off x="3197730" y="1282898"/>
              <a:ext cx="69960" cy="34400"/>
            </a:xfrm>
            <a:custGeom>
              <a:avLst/>
              <a:gdLst/>
              <a:ahLst/>
              <a:cxnLst/>
              <a:rect l="l" t="t" r="r" b="b"/>
              <a:pathLst>
                <a:path w="3498" h="1720" extrusionOk="0">
                  <a:moveTo>
                    <a:pt x="161" y="1"/>
                  </a:moveTo>
                  <a:lnTo>
                    <a:pt x="1" y="401"/>
                  </a:lnTo>
                  <a:lnTo>
                    <a:pt x="3338" y="1719"/>
                  </a:lnTo>
                  <a:lnTo>
                    <a:pt x="3498" y="1300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6"/>
            <p:cNvSpPr/>
            <p:nvPr/>
          </p:nvSpPr>
          <p:spPr>
            <a:xfrm>
              <a:off x="3224110" y="1238538"/>
              <a:ext cx="63560" cy="53480"/>
            </a:xfrm>
            <a:custGeom>
              <a:avLst/>
              <a:gdLst/>
              <a:ahLst/>
              <a:cxnLst/>
              <a:rect l="l" t="t" r="r" b="b"/>
              <a:pathLst>
                <a:path w="3178" h="2674" extrusionOk="0">
                  <a:moveTo>
                    <a:pt x="780" y="1"/>
                  </a:moveTo>
                  <a:lnTo>
                    <a:pt x="620" y="401"/>
                  </a:lnTo>
                  <a:lnTo>
                    <a:pt x="1899" y="900"/>
                  </a:lnTo>
                  <a:cubicBezTo>
                    <a:pt x="2099" y="980"/>
                    <a:pt x="2259" y="1080"/>
                    <a:pt x="2339" y="1160"/>
                  </a:cubicBezTo>
                  <a:cubicBezTo>
                    <a:pt x="2439" y="1240"/>
                    <a:pt x="2498" y="1360"/>
                    <a:pt x="2518" y="1480"/>
                  </a:cubicBezTo>
                  <a:cubicBezTo>
                    <a:pt x="2538" y="1619"/>
                    <a:pt x="2518" y="1739"/>
                    <a:pt x="2478" y="1879"/>
                  </a:cubicBezTo>
                  <a:cubicBezTo>
                    <a:pt x="2419" y="1999"/>
                    <a:pt x="2359" y="2079"/>
                    <a:pt x="2259" y="2139"/>
                  </a:cubicBezTo>
                  <a:cubicBezTo>
                    <a:pt x="2184" y="2184"/>
                    <a:pt x="2109" y="2206"/>
                    <a:pt x="2025" y="2206"/>
                  </a:cubicBezTo>
                  <a:cubicBezTo>
                    <a:pt x="1998" y="2206"/>
                    <a:pt x="1969" y="2204"/>
                    <a:pt x="1939" y="2199"/>
                  </a:cubicBezTo>
                  <a:cubicBezTo>
                    <a:pt x="1859" y="2199"/>
                    <a:pt x="1719" y="2139"/>
                    <a:pt x="1499" y="2059"/>
                  </a:cubicBezTo>
                  <a:lnTo>
                    <a:pt x="161" y="1540"/>
                  </a:lnTo>
                  <a:lnTo>
                    <a:pt x="1" y="1939"/>
                  </a:lnTo>
                  <a:lnTo>
                    <a:pt x="1499" y="2539"/>
                  </a:lnTo>
                  <a:cubicBezTo>
                    <a:pt x="1679" y="2599"/>
                    <a:pt x="1799" y="2639"/>
                    <a:pt x="1899" y="2659"/>
                  </a:cubicBezTo>
                  <a:cubicBezTo>
                    <a:pt x="1959" y="2669"/>
                    <a:pt x="2019" y="2673"/>
                    <a:pt x="2076" y="2673"/>
                  </a:cubicBezTo>
                  <a:cubicBezTo>
                    <a:pt x="2134" y="2673"/>
                    <a:pt x="2189" y="2669"/>
                    <a:pt x="2239" y="2659"/>
                  </a:cubicBezTo>
                  <a:cubicBezTo>
                    <a:pt x="2359" y="2619"/>
                    <a:pt x="2459" y="2559"/>
                    <a:pt x="2558" y="2459"/>
                  </a:cubicBezTo>
                  <a:cubicBezTo>
                    <a:pt x="2658" y="2359"/>
                    <a:pt x="2738" y="2239"/>
                    <a:pt x="2798" y="2099"/>
                  </a:cubicBezTo>
                  <a:cubicBezTo>
                    <a:pt x="2918" y="1759"/>
                    <a:pt x="2878" y="1460"/>
                    <a:pt x="2678" y="1160"/>
                  </a:cubicBezTo>
                  <a:lnTo>
                    <a:pt x="2678" y="1160"/>
                  </a:lnTo>
                  <a:lnTo>
                    <a:pt x="3038" y="1300"/>
                  </a:lnTo>
                  <a:lnTo>
                    <a:pt x="3178" y="940"/>
                  </a:lnTo>
                  <a:lnTo>
                    <a:pt x="78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6"/>
            <p:cNvSpPr/>
            <p:nvPr/>
          </p:nvSpPr>
          <p:spPr>
            <a:xfrm>
              <a:off x="3231310" y="1207778"/>
              <a:ext cx="68760" cy="32380"/>
            </a:xfrm>
            <a:custGeom>
              <a:avLst/>
              <a:gdLst/>
              <a:ahLst/>
              <a:cxnLst/>
              <a:rect l="l" t="t" r="r" b="b"/>
              <a:pathLst>
                <a:path w="3438" h="1619" extrusionOk="0">
                  <a:moveTo>
                    <a:pt x="1019" y="0"/>
                  </a:moveTo>
                  <a:lnTo>
                    <a:pt x="860" y="400"/>
                  </a:lnTo>
                  <a:lnTo>
                    <a:pt x="0" y="80"/>
                  </a:lnTo>
                  <a:lnTo>
                    <a:pt x="100" y="580"/>
                  </a:lnTo>
                  <a:lnTo>
                    <a:pt x="700" y="820"/>
                  </a:lnTo>
                  <a:lnTo>
                    <a:pt x="580" y="1119"/>
                  </a:lnTo>
                  <a:lnTo>
                    <a:pt x="900" y="1239"/>
                  </a:lnTo>
                  <a:lnTo>
                    <a:pt x="1019" y="939"/>
                  </a:lnTo>
                  <a:lnTo>
                    <a:pt x="2398" y="1479"/>
                  </a:lnTo>
                  <a:cubicBezTo>
                    <a:pt x="2638" y="1579"/>
                    <a:pt x="2818" y="1619"/>
                    <a:pt x="2898" y="1619"/>
                  </a:cubicBezTo>
                  <a:cubicBezTo>
                    <a:pt x="2998" y="1619"/>
                    <a:pt x="3078" y="1579"/>
                    <a:pt x="3158" y="1519"/>
                  </a:cubicBezTo>
                  <a:cubicBezTo>
                    <a:pt x="3237" y="1459"/>
                    <a:pt x="3297" y="1359"/>
                    <a:pt x="3357" y="1199"/>
                  </a:cubicBezTo>
                  <a:cubicBezTo>
                    <a:pt x="3397" y="1119"/>
                    <a:pt x="3417" y="999"/>
                    <a:pt x="3437" y="880"/>
                  </a:cubicBezTo>
                  <a:lnTo>
                    <a:pt x="3058" y="800"/>
                  </a:lnTo>
                  <a:cubicBezTo>
                    <a:pt x="3038" y="880"/>
                    <a:pt x="3018" y="939"/>
                    <a:pt x="2998" y="979"/>
                  </a:cubicBezTo>
                  <a:cubicBezTo>
                    <a:pt x="2978" y="1039"/>
                    <a:pt x="2958" y="1079"/>
                    <a:pt x="2918" y="1119"/>
                  </a:cubicBezTo>
                  <a:cubicBezTo>
                    <a:pt x="2878" y="1139"/>
                    <a:pt x="2858" y="1159"/>
                    <a:pt x="2818" y="1159"/>
                  </a:cubicBezTo>
                  <a:cubicBezTo>
                    <a:pt x="2778" y="1159"/>
                    <a:pt x="2698" y="1139"/>
                    <a:pt x="2578" y="1079"/>
                  </a:cubicBezTo>
                  <a:lnTo>
                    <a:pt x="1159" y="540"/>
                  </a:lnTo>
                  <a:lnTo>
                    <a:pt x="1339" y="120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6"/>
            <p:cNvSpPr/>
            <p:nvPr/>
          </p:nvSpPr>
          <p:spPr>
            <a:xfrm>
              <a:off x="3258890" y="1164758"/>
              <a:ext cx="60360" cy="52840"/>
            </a:xfrm>
            <a:custGeom>
              <a:avLst/>
              <a:gdLst/>
              <a:ahLst/>
              <a:cxnLst/>
              <a:rect l="l" t="t" r="r" b="b"/>
              <a:pathLst>
                <a:path w="3018" h="2642" extrusionOk="0">
                  <a:moveTo>
                    <a:pt x="1599" y="673"/>
                  </a:moveTo>
                  <a:lnTo>
                    <a:pt x="1739" y="733"/>
                  </a:lnTo>
                  <a:cubicBezTo>
                    <a:pt x="1918" y="813"/>
                    <a:pt x="2058" y="892"/>
                    <a:pt x="2118" y="972"/>
                  </a:cubicBezTo>
                  <a:cubicBezTo>
                    <a:pt x="2218" y="1072"/>
                    <a:pt x="2278" y="1192"/>
                    <a:pt x="2298" y="1352"/>
                  </a:cubicBezTo>
                  <a:cubicBezTo>
                    <a:pt x="2318" y="1492"/>
                    <a:pt x="2298" y="1652"/>
                    <a:pt x="2238" y="1812"/>
                  </a:cubicBezTo>
                  <a:cubicBezTo>
                    <a:pt x="2178" y="1971"/>
                    <a:pt x="2098" y="2071"/>
                    <a:pt x="1998" y="2131"/>
                  </a:cubicBezTo>
                  <a:cubicBezTo>
                    <a:pt x="1924" y="2156"/>
                    <a:pt x="1858" y="2173"/>
                    <a:pt x="1794" y="2173"/>
                  </a:cubicBezTo>
                  <a:cubicBezTo>
                    <a:pt x="1755" y="2173"/>
                    <a:pt x="1717" y="2167"/>
                    <a:pt x="1679" y="2151"/>
                  </a:cubicBezTo>
                  <a:cubicBezTo>
                    <a:pt x="1599" y="2111"/>
                    <a:pt x="1539" y="2071"/>
                    <a:pt x="1499" y="2011"/>
                  </a:cubicBezTo>
                  <a:cubicBezTo>
                    <a:pt x="1459" y="1951"/>
                    <a:pt x="1439" y="1872"/>
                    <a:pt x="1419" y="1792"/>
                  </a:cubicBezTo>
                  <a:cubicBezTo>
                    <a:pt x="1419" y="1712"/>
                    <a:pt x="1439" y="1592"/>
                    <a:pt x="1479" y="1412"/>
                  </a:cubicBezTo>
                  <a:cubicBezTo>
                    <a:pt x="1559" y="1092"/>
                    <a:pt x="1599" y="852"/>
                    <a:pt x="1599" y="673"/>
                  </a:cubicBezTo>
                  <a:close/>
                  <a:moveTo>
                    <a:pt x="879" y="0"/>
                  </a:moveTo>
                  <a:cubicBezTo>
                    <a:pt x="817" y="0"/>
                    <a:pt x="758" y="10"/>
                    <a:pt x="700" y="33"/>
                  </a:cubicBezTo>
                  <a:cubicBezTo>
                    <a:pt x="600" y="53"/>
                    <a:pt x="500" y="133"/>
                    <a:pt x="400" y="233"/>
                  </a:cubicBezTo>
                  <a:cubicBezTo>
                    <a:pt x="300" y="353"/>
                    <a:pt x="220" y="493"/>
                    <a:pt x="140" y="713"/>
                  </a:cubicBezTo>
                  <a:cubicBezTo>
                    <a:pt x="60" y="912"/>
                    <a:pt x="20" y="1112"/>
                    <a:pt x="0" y="1292"/>
                  </a:cubicBezTo>
                  <a:cubicBezTo>
                    <a:pt x="0" y="1472"/>
                    <a:pt x="40" y="1612"/>
                    <a:pt x="100" y="1752"/>
                  </a:cubicBezTo>
                  <a:cubicBezTo>
                    <a:pt x="180" y="1872"/>
                    <a:pt x="300" y="1991"/>
                    <a:pt x="460" y="2091"/>
                  </a:cubicBezTo>
                  <a:lnTo>
                    <a:pt x="660" y="1712"/>
                  </a:lnTo>
                  <a:cubicBezTo>
                    <a:pt x="500" y="1592"/>
                    <a:pt x="420" y="1492"/>
                    <a:pt x="380" y="1372"/>
                  </a:cubicBezTo>
                  <a:cubicBezTo>
                    <a:pt x="360" y="1252"/>
                    <a:pt x="380" y="1092"/>
                    <a:pt x="440" y="892"/>
                  </a:cubicBezTo>
                  <a:cubicBezTo>
                    <a:pt x="540" y="693"/>
                    <a:pt x="640" y="553"/>
                    <a:pt x="779" y="493"/>
                  </a:cubicBezTo>
                  <a:cubicBezTo>
                    <a:pt x="813" y="468"/>
                    <a:pt x="857" y="457"/>
                    <a:pt x="908" y="457"/>
                  </a:cubicBezTo>
                  <a:cubicBezTo>
                    <a:pt x="980" y="457"/>
                    <a:pt x="1066" y="478"/>
                    <a:pt x="1159" y="513"/>
                  </a:cubicBezTo>
                  <a:cubicBezTo>
                    <a:pt x="1179" y="513"/>
                    <a:pt x="1219" y="533"/>
                    <a:pt x="1279" y="553"/>
                  </a:cubicBezTo>
                  <a:cubicBezTo>
                    <a:pt x="1259" y="733"/>
                    <a:pt x="1219" y="992"/>
                    <a:pt x="1119" y="1332"/>
                  </a:cubicBezTo>
                  <a:cubicBezTo>
                    <a:pt x="1079" y="1512"/>
                    <a:pt x="1059" y="1632"/>
                    <a:pt x="1039" y="1732"/>
                  </a:cubicBezTo>
                  <a:cubicBezTo>
                    <a:pt x="1039" y="1852"/>
                    <a:pt x="1039" y="1971"/>
                    <a:pt x="1059" y="2071"/>
                  </a:cubicBezTo>
                  <a:cubicBezTo>
                    <a:pt x="1099" y="2191"/>
                    <a:pt x="1139" y="2291"/>
                    <a:pt x="1219" y="2371"/>
                  </a:cubicBezTo>
                  <a:cubicBezTo>
                    <a:pt x="1299" y="2471"/>
                    <a:pt x="1399" y="2531"/>
                    <a:pt x="1519" y="2591"/>
                  </a:cubicBezTo>
                  <a:cubicBezTo>
                    <a:pt x="1606" y="2626"/>
                    <a:pt x="1690" y="2642"/>
                    <a:pt x="1773" y="2642"/>
                  </a:cubicBezTo>
                  <a:cubicBezTo>
                    <a:pt x="1880" y="2642"/>
                    <a:pt x="1986" y="2616"/>
                    <a:pt x="2098" y="2571"/>
                  </a:cubicBezTo>
                  <a:cubicBezTo>
                    <a:pt x="2278" y="2471"/>
                    <a:pt x="2418" y="2291"/>
                    <a:pt x="2518" y="2031"/>
                  </a:cubicBezTo>
                  <a:cubicBezTo>
                    <a:pt x="2578" y="1872"/>
                    <a:pt x="2618" y="1712"/>
                    <a:pt x="2618" y="1552"/>
                  </a:cubicBezTo>
                  <a:cubicBezTo>
                    <a:pt x="2618" y="1392"/>
                    <a:pt x="2598" y="1212"/>
                    <a:pt x="2518" y="1012"/>
                  </a:cubicBezTo>
                  <a:lnTo>
                    <a:pt x="2518" y="1012"/>
                  </a:lnTo>
                  <a:cubicBezTo>
                    <a:pt x="2603" y="1026"/>
                    <a:pt x="2687" y="1041"/>
                    <a:pt x="2765" y="1041"/>
                  </a:cubicBezTo>
                  <a:cubicBezTo>
                    <a:pt x="2797" y="1041"/>
                    <a:pt x="2828" y="1038"/>
                    <a:pt x="2858" y="1032"/>
                  </a:cubicBezTo>
                  <a:lnTo>
                    <a:pt x="3017" y="613"/>
                  </a:lnTo>
                  <a:lnTo>
                    <a:pt x="3017" y="613"/>
                  </a:lnTo>
                  <a:cubicBezTo>
                    <a:pt x="2957" y="623"/>
                    <a:pt x="2903" y="628"/>
                    <a:pt x="2848" y="628"/>
                  </a:cubicBezTo>
                  <a:cubicBezTo>
                    <a:pt x="2793" y="628"/>
                    <a:pt x="2738" y="623"/>
                    <a:pt x="2678" y="613"/>
                  </a:cubicBezTo>
                  <a:cubicBezTo>
                    <a:pt x="2578" y="573"/>
                    <a:pt x="2338" y="493"/>
                    <a:pt x="1958" y="353"/>
                  </a:cubicBezTo>
                  <a:lnTo>
                    <a:pt x="1419" y="133"/>
                  </a:lnTo>
                  <a:cubicBezTo>
                    <a:pt x="1219" y="53"/>
                    <a:pt x="1099" y="13"/>
                    <a:pt x="1019" y="13"/>
                  </a:cubicBezTo>
                  <a:cubicBezTo>
                    <a:pt x="970" y="5"/>
                    <a:pt x="923" y="0"/>
                    <a:pt x="8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6"/>
            <p:cNvSpPr/>
            <p:nvPr/>
          </p:nvSpPr>
          <p:spPr>
            <a:xfrm>
              <a:off x="3274870" y="1086518"/>
              <a:ext cx="73960" cy="80520"/>
            </a:xfrm>
            <a:custGeom>
              <a:avLst/>
              <a:gdLst/>
              <a:ahLst/>
              <a:cxnLst/>
              <a:rect l="l" t="t" r="r" b="b"/>
              <a:pathLst>
                <a:path w="3698" h="4026" extrusionOk="0">
                  <a:moveTo>
                    <a:pt x="1595" y="1"/>
                  </a:moveTo>
                  <a:cubicBezTo>
                    <a:pt x="1509" y="1"/>
                    <a:pt x="1431" y="17"/>
                    <a:pt x="1359" y="49"/>
                  </a:cubicBezTo>
                  <a:cubicBezTo>
                    <a:pt x="1179" y="129"/>
                    <a:pt x="1039" y="289"/>
                    <a:pt x="940" y="528"/>
                  </a:cubicBezTo>
                  <a:cubicBezTo>
                    <a:pt x="820" y="828"/>
                    <a:pt x="860" y="1128"/>
                    <a:pt x="1079" y="1448"/>
                  </a:cubicBezTo>
                  <a:cubicBezTo>
                    <a:pt x="1053" y="1444"/>
                    <a:pt x="1027" y="1443"/>
                    <a:pt x="1001" y="1443"/>
                  </a:cubicBezTo>
                  <a:cubicBezTo>
                    <a:pt x="874" y="1443"/>
                    <a:pt x="760" y="1484"/>
                    <a:pt x="660" y="1567"/>
                  </a:cubicBezTo>
                  <a:cubicBezTo>
                    <a:pt x="540" y="1647"/>
                    <a:pt x="460" y="1767"/>
                    <a:pt x="380" y="1947"/>
                  </a:cubicBezTo>
                  <a:cubicBezTo>
                    <a:pt x="320" y="2107"/>
                    <a:pt x="300" y="2267"/>
                    <a:pt x="320" y="2427"/>
                  </a:cubicBezTo>
                  <a:cubicBezTo>
                    <a:pt x="340" y="2586"/>
                    <a:pt x="400" y="2726"/>
                    <a:pt x="480" y="2846"/>
                  </a:cubicBezTo>
                  <a:lnTo>
                    <a:pt x="140" y="2706"/>
                  </a:lnTo>
                  <a:lnTo>
                    <a:pt x="0" y="3066"/>
                  </a:lnTo>
                  <a:lnTo>
                    <a:pt x="2418" y="4025"/>
                  </a:lnTo>
                  <a:lnTo>
                    <a:pt x="2578" y="3606"/>
                  </a:lnTo>
                  <a:lnTo>
                    <a:pt x="1319" y="3126"/>
                  </a:lnTo>
                  <a:cubicBezTo>
                    <a:pt x="1099" y="3026"/>
                    <a:pt x="940" y="2946"/>
                    <a:pt x="840" y="2846"/>
                  </a:cubicBezTo>
                  <a:cubicBezTo>
                    <a:pt x="740" y="2766"/>
                    <a:pt x="680" y="2666"/>
                    <a:pt x="660" y="2547"/>
                  </a:cubicBezTo>
                  <a:cubicBezTo>
                    <a:pt x="640" y="2427"/>
                    <a:pt x="660" y="2307"/>
                    <a:pt x="700" y="2187"/>
                  </a:cubicBezTo>
                  <a:cubicBezTo>
                    <a:pt x="760" y="2027"/>
                    <a:pt x="840" y="1947"/>
                    <a:pt x="960" y="1907"/>
                  </a:cubicBezTo>
                  <a:cubicBezTo>
                    <a:pt x="990" y="1902"/>
                    <a:pt x="1022" y="1900"/>
                    <a:pt x="1057" y="1900"/>
                  </a:cubicBezTo>
                  <a:cubicBezTo>
                    <a:pt x="1161" y="1900"/>
                    <a:pt x="1284" y="1922"/>
                    <a:pt x="1419" y="1967"/>
                  </a:cubicBezTo>
                  <a:lnTo>
                    <a:pt x="2978" y="2586"/>
                  </a:lnTo>
                  <a:lnTo>
                    <a:pt x="3138" y="2167"/>
                  </a:lnTo>
                  <a:lnTo>
                    <a:pt x="1739" y="1627"/>
                  </a:lnTo>
                  <a:cubicBezTo>
                    <a:pt x="1479" y="1527"/>
                    <a:pt x="1339" y="1408"/>
                    <a:pt x="1259" y="1248"/>
                  </a:cubicBezTo>
                  <a:cubicBezTo>
                    <a:pt x="1199" y="1088"/>
                    <a:pt x="1199" y="928"/>
                    <a:pt x="1259" y="748"/>
                  </a:cubicBezTo>
                  <a:cubicBezTo>
                    <a:pt x="1299" y="668"/>
                    <a:pt x="1339" y="588"/>
                    <a:pt x="1419" y="548"/>
                  </a:cubicBezTo>
                  <a:cubicBezTo>
                    <a:pt x="1499" y="488"/>
                    <a:pt x="1559" y="468"/>
                    <a:pt x="1659" y="468"/>
                  </a:cubicBezTo>
                  <a:cubicBezTo>
                    <a:pt x="1739" y="468"/>
                    <a:pt x="1859" y="488"/>
                    <a:pt x="2019" y="568"/>
                  </a:cubicBezTo>
                  <a:lnTo>
                    <a:pt x="3537" y="1148"/>
                  </a:lnTo>
                  <a:lnTo>
                    <a:pt x="3697" y="748"/>
                  </a:lnTo>
                  <a:lnTo>
                    <a:pt x="2039" y="109"/>
                  </a:lnTo>
                  <a:cubicBezTo>
                    <a:pt x="1871" y="37"/>
                    <a:pt x="1724" y="1"/>
                    <a:pt x="15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3286850" y="1055118"/>
              <a:ext cx="69960" cy="33980"/>
            </a:xfrm>
            <a:custGeom>
              <a:avLst/>
              <a:gdLst/>
              <a:ahLst/>
              <a:cxnLst/>
              <a:rect l="l" t="t" r="r" b="b"/>
              <a:pathLst>
                <a:path w="3498" h="1699" extrusionOk="0">
                  <a:moveTo>
                    <a:pt x="161" y="0"/>
                  </a:moveTo>
                  <a:lnTo>
                    <a:pt x="1" y="400"/>
                  </a:lnTo>
                  <a:lnTo>
                    <a:pt x="480" y="580"/>
                  </a:lnTo>
                  <a:lnTo>
                    <a:pt x="640" y="180"/>
                  </a:lnTo>
                  <a:lnTo>
                    <a:pt x="161" y="0"/>
                  </a:lnTo>
                  <a:close/>
                  <a:moveTo>
                    <a:pt x="1080" y="360"/>
                  </a:moveTo>
                  <a:lnTo>
                    <a:pt x="920" y="760"/>
                  </a:lnTo>
                  <a:lnTo>
                    <a:pt x="3338" y="1699"/>
                  </a:lnTo>
                  <a:lnTo>
                    <a:pt x="3498" y="1299"/>
                  </a:lnTo>
                  <a:lnTo>
                    <a:pt x="1080" y="3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3313630" y="1014858"/>
              <a:ext cx="63560" cy="53860"/>
            </a:xfrm>
            <a:custGeom>
              <a:avLst/>
              <a:gdLst/>
              <a:ahLst/>
              <a:cxnLst/>
              <a:rect l="l" t="t" r="r" b="b"/>
              <a:pathLst>
                <a:path w="3178" h="2693" extrusionOk="0">
                  <a:moveTo>
                    <a:pt x="1102" y="0"/>
                  </a:moveTo>
                  <a:cubicBezTo>
                    <a:pt x="1045" y="0"/>
                    <a:pt x="990" y="5"/>
                    <a:pt x="940" y="15"/>
                  </a:cubicBezTo>
                  <a:cubicBezTo>
                    <a:pt x="820" y="55"/>
                    <a:pt x="720" y="115"/>
                    <a:pt x="620" y="215"/>
                  </a:cubicBezTo>
                  <a:cubicBezTo>
                    <a:pt x="520" y="315"/>
                    <a:pt x="440" y="435"/>
                    <a:pt x="380" y="575"/>
                  </a:cubicBezTo>
                  <a:cubicBezTo>
                    <a:pt x="260" y="914"/>
                    <a:pt x="280" y="1234"/>
                    <a:pt x="480" y="1514"/>
                  </a:cubicBezTo>
                  <a:lnTo>
                    <a:pt x="141" y="1374"/>
                  </a:lnTo>
                  <a:lnTo>
                    <a:pt x="1" y="1733"/>
                  </a:lnTo>
                  <a:lnTo>
                    <a:pt x="2398" y="2693"/>
                  </a:lnTo>
                  <a:lnTo>
                    <a:pt x="2558" y="2273"/>
                  </a:lnTo>
                  <a:lnTo>
                    <a:pt x="1240" y="1753"/>
                  </a:lnTo>
                  <a:cubicBezTo>
                    <a:pt x="940" y="1634"/>
                    <a:pt x="760" y="1494"/>
                    <a:pt x="700" y="1334"/>
                  </a:cubicBezTo>
                  <a:cubicBezTo>
                    <a:pt x="640" y="1154"/>
                    <a:pt x="640" y="974"/>
                    <a:pt x="700" y="814"/>
                  </a:cubicBezTo>
                  <a:cubicBezTo>
                    <a:pt x="740" y="694"/>
                    <a:pt x="800" y="615"/>
                    <a:pt x="880" y="555"/>
                  </a:cubicBezTo>
                  <a:cubicBezTo>
                    <a:pt x="980" y="495"/>
                    <a:pt x="1060" y="455"/>
                    <a:pt x="1160" y="455"/>
                  </a:cubicBezTo>
                  <a:cubicBezTo>
                    <a:pt x="1240" y="455"/>
                    <a:pt x="1379" y="495"/>
                    <a:pt x="1539" y="555"/>
                  </a:cubicBezTo>
                  <a:lnTo>
                    <a:pt x="3018" y="1134"/>
                  </a:lnTo>
                  <a:lnTo>
                    <a:pt x="3178" y="734"/>
                  </a:lnTo>
                  <a:lnTo>
                    <a:pt x="1699" y="155"/>
                  </a:lnTo>
                  <a:cubicBezTo>
                    <a:pt x="1499" y="75"/>
                    <a:pt x="1359" y="35"/>
                    <a:pt x="1280" y="15"/>
                  </a:cubicBezTo>
                  <a:cubicBezTo>
                    <a:pt x="1220" y="5"/>
                    <a:pt x="1160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6"/>
            <p:cNvSpPr/>
            <p:nvPr/>
          </p:nvSpPr>
          <p:spPr>
            <a:xfrm>
              <a:off x="3338010" y="962858"/>
              <a:ext cx="55580" cy="49880"/>
            </a:xfrm>
            <a:custGeom>
              <a:avLst/>
              <a:gdLst/>
              <a:ahLst/>
              <a:cxnLst/>
              <a:rect l="l" t="t" r="r" b="b"/>
              <a:pathLst>
                <a:path w="2779" h="2494" extrusionOk="0">
                  <a:moveTo>
                    <a:pt x="1104" y="429"/>
                  </a:moveTo>
                  <a:cubicBezTo>
                    <a:pt x="1195" y="429"/>
                    <a:pt x="1298" y="444"/>
                    <a:pt x="1419" y="477"/>
                  </a:cubicBezTo>
                  <a:lnTo>
                    <a:pt x="880" y="1816"/>
                  </a:lnTo>
                  <a:cubicBezTo>
                    <a:pt x="680" y="1736"/>
                    <a:pt x="540" y="1596"/>
                    <a:pt x="460" y="1416"/>
                  </a:cubicBezTo>
                  <a:cubicBezTo>
                    <a:pt x="380" y="1236"/>
                    <a:pt x="380" y="1056"/>
                    <a:pt x="460" y="877"/>
                  </a:cubicBezTo>
                  <a:cubicBezTo>
                    <a:pt x="540" y="657"/>
                    <a:pt x="680" y="517"/>
                    <a:pt x="900" y="457"/>
                  </a:cubicBezTo>
                  <a:cubicBezTo>
                    <a:pt x="963" y="439"/>
                    <a:pt x="1030" y="429"/>
                    <a:pt x="1104" y="429"/>
                  </a:cubicBezTo>
                  <a:close/>
                  <a:moveTo>
                    <a:pt x="1175" y="0"/>
                  </a:moveTo>
                  <a:cubicBezTo>
                    <a:pt x="1028" y="0"/>
                    <a:pt x="888" y="26"/>
                    <a:pt x="760" y="77"/>
                  </a:cubicBezTo>
                  <a:cubicBezTo>
                    <a:pt x="460" y="197"/>
                    <a:pt x="240" y="417"/>
                    <a:pt x="120" y="737"/>
                  </a:cubicBezTo>
                  <a:cubicBezTo>
                    <a:pt x="1" y="1076"/>
                    <a:pt x="1" y="1396"/>
                    <a:pt x="140" y="1676"/>
                  </a:cubicBezTo>
                  <a:cubicBezTo>
                    <a:pt x="280" y="1976"/>
                    <a:pt x="560" y="2215"/>
                    <a:pt x="960" y="2375"/>
                  </a:cubicBezTo>
                  <a:cubicBezTo>
                    <a:pt x="1182" y="2453"/>
                    <a:pt x="1387" y="2494"/>
                    <a:pt x="1576" y="2494"/>
                  </a:cubicBezTo>
                  <a:cubicBezTo>
                    <a:pt x="1726" y="2494"/>
                    <a:pt x="1866" y="2468"/>
                    <a:pt x="1999" y="2415"/>
                  </a:cubicBezTo>
                  <a:cubicBezTo>
                    <a:pt x="2298" y="2295"/>
                    <a:pt x="2518" y="2056"/>
                    <a:pt x="2658" y="1716"/>
                  </a:cubicBezTo>
                  <a:cubicBezTo>
                    <a:pt x="2758" y="1416"/>
                    <a:pt x="2778" y="1176"/>
                    <a:pt x="2718" y="937"/>
                  </a:cubicBezTo>
                  <a:cubicBezTo>
                    <a:pt x="2658" y="697"/>
                    <a:pt x="2518" y="497"/>
                    <a:pt x="2298" y="337"/>
                  </a:cubicBezTo>
                  <a:lnTo>
                    <a:pt x="2079" y="737"/>
                  </a:lnTo>
                  <a:cubicBezTo>
                    <a:pt x="2219" y="877"/>
                    <a:pt x="2318" y="997"/>
                    <a:pt x="2358" y="1136"/>
                  </a:cubicBezTo>
                  <a:cubicBezTo>
                    <a:pt x="2378" y="1276"/>
                    <a:pt x="2378" y="1416"/>
                    <a:pt x="2318" y="1576"/>
                  </a:cubicBezTo>
                  <a:cubicBezTo>
                    <a:pt x="2239" y="1776"/>
                    <a:pt x="2099" y="1916"/>
                    <a:pt x="1899" y="1996"/>
                  </a:cubicBezTo>
                  <a:cubicBezTo>
                    <a:pt x="1814" y="2033"/>
                    <a:pt x="1716" y="2053"/>
                    <a:pt x="1608" y="2053"/>
                  </a:cubicBezTo>
                  <a:cubicBezTo>
                    <a:pt x="1488" y="2053"/>
                    <a:pt x="1357" y="2028"/>
                    <a:pt x="1219" y="1976"/>
                  </a:cubicBezTo>
                  <a:lnTo>
                    <a:pt x="1919" y="177"/>
                  </a:lnTo>
                  <a:cubicBezTo>
                    <a:pt x="1879" y="157"/>
                    <a:pt x="1839" y="137"/>
                    <a:pt x="1799" y="137"/>
                  </a:cubicBezTo>
                  <a:cubicBezTo>
                    <a:pt x="1582" y="46"/>
                    <a:pt x="1372" y="0"/>
                    <a:pt x="11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6"/>
            <p:cNvSpPr/>
            <p:nvPr/>
          </p:nvSpPr>
          <p:spPr>
            <a:xfrm>
              <a:off x="3550610" y="1414638"/>
              <a:ext cx="66360" cy="76100"/>
            </a:xfrm>
            <a:custGeom>
              <a:avLst/>
              <a:gdLst/>
              <a:ahLst/>
              <a:cxnLst/>
              <a:rect l="l" t="t" r="r" b="b"/>
              <a:pathLst>
                <a:path w="3318" h="3805" extrusionOk="0">
                  <a:moveTo>
                    <a:pt x="1679" y="487"/>
                  </a:moveTo>
                  <a:cubicBezTo>
                    <a:pt x="1799" y="487"/>
                    <a:pt x="1939" y="507"/>
                    <a:pt x="2059" y="587"/>
                  </a:cubicBezTo>
                  <a:cubicBezTo>
                    <a:pt x="2239" y="687"/>
                    <a:pt x="2339" y="827"/>
                    <a:pt x="2379" y="1007"/>
                  </a:cubicBezTo>
                  <a:cubicBezTo>
                    <a:pt x="2399" y="1167"/>
                    <a:pt x="2339" y="1387"/>
                    <a:pt x="2179" y="1646"/>
                  </a:cubicBezTo>
                  <a:lnTo>
                    <a:pt x="1699" y="2446"/>
                  </a:lnTo>
                  <a:lnTo>
                    <a:pt x="600" y="1786"/>
                  </a:lnTo>
                  <a:lnTo>
                    <a:pt x="1080" y="1007"/>
                  </a:lnTo>
                  <a:cubicBezTo>
                    <a:pt x="1200" y="807"/>
                    <a:pt x="1280" y="687"/>
                    <a:pt x="1340" y="627"/>
                  </a:cubicBezTo>
                  <a:cubicBezTo>
                    <a:pt x="1440" y="547"/>
                    <a:pt x="1540" y="507"/>
                    <a:pt x="1679" y="487"/>
                  </a:cubicBezTo>
                  <a:close/>
                  <a:moveTo>
                    <a:pt x="1703" y="0"/>
                  </a:moveTo>
                  <a:cubicBezTo>
                    <a:pt x="1589" y="0"/>
                    <a:pt x="1485" y="23"/>
                    <a:pt x="1380" y="68"/>
                  </a:cubicBezTo>
                  <a:cubicBezTo>
                    <a:pt x="1260" y="128"/>
                    <a:pt x="1120" y="228"/>
                    <a:pt x="1020" y="368"/>
                  </a:cubicBezTo>
                  <a:cubicBezTo>
                    <a:pt x="920" y="468"/>
                    <a:pt x="820" y="607"/>
                    <a:pt x="700" y="807"/>
                  </a:cubicBezTo>
                  <a:lnTo>
                    <a:pt x="1" y="1966"/>
                  </a:lnTo>
                  <a:lnTo>
                    <a:pt x="3058" y="3804"/>
                  </a:lnTo>
                  <a:lnTo>
                    <a:pt x="3318" y="3405"/>
                  </a:lnTo>
                  <a:lnTo>
                    <a:pt x="2059" y="2666"/>
                  </a:lnTo>
                  <a:lnTo>
                    <a:pt x="2539" y="1866"/>
                  </a:lnTo>
                  <a:cubicBezTo>
                    <a:pt x="2798" y="1447"/>
                    <a:pt x="2898" y="1087"/>
                    <a:pt x="2818" y="807"/>
                  </a:cubicBezTo>
                  <a:cubicBezTo>
                    <a:pt x="2738" y="547"/>
                    <a:pt x="2559" y="328"/>
                    <a:pt x="2299" y="168"/>
                  </a:cubicBezTo>
                  <a:cubicBezTo>
                    <a:pt x="2139" y="68"/>
                    <a:pt x="1979" y="28"/>
                    <a:pt x="1819" y="8"/>
                  </a:cubicBezTo>
                  <a:cubicBezTo>
                    <a:pt x="1779" y="3"/>
                    <a:pt x="1741" y="0"/>
                    <a:pt x="17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3601370" y="1384818"/>
              <a:ext cx="48780" cy="49980"/>
            </a:xfrm>
            <a:custGeom>
              <a:avLst/>
              <a:gdLst/>
              <a:ahLst/>
              <a:cxnLst/>
              <a:rect l="l" t="t" r="r" b="b"/>
              <a:pathLst>
                <a:path w="2439" h="2499" extrusionOk="0">
                  <a:moveTo>
                    <a:pt x="800" y="0"/>
                  </a:moveTo>
                  <a:cubicBezTo>
                    <a:pt x="640" y="80"/>
                    <a:pt x="520" y="180"/>
                    <a:pt x="440" y="320"/>
                  </a:cubicBezTo>
                  <a:cubicBezTo>
                    <a:pt x="400" y="400"/>
                    <a:pt x="360" y="500"/>
                    <a:pt x="380" y="600"/>
                  </a:cubicBezTo>
                  <a:cubicBezTo>
                    <a:pt x="380" y="700"/>
                    <a:pt x="440" y="840"/>
                    <a:pt x="540" y="1019"/>
                  </a:cubicBezTo>
                  <a:lnTo>
                    <a:pt x="200" y="820"/>
                  </a:lnTo>
                  <a:lnTo>
                    <a:pt x="1" y="1159"/>
                  </a:lnTo>
                  <a:lnTo>
                    <a:pt x="2219" y="2498"/>
                  </a:lnTo>
                  <a:lnTo>
                    <a:pt x="2438" y="2118"/>
                  </a:lnTo>
                  <a:lnTo>
                    <a:pt x="1279" y="1419"/>
                  </a:lnTo>
                  <a:cubicBezTo>
                    <a:pt x="1120" y="1319"/>
                    <a:pt x="1000" y="1219"/>
                    <a:pt x="880" y="1099"/>
                  </a:cubicBezTo>
                  <a:cubicBezTo>
                    <a:pt x="820" y="1019"/>
                    <a:pt x="780" y="939"/>
                    <a:pt x="760" y="840"/>
                  </a:cubicBezTo>
                  <a:cubicBezTo>
                    <a:pt x="760" y="740"/>
                    <a:pt x="780" y="640"/>
                    <a:pt x="820" y="560"/>
                  </a:cubicBezTo>
                  <a:cubicBezTo>
                    <a:pt x="880" y="480"/>
                    <a:pt x="960" y="400"/>
                    <a:pt x="1080" y="340"/>
                  </a:cubicBezTo>
                  <a:lnTo>
                    <a:pt x="8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6"/>
            <p:cNvSpPr/>
            <p:nvPr/>
          </p:nvSpPr>
          <p:spPr>
            <a:xfrm>
              <a:off x="3624150" y="1348978"/>
              <a:ext cx="54780" cy="51820"/>
            </a:xfrm>
            <a:custGeom>
              <a:avLst/>
              <a:gdLst/>
              <a:ahLst/>
              <a:cxnLst/>
              <a:rect l="l" t="t" r="r" b="b"/>
              <a:pathLst>
                <a:path w="2739" h="2591" extrusionOk="0">
                  <a:moveTo>
                    <a:pt x="1171" y="434"/>
                  </a:moveTo>
                  <a:cubicBezTo>
                    <a:pt x="1349" y="434"/>
                    <a:pt x="1542" y="509"/>
                    <a:pt x="1759" y="633"/>
                  </a:cubicBezTo>
                  <a:cubicBezTo>
                    <a:pt x="2059" y="813"/>
                    <a:pt x="2239" y="993"/>
                    <a:pt x="2299" y="1213"/>
                  </a:cubicBezTo>
                  <a:cubicBezTo>
                    <a:pt x="2358" y="1413"/>
                    <a:pt x="2338" y="1612"/>
                    <a:pt x="2239" y="1812"/>
                  </a:cubicBezTo>
                  <a:cubicBezTo>
                    <a:pt x="2119" y="1992"/>
                    <a:pt x="1959" y="2112"/>
                    <a:pt x="1739" y="2152"/>
                  </a:cubicBezTo>
                  <a:cubicBezTo>
                    <a:pt x="1712" y="2154"/>
                    <a:pt x="1684" y="2156"/>
                    <a:pt x="1656" y="2156"/>
                  </a:cubicBezTo>
                  <a:cubicBezTo>
                    <a:pt x="1455" y="2156"/>
                    <a:pt x="1225" y="2092"/>
                    <a:pt x="980" y="1952"/>
                  </a:cubicBezTo>
                  <a:cubicBezTo>
                    <a:pt x="700" y="1772"/>
                    <a:pt x="520" y="1592"/>
                    <a:pt x="460" y="1373"/>
                  </a:cubicBezTo>
                  <a:cubicBezTo>
                    <a:pt x="400" y="1173"/>
                    <a:pt x="420" y="973"/>
                    <a:pt x="540" y="773"/>
                  </a:cubicBezTo>
                  <a:cubicBezTo>
                    <a:pt x="640" y="593"/>
                    <a:pt x="800" y="473"/>
                    <a:pt x="1020" y="454"/>
                  </a:cubicBezTo>
                  <a:cubicBezTo>
                    <a:pt x="1069" y="440"/>
                    <a:pt x="1120" y="434"/>
                    <a:pt x="1171" y="434"/>
                  </a:cubicBezTo>
                  <a:close/>
                  <a:moveTo>
                    <a:pt x="1241" y="0"/>
                  </a:moveTo>
                  <a:cubicBezTo>
                    <a:pt x="1151" y="0"/>
                    <a:pt x="1064" y="11"/>
                    <a:pt x="980" y="34"/>
                  </a:cubicBezTo>
                  <a:cubicBezTo>
                    <a:pt x="660" y="94"/>
                    <a:pt x="400" y="294"/>
                    <a:pt x="220" y="593"/>
                  </a:cubicBezTo>
                  <a:cubicBezTo>
                    <a:pt x="61" y="873"/>
                    <a:pt x="1" y="1153"/>
                    <a:pt x="41" y="1433"/>
                  </a:cubicBezTo>
                  <a:cubicBezTo>
                    <a:pt x="101" y="1792"/>
                    <a:pt x="340" y="2092"/>
                    <a:pt x="760" y="2332"/>
                  </a:cubicBezTo>
                  <a:cubicBezTo>
                    <a:pt x="1043" y="2505"/>
                    <a:pt x="1325" y="2591"/>
                    <a:pt x="1579" y="2591"/>
                  </a:cubicBezTo>
                  <a:cubicBezTo>
                    <a:pt x="1648" y="2591"/>
                    <a:pt x="1715" y="2584"/>
                    <a:pt x="1779" y="2572"/>
                  </a:cubicBezTo>
                  <a:cubicBezTo>
                    <a:pt x="2099" y="2492"/>
                    <a:pt x="2358" y="2292"/>
                    <a:pt x="2538" y="1992"/>
                  </a:cubicBezTo>
                  <a:cubicBezTo>
                    <a:pt x="2658" y="1792"/>
                    <a:pt x="2718" y="1592"/>
                    <a:pt x="2718" y="1373"/>
                  </a:cubicBezTo>
                  <a:cubicBezTo>
                    <a:pt x="2738" y="1153"/>
                    <a:pt x="2678" y="953"/>
                    <a:pt x="2578" y="773"/>
                  </a:cubicBezTo>
                  <a:cubicBezTo>
                    <a:pt x="2458" y="593"/>
                    <a:pt x="2259" y="414"/>
                    <a:pt x="1979" y="234"/>
                  </a:cubicBezTo>
                  <a:cubicBezTo>
                    <a:pt x="1720" y="75"/>
                    <a:pt x="1471" y="0"/>
                    <a:pt x="1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6"/>
            <p:cNvSpPr/>
            <p:nvPr/>
          </p:nvSpPr>
          <p:spPr>
            <a:xfrm>
              <a:off x="3630550" y="1314078"/>
              <a:ext cx="65560" cy="44780"/>
            </a:xfrm>
            <a:custGeom>
              <a:avLst/>
              <a:gdLst/>
              <a:ahLst/>
              <a:cxnLst/>
              <a:rect l="l" t="t" r="r" b="b"/>
              <a:pathLst>
                <a:path w="3278" h="2239" extrusionOk="0">
                  <a:moveTo>
                    <a:pt x="220" y="0"/>
                  </a:moveTo>
                  <a:lnTo>
                    <a:pt x="0" y="380"/>
                  </a:lnTo>
                  <a:lnTo>
                    <a:pt x="3058" y="2238"/>
                  </a:lnTo>
                  <a:lnTo>
                    <a:pt x="3277" y="1859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3642130" y="1294898"/>
              <a:ext cx="65560" cy="44380"/>
            </a:xfrm>
            <a:custGeom>
              <a:avLst/>
              <a:gdLst/>
              <a:ahLst/>
              <a:cxnLst/>
              <a:rect l="l" t="t" r="r" b="b"/>
              <a:pathLst>
                <a:path w="3278" h="2219" extrusionOk="0">
                  <a:moveTo>
                    <a:pt x="221" y="0"/>
                  </a:moveTo>
                  <a:lnTo>
                    <a:pt x="1" y="380"/>
                  </a:lnTo>
                  <a:lnTo>
                    <a:pt x="420" y="640"/>
                  </a:lnTo>
                  <a:lnTo>
                    <a:pt x="660" y="260"/>
                  </a:lnTo>
                  <a:lnTo>
                    <a:pt x="221" y="0"/>
                  </a:lnTo>
                  <a:close/>
                  <a:moveTo>
                    <a:pt x="1060" y="520"/>
                  </a:moveTo>
                  <a:lnTo>
                    <a:pt x="840" y="900"/>
                  </a:lnTo>
                  <a:lnTo>
                    <a:pt x="3058" y="2218"/>
                  </a:lnTo>
                  <a:lnTo>
                    <a:pt x="3278" y="1859"/>
                  </a:lnTo>
                  <a:lnTo>
                    <a:pt x="1060" y="5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3670510" y="1262918"/>
              <a:ext cx="65960" cy="57580"/>
            </a:xfrm>
            <a:custGeom>
              <a:avLst/>
              <a:gdLst/>
              <a:ahLst/>
              <a:cxnLst/>
              <a:rect l="l" t="t" r="r" b="b"/>
              <a:pathLst>
                <a:path w="3298" h="2879" extrusionOk="0">
                  <a:moveTo>
                    <a:pt x="1199" y="1"/>
                  </a:moveTo>
                  <a:cubicBezTo>
                    <a:pt x="1099" y="1"/>
                    <a:pt x="980" y="61"/>
                    <a:pt x="860" y="141"/>
                  </a:cubicBezTo>
                  <a:cubicBezTo>
                    <a:pt x="760" y="221"/>
                    <a:pt x="660" y="321"/>
                    <a:pt x="580" y="460"/>
                  </a:cubicBezTo>
                  <a:cubicBezTo>
                    <a:pt x="380" y="780"/>
                    <a:pt x="360" y="1080"/>
                    <a:pt x="520" y="1400"/>
                  </a:cubicBezTo>
                  <a:lnTo>
                    <a:pt x="200" y="1200"/>
                  </a:lnTo>
                  <a:lnTo>
                    <a:pt x="0" y="1539"/>
                  </a:lnTo>
                  <a:lnTo>
                    <a:pt x="2218" y="2878"/>
                  </a:lnTo>
                  <a:lnTo>
                    <a:pt x="2438" y="2499"/>
                  </a:lnTo>
                  <a:lnTo>
                    <a:pt x="1219" y="1759"/>
                  </a:lnTo>
                  <a:cubicBezTo>
                    <a:pt x="940" y="1599"/>
                    <a:pt x="780" y="1420"/>
                    <a:pt x="760" y="1240"/>
                  </a:cubicBezTo>
                  <a:cubicBezTo>
                    <a:pt x="720" y="1060"/>
                    <a:pt x="760" y="900"/>
                    <a:pt x="840" y="740"/>
                  </a:cubicBezTo>
                  <a:cubicBezTo>
                    <a:pt x="920" y="640"/>
                    <a:pt x="980" y="560"/>
                    <a:pt x="1080" y="520"/>
                  </a:cubicBezTo>
                  <a:cubicBezTo>
                    <a:pt x="1138" y="491"/>
                    <a:pt x="1207" y="473"/>
                    <a:pt x="1279" y="473"/>
                  </a:cubicBezTo>
                  <a:cubicBezTo>
                    <a:pt x="1306" y="473"/>
                    <a:pt x="1332" y="475"/>
                    <a:pt x="1359" y="480"/>
                  </a:cubicBezTo>
                  <a:cubicBezTo>
                    <a:pt x="1439" y="480"/>
                    <a:pt x="1559" y="540"/>
                    <a:pt x="1719" y="640"/>
                  </a:cubicBezTo>
                  <a:lnTo>
                    <a:pt x="3078" y="1440"/>
                  </a:lnTo>
                  <a:lnTo>
                    <a:pt x="3298" y="1080"/>
                  </a:lnTo>
                  <a:lnTo>
                    <a:pt x="1939" y="241"/>
                  </a:lnTo>
                  <a:cubicBezTo>
                    <a:pt x="1759" y="141"/>
                    <a:pt x="1639" y="81"/>
                    <a:pt x="1559" y="61"/>
                  </a:cubicBezTo>
                  <a:cubicBezTo>
                    <a:pt x="1439" y="1"/>
                    <a:pt x="1319" y="1"/>
                    <a:pt x="1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6"/>
            <p:cNvSpPr/>
            <p:nvPr/>
          </p:nvSpPr>
          <p:spPr>
            <a:xfrm>
              <a:off x="3704470" y="1215777"/>
              <a:ext cx="55580" cy="51360"/>
            </a:xfrm>
            <a:custGeom>
              <a:avLst/>
              <a:gdLst/>
              <a:ahLst/>
              <a:cxnLst/>
              <a:rect l="l" t="t" r="r" b="b"/>
              <a:pathLst>
                <a:path w="2779" h="2568" extrusionOk="0">
                  <a:moveTo>
                    <a:pt x="1112" y="415"/>
                  </a:moveTo>
                  <a:cubicBezTo>
                    <a:pt x="1234" y="415"/>
                    <a:pt x="1373" y="456"/>
                    <a:pt x="1540" y="539"/>
                  </a:cubicBezTo>
                  <a:lnTo>
                    <a:pt x="800" y="1778"/>
                  </a:lnTo>
                  <a:cubicBezTo>
                    <a:pt x="600" y="1638"/>
                    <a:pt x="500" y="1479"/>
                    <a:pt x="441" y="1299"/>
                  </a:cubicBezTo>
                  <a:cubicBezTo>
                    <a:pt x="401" y="1099"/>
                    <a:pt x="441" y="919"/>
                    <a:pt x="540" y="759"/>
                  </a:cubicBezTo>
                  <a:cubicBezTo>
                    <a:pt x="660" y="559"/>
                    <a:pt x="820" y="460"/>
                    <a:pt x="1040" y="420"/>
                  </a:cubicBezTo>
                  <a:cubicBezTo>
                    <a:pt x="1063" y="416"/>
                    <a:pt x="1087" y="415"/>
                    <a:pt x="1112" y="415"/>
                  </a:cubicBezTo>
                  <a:close/>
                  <a:moveTo>
                    <a:pt x="1169" y="1"/>
                  </a:moveTo>
                  <a:cubicBezTo>
                    <a:pt x="1098" y="1"/>
                    <a:pt x="1029" y="7"/>
                    <a:pt x="960" y="20"/>
                  </a:cubicBezTo>
                  <a:cubicBezTo>
                    <a:pt x="660" y="100"/>
                    <a:pt x="401" y="280"/>
                    <a:pt x="221" y="579"/>
                  </a:cubicBezTo>
                  <a:cubicBezTo>
                    <a:pt x="41" y="879"/>
                    <a:pt x="1" y="1199"/>
                    <a:pt x="81" y="1499"/>
                  </a:cubicBezTo>
                  <a:cubicBezTo>
                    <a:pt x="181" y="1818"/>
                    <a:pt x="401" y="2098"/>
                    <a:pt x="780" y="2318"/>
                  </a:cubicBezTo>
                  <a:cubicBezTo>
                    <a:pt x="1049" y="2482"/>
                    <a:pt x="1306" y="2568"/>
                    <a:pt x="1552" y="2568"/>
                  </a:cubicBezTo>
                  <a:cubicBezTo>
                    <a:pt x="1636" y="2568"/>
                    <a:pt x="1718" y="2558"/>
                    <a:pt x="1799" y="2538"/>
                  </a:cubicBezTo>
                  <a:cubicBezTo>
                    <a:pt x="2099" y="2478"/>
                    <a:pt x="2359" y="2278"/>
                    <a:pt x="2559" y="1958"/>
                  </a:cubicBezTo>
                  <a:cubicBezTo>
                    <a:pt x="2718" y="1698"/>
                    <a:pt x="2778" y="1439"/>
                    <a:pt x="2758" y="1199"/>
                  </a:cubicBezTo>
                  <a:cubicBezTo>
                    <a:pt x="2718" y="959"/>
                    <a:pt x="2619" y="739"/>
                    <a:pt x="2439" y="539"/>
                  </a:cubicBezTo>
                  <a:lnTo>
                    <a:pt x="2139" y="899"/>
                  </a:lnTo>
                  <a:cubicBezTo>
                    <a:pt x="2279" y="1059"/>
                    <a:pt x="2339" y="1199"/>
                    <a:pt x="2359" y="1339"/>
                  </a:cubicBezTo>
                  <a:cubicBezTo>
                    <a:pt x="2359" y="1479"/>
                    <a:pt x="2339" y="1618"/>
                    <a:pt x="2259" y="1758"/>
                  </a:cubicBezTo>
                  <a:cubicBezTo>
                    <a:pt x="2139" y="1938"/>
                    <a:pt x="1979" y="2058"/>
                    <a:pt x="1779" y="2098"/>
                  </a:cubicBezTo>
                  <a:cubicBezTo>
                    <a:pt x="1719" y="2116"/>
                    <a:pt x="1656" y="2125"/>
                    <a:pt x="1590" y="2125"/>
                  </a:cubicBezTo>
                  <a:cubicBezTo>
                    <a:pt x="1436" y="2125"/>
                    <a:pt x="1268" y="2076"/>
                    <a:pt x="1100" y="1978"/>
                  </a:cubicBezTo>
                  <a:lnTo>
                    <a:pt x="2079" y="320"/>
                  </a:lnTo>
                  <a:cubicBezTo>
                    <a:pt x="2039" y="300"/>
                    <a:pt x="2019" y="280"/>
                    <a:pt x="1999" y="260"/>
                  </a:cubicBezTo>
                  <a:cubicBezTo>
                    <a:pt x="1701" y="87"/>
                    <a:pt x="1427" y="1"/>
                    <a:pt x="11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6"/>
            <p:cNvSpPr/>
            <p:nvPr/>
          </p:nvSpPr>
          <p:spPr>
            <a:xfrm>
              <a:off x="3924670" y="1814818"/>
              <a:ext cx="74360" cy="79960"/>
            </a:xfrm>
            <a:custGeom>
              <a:avLst/>
              <a:gdLst/>
              <a:ahLst/>
              <a:cxnLst/>
              <a:rect l="l" t="t" r="r" b="b"/>
              <a:pathLst>
                <a:path w="3718" h="3998" extrusionOk="0">
                  <a:moveTo>
                    <a:pt x="421" y="460"/>
                  </a:moveTo>
                  <a:cubicBezTo>
                    <a:pt x="580" y="580"/>
                    <a:pt x="800" y="720"/>
                    <a:pt x="1060" y="900"/>
                  </a:cubicBezTo>
                  <a:lnTo>
                    <a:pt x="1959" y="1479"/>
                  </a:lnTo>
                  <a:lnTo>
                    <a:pt x="980" y="2199"/>
                  </a:lnTo>
                  <a:lnTo>
                    <a:pt x="660" y="1120"/>
                  </a:lnTo>
                  <a:cubicBezTo>
                    <a:pt x="600" y="880"/>
                    <a:pt x="520" y="660"/>
                    <a:pt x="421" y="460"/>
                  </a:cubicBezTo>
                  <a:close/>
                  <a:moveTo>
                    <a:pt x="401" y="1"/>
                  </a:moveTo>
                  <a:lnTo>
                    <a:pt x="1" y="301"/>
                  </a:lnTo>
                  <a:lnTo>
                    <a:pt x="1020" y="3997"/>
                  </a:lnTo>
                  <a:lnTo>
                    <a:pt x="1440" y="3697"/>
                  </a:lnTo>
                  <a:lnTo>
                    <a:pt x="1100" y="2578"/>
                  </a:lnTo>
                  <a:lnTo>
                    <a:pt x="2299" y="1699"/>
                  </a:lnTo>
                  <a:lnTo>
                    <a:pt x="3278" y="2319"/>
                  </a:lnTo>
                  <a:lnTo>
                    <a:pt x="3718" y="1999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6"/>
            <p:cNvSpPr/>
            <p:nvPr/>
          </p:nvSpPr>
          <p:spPr>
            <a:xfrm>
              <a:off x="3973030" y="1793638"/>
              <a:ext cx="38000" cy="57180"/>
            </a:xfrm>
            <a:custGeom>
              <a:avLst/>
              <a:gdLst/>
              <a:ahLst/>
              <a:cxnLst/>
              <a:rect l="l" t="t" r="r" b="b"/>
              <a:pathLst>
                <a:path w="1900" h="2859" extrusionOk="0">
                  <a:moveTo>
                    <a:pt x="1180" y="1"/>
                  </a:moveTo>
                  <a:cubicBezTo>
                    <a:pt x="1000" y="21"/>
                    <a:pt x="860" y="81"/>
                    <a:pt x="740" y="161"/>
                  </a:cubicBezTo>
                  <a:cubicBezTo>
                    <a:pt x="660" y="221"/>
                    <a:pt x="600" y="300"/>
                    <a:pt x="560" y="400"/>
                  </a:cubicBezTo>
                  <a:cubicBezTo>
                    <a:pt x="540" y="500"/>
                    <a:pt x="520" y="660"/>
                    <a:pt x="560" y="860"/>
                  </a:cubicBezTo>
                  <a:lnTo>
                    <a:pt x="320" y="540"/>
                  </a:lnTo>
                  <a:lnTo>
                    <a:pt x="1" y="780"/>
                  </a:lnTo>
                  <a:lnTo>
                    <a:pt x="1559" y="2858"/>
                  </a:lnTo>
                  <a:lnTo>
                    <a:pt x="1899" y="2598"/>
                  </a:lnTo>
                  <a:lnTo>
                    <a:pt x="1100" y="1499"/>
                  </a:lnTo>
                  <a:cubicBezTo>
                    <a:pt x="980" y="1360"/>
                    <a:pt x="900" y="1200"/>
                    <a:pt x="840" y="1060"/>
                  </a:cubicBezTo>
                  <a:cubicBezTo>
                    <a:pt x="820" y="960"/>
                    <a:pt x="820" y="860"/>
                    <a:pt x="840" y="760"/>
                  </a:cubicBezTo>
                  <a:cubicBezTo>
                    <a:pt x="860" y="680"/>
                    <a:pt x="920" y="600"/>
                    <a:pt x="1000" y="540"/>
                  </a:cubicBezTo>
                  <a:cubicBezTo>
                    <a:pt x="1080" y="480"/>
                    <a:pt x="1180" y="440"/>
                    <a:pt x="1300" y="420"/>
                  </a:cubicBezTo>
                  <a:lnTo>
                    <a:pt x="118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6"/>
            <p:cNvSpPr/>
            <p:nvPr/>
          </p:nvSpPr>
          <p:spPr>
            <a:xfrm>
              <a:off x="4005410" y="1764078"/>
              <a:ext cx="64360" cy="77940"/>
            </a:xfrm>
            <a:custGeom>
              <a:avLst/>
              <a:gdLst/>
              <a:ahLst/>
              <a:cxnLst/>
              <a:rect l="l" t="t" r="r" b="b"/>
              <a:pathLst>
                <a:path w="3218" h="3897" extrusionOk="0">
                  <a:moveTo>
                    <a:pt x="1101" y="784"/>
                  </a:moveTo>
                  <a:cubicBezTo>
                    <a:pt x="1152" y="784"/>
                    <a:pt x="1204" y="789"/>
                    <a:pt x="1259" y="799"/>
                  </a:cubicBezTo>
                  <a:cubicBezTo>
                    <a:pt x="1459" y="859"/>
                    <a:pt x="1659" y="999"/>
                    <a:pt x="1859" y="1259"/>
                  </a:cubicBezTo>
                  <a:cubicBezTo>
                    <a:pt x="2058" y="1519"/>
                    <a:pt x="2138" y="1759"/>
                    <a:pt x="2118" y="1958"/>
                  </a:cubicBezTo>
                  <a:cubicBezTo>
                    <a:pt x="2098" y="2178"/>
                    <a:pt x="2018" y="2338"/>
                    <a:pt x="1859" y="2458"/>
                  </a:cubicBezTo>
                  <a:cubicBezTo>
                    <a:pt x="1739" y="2548"/>
                    <a:pt x="1608" y="2593"/>
                    <a:pt x="1465" y="2593"/>
                  </a:cubicBezTo>
                  <a:cubicBezTo>
                    <a:pt x="1418" y="2593"/>
                    <a:pt x="1369" y="2588"/>
                    <a:pt x="1319" y="2578"/>
                  </a:cubicBezTo>
                  <a:cubicBezTo>
                    <a:pt x="1099" y="2518"/>
                    <a:pt x="899" y="2358"/>
                    <a:pt x="700" y="2098"/>
                  </a:cubicBezTo>
                  <a:cubicBezTo>
                    <a:pt x="520" y="1838"/>
                    <a:pt x="440" y="1619"/>
                    <a:pt x="440" y="1399"/>
                  </a:cubicBezTo>
                  <a:cubicBezTo>
                    <a:pt x="460" y="1199"/>
                    <a:pt x="540" y="1039"/>
                    <a:pt x="700" y="919"/>
                  </a:cubicBezTo>
                  <a:cubicBezTo>
                    <a:pt x="820" y="829"/>
                    <a:pt x="951" y="784"/>
                    <a:pt x="1101" y="784"/>
                  </a:cubicBezTo>
                  <a:close/>
                  <a:moveTo>
                    <a:pt x="1419" y="0"/>
                  </a:moveTo>
                  <a:lnTo>
                    <a:pt x="1099" y="240"/>
                  </a:lnTo>
                  <a:lnTo>
                    <a:pt x="1279" y="480"/>
                  </a:lnTo>
                  <a:cubicBezTo>
                    <a:pt x="1192" y="456"/>
                    <a:pt x="1106" y="445"/>
                    <a:pt x="1022" y="445"/>
                  </a:cubicBezTo>
                  <a:cubicBezTo>
                    <a:pt x="820" y="445"/>
                    <a:pt x="630" y="512"/>
                    <a:pt x="460" y="640"/>
                  </a:cubicBezTo>
                  <a:cubicBezTo>
                    <a:pt x="280" y="779"/>
                    <a:pt x="140" y="939"/>
                    <a:pt x="80" y="1139"/>
                  </a:cubicBezTo>
                  <a:cubicBezTo>
                    <a:pt x="20" y="1339"/>
                    <a:pt x="0" y="1539"/>
                    <a:pt x="60" y="1759"/>
                  </a:cubicBezTo>
                  <a:cubicBezTo>
                    <a:pt x="120" y="1978"/>
                    <a:pt x="220" y="2198"/>
                    <a:pt x="360" y="2378"/>
                  </a:cubicBezTo>
                  <a:cubicBezTo>
                    <a:pt x="580" y="2678"/>
                    <a:pt x="840" y="2858"/>
                    <a:pt x="1139" y="2957"/>
                  </a:cubicBezTo>
                  <a:cubicBezTo>
                    <a:pt x="1231" y="2980"/>
                    <a:pt x="1320" y="2992"/>
                    <a:pt x="1408" y="2992"/>
                  </a:cubicBezTo>
                  <a:cubicBezTo>
                    <a:pt x="1629" y="2992"/>
                    <a:pt x="1839" y="2920"/>
                    <a:pt x="2038" y="2778"/>
                  </a:cubicBezTo>
                  <a:cubicBezTo>
                    <a:pt x="2278" y="2598"/>
                    <a:pt x="2398" y="2358"/>
                    <a:pt x="2418" y="2078"/>
                  </a:cubicBezTo>
                  <a:cubicBezTo>
                    <a:pt x="2578" y="2298"/>
                    <a:pt x="2698" y="2458"/>
                    <a:pt x="2718" y="2538"/>
                  </a:cubicBezTo>
                  <a:cubicBezTo>
                    <a:pt x="2778" y="2678"/>
                    <a:pt x="2778" y="2818"/>
                    <a:pt x="2738" y="2957"/>
                  </a:cubicBezTo>
                  <a:cubicBezTo>
                    <a:pt x="2698" y="3077"/>
                    <a:pt x="2598" y="3197"/>
                    <a:pt x="2438" y="3337"/>
                  </a:cubicBezTo>
                  <a:cubicBezTo>
                    <a:pt x="2298" y="3437"/>
                    <a:pt x="2138" y="3497"/>
                    <a:pt x="2018" y="3497"/>
                  </a:cubicBezTo>
                  <a:cubicBezTo>
                    <a:pt x="1919" y="3497"/>
                    <a:pt x="1819" y="3457"/>
                    <a:pt x="1719" y="3357"/>
                  </a:cubicBezTo>
                  <a:lnTo>
                    <a:pt x="1339" y="3557"/>
                  </a:lnTo>
                  <a:cubicBezTo>
                    <a:pt x="1499" y="3777"/>
                    <a:pt x="1699" y="3897"/>
                    <a:pt x="1939" y="3897"/>
                  </a:cubicBezTo>
                  <a:cubicBezTo>
                    <a:pt x="2178" y="3897"/>
                    <a:pt x="2418" y="3797"/>
                    <a:pt x="2658" y="3617"/>
                  </a:cubicBezTo>
                  <a:cubicBezTo>
                    <a:pt x="2878" y="3457"/>
                    <a:pt x="3018" y="3297"/>
                    <a:pt x="3098" y="3117"/>
                  </a:cubicBezTo>
                  <a:cubicBezTo>
                    <a:pt x="3177" y="2917"/>
                    <a:pt x="3217" y="2738"/>
                    <a:pt x="3177" y="2558"/>
                  </a:cubicBezTo>
                  <a:cubicBezTo>
                    <a:pt x="3137" y="2378"/>
                    <a:pt x="2998" y="2118"/>
                    <a:pt x="2758" y="1798"/>
                  </a:cubicBezTo>
                  <a:lnTo>
                    <a:pt x="14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6"/>
            <p:cNvSpPr/>
            <p:nvPr/>
          </p:nvSpPr>
          <p:spPr>
            <a:xfrm>
              <a:off x="4032990" y="1734897"/>
              <a:ext cx="49560" cy="62760"/>
            </a:xfrm>
            <a:custGeom>
              <a:avLst/>
              <a:gdLst/>
              <a:ahLst/>
              <a:cxnLst/>
              <a:rect l="l" t="t" r="r" b="b"/>
              <a:pathLst>
                <a:path w="2478" h="3138" extrusionOk="0">
                  <a:moveTo>
                    <a:pt x="340" y="0"/>
                  </a:moveTo>
                  <a:lnTo>
                    <a:pt x="0" y="260"/>
                  </a:lnTo>
                  <a:lnTo>
                    <a:pt x="300" y="680"/>
                  </a:lnTo>
                  <a:lnTo>
                    <a:pt x="659" y="400"/>
                  </a:lnTo>
                  <a:lnTo>
                    <a:pt x="340" y="0"/>
                  </a:lnTo>
                  <a:close/>
                  <a:moveTo>
                    <a:pt x="939" y="800"/>
                  </a:moveTo>
                  <a:lnTo>
                    <a:pt x="580" y="1059"/>
                  </a:lnTo>
                  <a:lnTo>
                    <a:pt x="2138" y="3138"/>
                  </a:lnTo>
                  <a:lnTo>
                    <a:pt x="2478" y="2878"/>
                  </a:lnTo>
                  <a:lnTo>
                    <a:pt x="939" y="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4062550" y="1723097"/>
              <a:ext cx="64760" cy="61380"/>
            </a:xfrm>
            <a:custGeom>
              <a:avLst/>
              <a:gdLst/>
              <a:ahLst/>
              <a:cxnLst/>
              <a:rect l="l" t="t" r="r" b="b"/>
              <a:pathLst>
                <a:path w="3238" h="3069" extrusionOk="0">
                  <a:moveTo>
                    <a:pt x="1534" y="1"/>
                  </a:moveTo>
                  <a:cubicBezTo>
                    <a:pt x="1474" y="1"/>
                    <a:pt x="1409" y="11"/>
                    <a:pt x="1340" y="31"/>
                  </a:cubicBezTo>
                  <a:cubicBezTo>
                    <a:pt x="1200" y="51"/>
                    <a:pt x="1060" y="111"/>
                    <a:pt x="940" y="211"/>
                  </a:cubicBezTo>
                  <a:cubicBezTo>
                    <a:pt x="660" y="431"/>
                    <a:pt x="520" y="710"/>
                    <a:pt x="540" y="1050"/>
                  </a:cubicBezTo>
                  <a:lnTo>
                    <a:pt x="320" y="750"/>
                  </a:lnTo>
                  <a:lnTo>
                    <a:pt x="1" y="990"/>
                  </a:lnTo>
                  <a:lnTo>
                    <a:pt x="1539" y="3068"/>
                  </a:lnTo>
                  <a:lnTo>
                    <a:pt x="1899" y="2808"/>
                  </a:lnTo>
                  <a:lnTo>
                    <a:pt x="1060" y="1669"/>
                  </a:lnTo>
                  <a:cubicBezTo>
                    <a:pt x="860" y="1410"/>
                    <a:pt x="780" y="1170"/>
                    <a:pt x="820" y="1010"/>
                  </a:cubicBezTo>
                  <a:cubicBezTo>
                    <a:pt x="840" y="830"/>
                    <a:pt x="940" y="690"/>
                    <a:pt x="1100" y="570"/>
                  </a:cubicBezTo>
                  <a:cubicBezTo>
                    <a:pt x="1180" y="510"/>
                    <a:pt x="1280" y="471"/>
                    <a:pt x="1379" y="451"/>
                  </a:cubicBezTo>
                  <a:cubicBezTo>
                    <a:pt x="1479" y="451"/>
                    <a:pt x="1579" y="471"/>
                    <a:pt x="1659" y="510"/>
                  </a:cubicBezTo>
                  <a:cubicBezTo>
                    <a:pt x="1739" y="570"/>
                    <a:pt x="1839" y="670"/>
                    <a:pt x="1939" y="810"/>
                  </a:cubicBezTo>
                  <a:lnTo>
                    <a:pt x="2878" y="2069"/>
                  </a:lnTo>
                  <a:lnTo>
                    <a:pt x="3238" y="1809"/>
                  </a:lnTo>
                  <a:lnTo>
                    <a:pt x="2279" y="530"/>
                  </a:lnTo>
                  <a:cubicBezTo>
                    <a:pt x="2159" y="371"/>
                    <a:pt x="2079" y="251"/>
                    <a:pt x="1999" y="211"/>
                  </a:cubicBezTo>
                  <a:cubicBezTo>
                    <a:pt x="1919" y="111"/>
                    <a:pt x="1819" y="51"/>
                    <a:pt x="1699" y="31"/>
                  </a:cubicBezTo>
                  <a:cubicBezTo>
                    <a:pt x="1649" y="11"/>
                    <a:pt x="1594" y="1"/>
                    <a:pt x="15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4095330" y="1688538"/>
              <a:ext cx="49960" cy="62760"/>
            </a:xfrm>
            <a:custGeom>
              <a:avLst/>
              <a:gdLst/>
              <a:ahLst/>
              <a:cxnLst/>
              <a:rect l="l" t="t" r="r" b="b"/>
              <a:pathLst>
                <a:path w="2498" h="3138" extrusionOk="0">
                  <a:moveTo>
                    <a:pt x="360" y="1"/>
                  </a:moveTo>
                  <a:lnTo>
                    <a:pt x="0" y="260"/>
                  </a:lnTo>
                  <a:lnTo>
                    <a:pt x="300" y="660"/>
                  </a:lnTo>
                  <a:lnTo>
                    <a:pt x="660" y="400"/>
                  </a:lnTo>
                  <a:lnTo>
                    <a:pt x="360" y="1"/>
                  </a:lnTo>
                  <a:close/>
                  <a:moveTo>
                    <a:pt x="939" y="800"/>
                  </a:moveTo>
                  <a:lnTo>
                    <a:pt x="600" y="1060"/>
                  </a:lnTo>
                  <a:lnTo>
                    <a:pt x="2138" y="3138"/>
                  </a:lnTo>
                  <a:lnTo>
                    <a:pt x="2498" y="2878"/>
                  </a:lnTo>
                  <a:lnTo>
                    <a:pt x="939" y="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4124890" y="1676658"/>
              <a:ext cx="64760" cy="61060"/>
            </a:xfrm>
            <a:custGeom>
              <a:avLst/>
              <a:gdLst/>
              <a:ahLst/>
              <a:cxnLst/>
              <a:rect l="l" t="t" r="r" b="b"/>
              <a:pathLst>
                <a:path w="3238" h="3053" extrusionOk="0">
                  <a:moveTo>
                    <a:pt x="1537" y="0"/>
                  </a:moveTo>
                  <a:cubicBezTo>
                    <a:pt x="1475" y="0"/>
                    <a:pt x="1410" y="5"/>
                    <a:pt x="1340" y="15"/>
                  </a:cubicBezTo>
                  <a:cubicBezTo>
                    <a:pt x="1200" y="55"/>
                    <a:pt x="1080" y="115"/>
                    <a:pt x="940" y="215"/>
                  </a:cubicBezTo>
                  <a:cubicBezTo>
                    <a:pt x="660" y="415"/>
                    <a:pt x="520" y="694"/>
                    <a:pt x="540" y="1034"/>
                  </a:cubicBezTo>
                  <a:lnTo>
                    <a:pt x="321" y="754"/>
                  </a:lnTo>
                  <a:lnTo>
                    <a:pt x="1" y="974"/>
                  </a:lnTo>
                  <a:lnTo>
                    <a:pt x="1559" y="3052"/>
                  </a:lnTo>
                  <a:lnTo>
                    <a:pt x="1899" y="2793"/>
                  </a:lnTo>
                  <a:lnTo>
                    <a:pt x="1060" y="1674"/>
                  </a:lnTo>
                  <a:cubicBezTo>
                    <a:pt x="860" y="1394"/>
                    <a:pt x="780" y="1174"/>
                    <a:pt x="820" y="994"/>
                  </a:cubicBezTo>
                  <a:cubicBezTo>
                    <a:pt x="860" y="834"/>
                    <a:pt x="960" y="674"/>
                    <a:pt x="1100" y="575"/>
                  </a:cubicBezTo>
                  <a:cubicBezTo>
                    <a:pt x="1200" y="495"/>
                    <a:pt x="1300" y="455"/>
                    <a:pt x="1400" y="455"/>
                  </a:cubicBezTo>
                  <a:cubicBezTo>
                    <a:pt x="1425" y="450"/>
                    <a:pt x="1448" y="447"/>
                    <a:pt x="1471" y="447"/>
                  </a:cubicBezTo>
                  <a:cubicBezTo>
                    <a:pt x="1539" y="447"/>
                    <a:pt x="1599" y="470"/>
                    <a:pt x="1659" y="515"/>
                  </a:cubicBezTo>
                  <a:cubicBezTo>
                    <a:pt x="1739" y="555"/>
                    <a:pt x="1839" y="654"/>
                    <a:pt x="1939" y="794"/>
                  </a:cubicBezTo>
                  <a:lnTo>
                    <a:pt x="2878" y="2073"/>
                  </a:lnTo>
                  <a:lnTo>
                    <a:pt x="3238" y="1813"/>
                  </a:lnTo>
                  <a:lnTo>
                    <a:pt x="2299" y="535"/>
                  </a:lnTo>
                  <a:cubicBezTo>
                    <a:pt x="2159" y="375"/>
                    <a:pt x="2079" y="255"/>
                    <a:pt x="2019" y="195"/>
                  </a:cubicBezTo>
                  <a:cubicBezTo>
                    <a:pt x="1919" y="115"/>
                    <a:pt x="1819" y="55"/>
                    <a:pt x="1719" y="15"/>
                  </a:cubicBezTo>
                  <a:cubicBezTo>
                    <a:pt x="1659" y="5"/>
                    <a:pt x="1599" y="0"/>
                    <a:pt x="15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6"/>
            <p:cNvSpPr/>
            <p:nvPr/>
          </p:nvSpPr>
          <p:spPr>
            <a:xfrm>
              <a:off x="4175650" y="1644597"/>
              <a:ext cx="53580" cy="53540"/>
            </a:xfrm>
            <a:custGeom>
              <a:avLst/>
              <a:gdLst/>
              <a:ahLst/>
              <a:cxnLst/>
              <a:rect l="l" t="t" r="r" b="b"/>
              <a:pathLst>
                <a:path w="2679" h="2677" extrusionOk="0">
                  <a:moveTo>
                    <a:pt x="1140" y="392"/>
                  </a:moveTo>
                  <a:cubicBezTo>
                    <a:pt x="1200" y="392"/>
                    <a:pt x="1259" y="401"/>
                    <a:pt x="1319" y="419"/>
                  </a:cubicBezTo>
                  <a:cubicBezTo>
                    <a:pt x="1459" y="439"/>
                    <a:pt x="1599" y="539"/>
                    <a:pt x="1759" y="699"/>
                  </a:cubicBezTo>
                  <a:lnTo>
                    <a:pt x="580" y="1578"/>
                  </a:lnTo>
                  <a:cubicBezTo>
                    <a:pt x="460" y="1378"/>
                    <a:pt x="420" y="1198"/>
                    <a:pt x="440" y="999"/>
                  </a:cubicBezTo>
                  <a:cubicBezTo>
                    <a:pt x="480" y="819"/>
                    <a:pt x="580" y="659"/>
                    <a:pt x="740" y="539"/>
                  </a:cubicBezTo>
                  <a:cubicBezTo>
                    <a:pt x="866" y="441"/>
                    <a:pt x="1001" y="392"/>
                    <a:pt x="1140" y="392"/>
                  </a:cubicBezTo>
                  <a:close/>
                  <a:moveTo>
                    <a:pt x="1204" y="0"/>
                  </a:moveTo>
                  <a:cubicBezTo>
                    <a:pt x="970" y="0"/>
                    <a:pt x="739" y="83"/>
                    <a:pt x="520" y="239"/>
                  </a:cubicBezTo>
                  <a:cubicBezTo>
                    <a:pt x="220" y="459"/>
                    <a:pt x="61" y="739"/>
                    <a:pt x="41" y="1059"/>
                  </a:cubicBezTo>
                  <a:cubicBezTo>
                    <a:pt x="1" y="1378"/>
                    <a:pt x="101" y="1718"/>
                    <a:pt x="360" y="2078"/>
                  </a:cubicBezTo>
                  <a:cubicBezTo>
                    <a:pt x="620" y="2417"/>
                    <a:pt x="900" y="2597"/>
                    <a:pt x="1219" y="2657"/>
                  </a:cubicBezTo>
                  <a:cubicBezTo>
                    <a:pt x="1287" y="2670"/>
                    <a:pt x="1354" y="2676"/>
                    <a:pt x="1420" y="2676"/>
                  </a:cubicBezTo>
                  <a:cubicBezTo>
                    <a:pt x="1667" y="2676"/>
                    <a:pt x="1906" y="2587"/>
                    <a:pt x="2159" y="2397"/>
                  </a:cubicBezTo>
                  <a:cubicBezTo>
                    <a:pt x="2398" y="2218"/>
                    <a:pt x="2538" y="2018"/>
                    <a:pt x="2618" y="1778"/>
                  </a:cubicBezTo>
                  <a:cubicBezTo>
                    <a:pt x="2678" y="1558"/>
                    <a:pt x="2658" y="1318"/>
                    <a:pt x="2558" y="1059"/>
                  </a:cubicBezTo>
                  <a:lnTo>
                    <a:pt x="2179" y="1278"/>
                  </a:lnTo>
                  <a:cubicBezTo>
                    <a:pt x="2219" y="1458"/>
                    <a:pt x="2239" y="1638"/>
                    <a:pt x="2199" y="1758"/>
                  </a:cubicBezTo>
                  <a:cubicBezTo>
                    <a:pt x="2159" y="1898"/>
                    <a:pt x="2059" y="2018"/>
                    <a:pt x="1939" y="2118"/>
                  </a:cubicBezTo>
                  <a:cubicBezTo>
                    <a:pt x="1797" y="2212"/>
                    <a:pt x="1654" y="2270"/>
                    <a:pt x="1492" y="2270"/>
                  </a:cubicBezTo>
                  <a:cubicBezTo>
                    <a:pt x="1449" y="2270"/>
                    <a:pt x="1405" y="2266"/>
                    <a:pt x="1359" y="2257"/>
                  </a:cubicBezTo>
                  <a:cubicBezTo>
                    <a:pt x="1160" y="2218"/>
                    <a:pt x="960" y="2098"/>
                    <a:pt x="780" y="1878"/>
                  </a:cubicBezTo>
                  <a:lnTo>
                    <a:pt x="2338" y="719"/>
                  </a:lnTo>
                  <a:cubicBezTo>
                    <a:pt x="2299" y="679"/>
                    <a:pt x="2279" y="639"/>
                    <a:pt x="2259" y="619"/>
                  </a:cubicBezTo>
                  <a:cubicBezTo>
                    <a:pt x="2019" y="279"/>
                    <a:pt x="1719" y="79"/>
                    <a:pt x="1399" y="19"/>
                  </a:cubicBezTo>
                  <a:cubicBezTo>
                    <a:pt x="1334" y="6"/>
                    <a:pt x="1269" y="0"/>
                    <a:pt x="1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6"/>
            <p:cNvSpPr/>
            <p:nvPr/>
          </p:nvSpPr>
          <p:spPr>
            <a:xfrm>
              <a:off x="4123290" y="2280398"/>
              <a:ext cx="55580" cy="71960"/>
            </a:xfrm>
            <a:custGeom>
              <a:avLst/>
              <a:gdLst/>
              <a:ahLst/>
              <a:cxnLst/>
              <a:rect l="l" t="t" r="r" b="b"/>
              <a:pathLst>
                <a:path w="2779" h="3598" extrusionOk="0">
                  <a:moveTo>
                    <a:pt x="481" y="1"/>
                  </a:moveTo>
                  <a:lnTo>
                    <a:pt x="1" y="61"/>
                  </a:lnTo>
                  <a:lnTo>
                    <a:pt x="560" y="3597"/>
                  </a:lnTo>
                  <a:lnTo>
                    <a:pt x="2778" y="3258"/>
                  </a:lnTo>
                  <a:lnTo>
                    <a:pt x="2719" y="2838"/>
                  </a:lnTo>
                  <a:lnTo>
                    <a:pt x="980" y="3118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4180450" y="2287758"/>
              <a:ext cx="49980" cy="54200"/>
            </a:xfrm>
            <a:custGeom>
              <a:avLst/>
              <a:gdLst/>
              <a:ahLst/>
              <a:cxnLst/>
              <a:rect l="l" t="t" r="r" b="b"/>
              <a:pathLst>
                <a:path w="2499" h="2710" extrusionOk="0">
                  <a:moveTo>
                    <a:pt x="1249" y="360"/>
                  </a:moveTo>
                  <a:cubicBezTo>
                    <a:pt x="1413" y="360"/>
                    <a:pt x="1556" y="421"/>
                    <a:pt x="1699" y="532"/>
                  </a:cubicBezTo>
                  <a:cubicBezTo>
                    <a:pt x="1799" y="632"/>
                    <a:pt x="1879" y="792"/>
                    <a:pt x="1939" y="991"/>
                  </a:cubicBezTo>
                  <a:lnTo>
                    <a:pt x="500" y="1231"/>
                  </a:lnTo>
                  <a:cubicBezTo>
                    <a:pt x="480" y="991"/>
                    <a:pt x="520" y="812"/>
                    <a:pt x="640" y="652"/>
                  </a:cubicBezTo>
                  <a:cubicBezTo>
                    <a:pt x="760" y="492"/>
                    <a:pt x="920" y="412"/>
                    <a:pt x="1119" y="372"/>
                  </a:cubicBezTo>
                  <a:cubicBezTo>
                    <a:pt x="1164" y="364"/>
                    <a:pt x="1207" y="360"/>
                    <a:pt x="1249" y="360"/>
                  </a:cubicBezTo>
                  <a:close/>
                  <a:moveTo>
                    <a:pt x="1251" y="1"/>
                  </a:moveTo>
                  <a:cubicBezTo>
                    <a:pt x="1189" y="1"/>
                    <a:pt x="1125" y="5"/>
                    <a:pt x="1059" y="12"/>
                  </a:cubicBezTo>
                  <a:cubicBezTo>
                    <a:pt x="700" y="72"/>
                    <a:pt x="440" y="232"/>
                    <a:pt x="240" y="512"/>
                  </a:cubicBezTo>
                  <a:cubicBezTo>
                    <a:pt x="60" y="792"/>
                    <a:pt x="0" y="1131"/>
                    <a:pt x="80" y="1571"/>
                  </a:cubicBezTo>
                  <a:cubicBezTo>
                    <a:pt x="140" y="1991"/>
                    <a:pt x="300" y="2290"/>
                    <a:pt x="560" y="2490"/>
                  </a:cubicBezTo>
                  <a:cubicBezTo>
                    <a:pt x="762" y="2630"/>
                    <a:pt x="1001" y="2710"/>
                    <a:pt x="1266" y="2710"/>
                  </a:cubicBezTo>
                  <a:cubicBezTo>
                    <a:pt x="1342" y="2710"/>
                    <a:pt x="1419" y="2703"/>
                    <a:pt x="1499" y="2690"/>
                  </a:cubicBezTo>
                  <a:cubicBezTo>
                    <a:pt x="1799" y="2650"/>
                    <a:pt x="2039" y="2530"/>
                    <a:pt x="2198" y="2350"/>
                  </a:cubicBezTo>
                  <a:cubicBezTo>
                    <a:pt x="2378" y="2170"/>
                    <a:pt x="2478" y="1951"/>
                    <a:pt x="2498" y="1691"/>
                  </a:cubicBezTo>
                  <a:lnTo>
                    <a:pt x="2039" y="1691"/>
                  </a:lnTo>
                  <a:cubicBezTo>
                    <a:pt x="1999" y="1891"/>
                    <a:pt x="1939" y="2031"/>
                    <a:pt x="1839" y="2150"/>
                  </a:cubicBezTo>
                  <a:cubicBezTo>
                    <a:pt x="1739" y="2250"/>
                    <a:pt x="1599" y="2310"/>
                    <a:pt x="1459" y="2330"/>
                  </a:cubicBezTo>
                  <a:cubicBezTo>
                    <a:pt x="1413" y="2339"/>
                    <a:pt x="1368" y="2343"/>
                    <a:pt x="1324" y="2343"/>
                  </a:cubicBezTo>
                  <a:cubicBezTo>
                    <a:pt x="1158" y="2343"/>
                    <a:pt x="1006" y="2285"/>
                    <a:pt x="880" y="2190"/>
                  </a:cubicBezTo>
                  <a:cubicBezTo>
                    <a:pt x="720" y="2070"/>
                    <a:pt x="600" y="1871"/>
                    <a:pt x="540" y="1591"/>
                  </a:cubicBezTo>
                  <a:lnTo>
                    <a:pt x="2438" y="1271"/>
                  </a:lnTo>
                  <a:cubicBezTo>
                    <a:pt x="2438" y="1231"/>
                    <a:pt x="2438" y="1191"/>
                    <a:pt x="2438" y="1171"/>
                  </a:cubicBezTo>
                  <a:cubicBezTo>
                    <a:pt x="2358" y="752"/>
                    <a:pt x="2198" y="432"/>
                    <a:pt x="1939" y="232"/>
                  </a:cubicBezTo>
                  <a:cubicBezTo>
                    <a:pt x="1745" y="71"/>
                    <a:pt x="1512" y="1"/>
                    <a:pt x="12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4235590" y="2277198"/>
              <a:ext cx="49580" cy="56640"/>
            </a:xfrm>
            <a:custGeom>
              <a:avLst/>
              <a:gdLst/>
              <a:ahLst/>
              <a:cxnLst/>
              <a:rect l="l" t="t" r="r" b="b"/>
              <a:pathLst>
                <a:path w="2479" h="2832" extrusionOk="0">
                  <a:moveTo>
                    <a:pt x="2059" y="1"/>
                  </a:moveTo>
                  <a:lnTo>
                    <a:pt x="1639" y="81"/>
                  </a:lnTo>
                  <a:lnTo>
                    <a:pt x="1859" y="1440"/>
                  </a:lnTo>
                  <a:cubicBezTo>
                    <a:pt x="1879" y="1659"/>
                    <a:pt x="1879" y="1839"/>
                    <a:pt x="1859" y="1959"/>
                  </a:cubicBezTo>
                  <a:cubicBezTo>
                    <a:pt x="1839" y="2079"/>
                    <a:pt x="1759" y="2179"/>
                    <a:pt x="1659" y="2259"/>
                  </a:cubicBezTo>
                  <a:cubicBezTo>
                    <a:pt x="1559" y="2359"/>
                    <a:pt x="1440" y="2399"/>
                    <a:pt x="1320" y="2419"/>
                  </a:cubicBezTo>
                  <a:cubicBezTo>
                    <a:pt x="1268" y="2426"/>
                    <a:pt x="1220" y="2431"/>
                    <a:pt x="1174" y="2431"/>
                  </a:cubicBezTo>
                  <a:cubicBezTo>
                    <a:pt x="1095" y="2431"/>
                    <a:pt x="1023" y="2417"/>
                    <a:pt x="960" y="2379"/>
                  </a:cubicBezTo>
                  <a:cubicBezTo>
                    <a:pt x="860" y="2319"/>
                    <a:pt x="800" y="2239"/>
                    <a:pt x="760" y="2139"/>
                  </a:cubicBezTo>
                  <a:cubicBezTo>
                    <a:pt x="720" y="2059"/>
                    <a:pt x="680" y="1919"/>
                    <a:pt x="660" y="1679"/>
                  </a:cubicBezTo>
                  <a:lnTo>
                    <a:pt x="420" y="261"/>
                  </a:lnTo>
                  <a:lnTo>
                    <a:pt x="1" y="341"/>
                  </a:lnTo>
                  <a:lnTo>
                    <a:pt x="241" y="1919"/>
                  </a:lnTo>
                  <a:cubicBezTo>
                    <a:pt x="281" y="2099"/>
                    <a:pt x="301" y="2239"/>
                    <a:pt x="341" y="2319"/>
                  </a:cubicBezTo>
                  <a:cubicBezTo>
                    <a:pt x="381" y="2439"/>
                    <a:pt x="440" y="2539"/>
                    <a:pt x="520" y="2618"/>
                  </a:cubicBezTo>
                  <a:cubicBezTo>
                    <a:pt x="600" y="2698"/>
                    <a:pt x="700" y="2758"/>
                    <a:pt x="840" y="2798"/>
                  </a:cubicBezTo>
                  <a:cubicBezTo>
                    <a:pt x="922" y="2822"/>
                    <a:pt x="1011" y="2831"/>
                    <a:pt x="1098" y="2831"/>
                  </a:cubicBezTo>
                  <a:cubicBezTo>
                    <a:pt x="1160" y="2831"/>
                    <a:pt x="1222" y="2827"/>
                    <a:pt x="1280" y="2818"/>
                  </a:cubicBezTo>
                  <a:cubicBezTo>
                    <a:pt x="1619" y="2758"/>
                    <a:pt x="1879" y="2578"/>
                    <a:pt x="2019" y="2259"/>
                  </a:cubicBezTo>
                  <a:lnTo>
                    <a:pt x="2079" y="2618"/>
                  </a:lnTo>
                  <a:lnTo>
                    <a:pt x="2479" y="2559"/>
                  </a:lnTo>
                  <a:lnTo>
                    <a:pt x="205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4291150" y="2270258"/>
              <a:ext cx="46780" cy="54160"/>
            </a:xfrm>
            <a:custGeom>
              <a:avLst/>
              <a:gdLst/>
              <a:ahLst/>
              <a:cxnLst/>
              <a:rect l="l" t="t" r="r" b="b"/>
              <a:pathLst>
                <a:path w="2339" h="2708" extrusionOk="0">
                  <a:moveTo>
                    <a:pt x="1248" y="1"/>
                  </a:moveTo>
                  <a:cubicBezTo>
                    <a:pt x="1169" y="1"/>
                    <a:pt x="1086" y="10"/>
                    <a:pt x="999" y="28"/>
                  </a:cubicBezTo>
                  <a:cubicBezTo>
                    <a:pt x="780" y="48"/>
                    <a:pt x="580" y="148"/>
                    <a:pt x="400" y="268"/>
                  </a:cubicBezTo>
                  <a:cubicBezTo>
                    <a:pt x="240" y="408"/>
                    <a:pt x="120" y="588"/>
                    <a:pt x="60" y="807"/>
                  </a:cubicBezTo>
                  <a:cubicBezTo>
                    <a:pt x="0" y="1027"/>
                    <a:pt x="0" y="1287"/>
                    <a:pt x="40" y="1547"/>
                  </a:cubicBezTo>
                  <a:cubicBezTo>
                    <a:pt x="120" y="1986"/>
                    <a:pt x="260" y="2286"/>
                    <a:pt x="520" y="2486"/>
                  </a:cubicBezTo>
                  <a:cubicBezTo>
                    <a:pt x="701" y="2637"/>
                    <a:pt x="916" y="2708"/>
                    <a:pt x="1166" y="2708"/>
                  </a:cubicBezTo>
                  <a:cubicBezTo>
                    <a:pt x="1246" y="2708"/>
                    <a:pt x="1331" y="2700"/>
                    <a:pt x="1419" y="2686"/>
                  </a:cubicBezTo>
                  <a:cubicBezTo>
                    <a:pt x="1699" y="2646"/>
                    <a:pt x="1919" y="2526"/>
                    <a:pt x="2078" y="2326"/>
                  </a:cubicBezTo>
                  <a:cubicBezTo>
                    <a:pt x="2258" y="2146"/>
                    <a:pt x="2338" y="1886"/>
                    <a:pt x="2338" y="1587"/>
                  </a:cubicBezTo>
                  <a:lnTo>
                    <a:pt x="2338" y="1587"/>
                  </a:lnTo>
                  <a:lnTo>
                    <a:pt x="1899" y="1607"/>
                  </a:lnTo>
                  <a:cubicBezTo>
                    <a:pt x="1899" y="1826"/>
                    <a:pt x="1859" y="1986"/>
                    <a:pt x="1759" y="2106"/>
                  </a:cubicBezTo>
                  <a:cubicBezTo>
                    <a:pt x="1659" y="2246"/>
                    <a:pt x="1519" y="2306"/>
                    <a:pt x="1359" y="2346"/>
                  </a:cubicBezTo>
                  <a:cubicBezTo>
                    <a:pt x="1324" y="2349"/>
                    <a:pt x="1291" y="2351"/>
                    <a:pt x="1258" y="2351"/>
                  </a:cubicBezTo>
                  <a:cubicBezTo>
                    <a:pt x="1083" y="2351"/>
                    <a:pt x="934" y="2304"/>
                    <a:pt x="800" y="2186"/>
                  </a:cubicBezTo>
                  <a:cubicBezTo>
                    <a:pt x="640" y="2046"/>
                    <a:pt x="540" y="1807"/>
                    <a:pt x="480" y="1467"/>
                  </a:cubicBezTo>
                  <a:cubicBezTo>
                    <a:pt x="440" y="1127"/>
                    <a:pt x="460" y="867"/>
                    <a:pt x="580" y="688"/>
                  </a:cubicBezTo>
                  <a:cubicBezTo>
                    <a:pt x="680" y="508"/>
                    <a:pt x="860" y="408"/>
                    <a:pt x="1059" y="368"/>
                  </a:cubicBezTo>
                  <a:cubicBezTo>
                    <a:pt x="1097" y="363"/>
                    <a:pt x="1133" y="361"/>
                    <a:pt x="1166" y="361"/>
                  </a:cubicBezTo>
                  <a:cubicBezTo>
                    <a:pt x="1276" y="361"/>
                    <a:pt x="1367" y="387"/>
                    <a:pt x="1459" y="448"/>
                  </a:cubicBezTo>
                  <a:cubicBezTo>
                    <a:pt x="1579" y="508"/>
                    <a:pt x="1659" y="628"/>
                    <a:pt x="1739" y="807"/>
                  </a:cubicBezTo>
                  <a:lnTo>
                    <a:pt x="2138" y="668"/>
                  </a:lnTo>
                  <a:cubicBezTo>
                    <a:pt x="2058" y="408"/>
                    <a:pt x="1919" y="228"/>
                    <a:pt x="1719" y="128"/>
                  </a:cubicBezTo>
                  <a:cubicBezTo>
                    <a:pt x="1581" y="45"/>
                    <a:pt x="1424" y="1"/>
                    <a:pt x="12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6"/>
            <p:cNvSpPr/>
            <p:nvPr/>
          </p:nvSpPr>
          <p:spPr>
            <a:xfrm>
              <a:off x="4336710" y="2246438"/>
              <a:ext cx="20000" cy="71940"/>
            </a:xfrm>
            <a:custGeom>
              <a:avLst/>
              <a:gdLst/>
              <a:ahLst/>
              <a:cxnLst/>
              <a:rect l="l" t="t" r="r" b="b"/>
              <a:pathLst>
                <a:path w="1000" h="3597" extrusionOk="0">
                  <a:moveTo>
                    <a:pt x="440" y="0"/>
                  </a:moveTo>
                  <a:lnTo>
                    <a:pt x="0" y="60"/>
                  </a:lnTo>
                  <a:lnTo>
                    <a:pt x="80" y="560"/>
                  </a:lnTo>
                  <a:lnTo>
                    <a:pt x="520" y="500"/>
                  </a:lnTo>
                  <a:lnTo>
                    <a:pt x="440" y="0"/>
                  </a:lnTo>
                  <a:close/>
                  <a:moveTo>
                    <a:pt x="600" y="979"/>
                  </a:moveTo>
                  <a:lnTo>
                    <a:pt x="160" y="1039"/>
                  </a:lnTo>
                  <a:lnTo>
                    <a:pt x="580" y="3597"/>
                  </a:lnTo>
                  <a:lnTo>
                    <a:pt x="999" y="3537"/>
                  </a:lnTo>
                  <a:lnTo>
                    <a:pt x="600" y="9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6"/>
            <p:cNvSpPr/>
            <p:nvPr/>
          </p:nvSpPr>
          <p:spPr>
            <a:xfrm>
              <a:off x="4361890" y="2258558"/>
              <a:ext cx="49560" cy="56240"/>
            </a:xfrm>
            <a:custGeom>
              <a:avLst/>
              <a:gdLst/>
              <a:ahLst/>
              <a:cxnLst/>
              <a:rect l="l" t="t" r="r" b="b"/>
              <a:pathLst>
                <a:path w="2478" h="2812" extrusionOk="0">
                  <a:moveTo>
                    <a:pt x="1380" y="1"/>
                  </a:moveTo>
                  <a:cubicBezTo>
                    <a:pt x="1318" y="1"/>
                    <a:pt x="1257" y="5"/>
                    <a:pt x="1199" y="14"/>
                  </a:cubicBezTo>
                  <a:cubicBezTo>
                    <a:pt x="839" y="74"/>
                    <a:pt x="600" y="253"/>
                    <a:pt x="440" y="553"/>
                  </a:cubicBezTo>
                  <a:lnTo>
                    <a:pt x="380" y="194"/>
                  </a:lnTo>
                  <a:lnTo>
                    <a:pt x="0" y="253"/>
                  </a:lnTo>
                  <a:lnTo>
                    <a:pt x="400" y="2811"/>
                  </a:lnTo>
                  <a:lnTo>
                    <a:pt x="839" y="2751"/>
                  </a:lnTo>
                  <a:lnTo>
                    <a:pt x="620" y="1352"/>
                  </a:lnTo>
                  <a:cubicBezTo>
                    <a:pt x="560" y="1033"/>
                    <a:pt x="600" y="793"/>
                    <a:pt x="719" y="653"/>
                  </a:cubicBezTo>
                  <a:cubicBezTo>
                    <a:pt x="819" y="513"/>
                    <a:pt x="979" y="433"/>
                    <a:pt x="1159" y="393"/>
                  </a:cubicBezTo>
                  <a:cubicBezTo>
                    <a:pt x="1279" y="393"/>
                    <a:pt x="1379" y="393"/>
                    <a:pt x="1479" y="433"/>
                  </a:cubicBezTo>
                  <a:cubicBezTo>
                    <a:pt x="1579" y="473"/>
                    <a:pt x="1639" y="533"/>
                    <a:pt x="1699" y="613"/>
                  </a:cubicBezTo>
                  <a:cubicBezTo>
                    <a:pt x="1739" y="693"/>
                    <a:pt x="1779" y="833"/>
                    <a:pt x="1799" y="993"/>
                  </a:cubicBezTo>
                  <a:lnTo>
                    <a:pt x="2058" y="2551"/>
                  </a:lnTo>
                  <a:lnTo>
                    <a:pt x="2478" y="2491"/>
                  </a:lnTo>
                  <a:lnTo>
                    <a:pt x="2238" y="913"/>
                  </a:lnTo>
                  <a:cubicBezTo>
                    <a:pt x="2198" y="713"/>
                    <a:pt x="2178" y="573"/>
                    <a:pt x="2138" y="493"/>
                  </a:cubicBezTo>
                  <a:cubicBezTo>
                    <a:pt x="2098" y="373"/>
                    <a:pt x="2038" y="273"/>
                    <a:pt x="1958" y="194"/>
                  </a:cubicBezTo>
                  <a:cubicBezTo>
                    <a:pt x="1878" y="114"/>
                    <a:pt x="1779" y="54"/>
                    <a:pt x="1639" y="34"/>
                  </a:cubicBezTo>
                  <a:cubicBezTo>
                    <a:pt x="1557" y="10"/>
                    <a:pt x="1468" y="1"/>
                    <a:pt x="13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4416630" y="2250198"/>
              <a:ext cx="49980" cy="54200"/>
            </a:xfrm>
            <a:custGeom>
              <a:avLst/>
              <a:gdLst/>
              <a:ahLst/>
              <a:cxnLst/>
              <a:rect l="l" t="t" r="r" b="b"/>
              <a:pathLst>
                <a:path w="2499" h="2710" extrusionOk="0">
                  <a:moveTo>
                    <a:pt x="1249" y="360"/>
                  </a:moveTo>
                  <a:cubicBezTo>
                    <a:pt x="1412" y="360"/>
                    <a:pt x="1552" y="420"/>
                    <a:pt x="1679" y="532"/>
                  </a:cubicBezTo>
                  <a:cubicBezTo>
                    <a:pt x="1799" y="631"/>
                    <a:pt x="1879" y="791"/>
                    <a:pt x="1919" y="991"/>
                  </a:cubicBezTo>
                  <a:lnTo>
                    <a:pt x="500" y="1231"/>
                  </a:lnTo>
                  <a:cubicBezTo>
                    <a:pt x="480" y="991"/>
                    <a:pt x="520" y="811"/>
                    <a:pt x="640" y="651"/>
                  </a:cubicBezTo>
                  <a:cubicBezTo>
                    <a:pt x="760" y="492"/>
                    <a:pt x="920" y="412"/>
                    <a:pt x="1120" y="372"/>
                  </a:cubicBezTo>
                  <a:cubicBezTo>
                    <a:pt x="1165" y="364"/>
                    <a:pt x="1208" y="360"/>
                    <a:pt x="1249" y="360"/>
                  </a:cubicBezTo>
                  <a:close/>
                  <a:moveTo>
                    <a:pt x="1239" y="0"/>
                  </a:moveTo>
                  <a:cubicBezTo>
                    <a:pt x="1175" y="0"/>
                    <a:pt x="1109" y="4"/>
                    <a:pt x="1040" y="12"/>
                  </a:cubicBezTo>
                  <a:cubicBezTo>
                    <a:pt x="700" y="72"/>
                    <a:pt x="420" y="232"/>
                    <a:pt x="240" y="512"/>
                  </a:cubicBezTo>
                  <a:cubicBezTo>
                    <a:pt x="61" y="791"/>
                    <a:pt x="1" y="1131"/>
                    <a:pt x="61" y="1571"/>
                  </a:cubicBezTo>
                  <a:cubicBezTo>
                    <a:pt x="141" y="1990"/>
                    <a:pt x="300" y="2290"/>
                    <a:pt x="560" y="2490"/>
                  </a:cubicBezTo>
                  <a:cubicBezTo>
                    <a:pt x="747" y="2630"/>
                    <a:pt x="982" y="2709"/>
                    <a:pt x="1256" y="2709"/>
                  </a:cubicBezTo>
                  <a:cubicBezTo>
                    <a:pt x="1334" y="2709"/>
                    <a:pt x="1415" y="2703"/>
                    <a:pt x="1499" y="2690"/>
                  </a:cubicBezTo>
                  <a:cubicBezTo>
                    <a:pt x="1799" y="2650"/>
                    <a:pt x="2019" y="2530"/>
                    <a:pt x="2199" y="2350"/>
                  </a:cubicBezTo>
                  <a:cubicBezTo>
                    <a:pt x="2359" y="2170"/>
                    <a:pt x="2458" y="1950"/>
                    <a:pt x="2498" y="1691"/>
                  </a:cubicBezTo>
                  <a:lnTo>
                    <a:pt x="2039" y="1691"/>
                  </a:lnTo>
                  <a:cubicBezTo>
                    <a:pt x="1999" y="1890"/>
                    <a:pt x="1939" y="2030"/>
                    <a:pt x="1839" y="2150"/>
                  </a:cubicBezTo>
                  <a:cubicBezTo>
                    <a:pt x="1739" y="2250"/>
                    <a:pt x="1599" y="2310"/>
                    <a:pt x="1439" y="2330"/>
                  </a:cubicBezTo>
                  <a:cubicBezTo>
                    <a:pt x="1398" y="2338"/>
                    <a:pt x="1356" y="2342"/>
                    <a:pt x="1315" y="2342"/>
                  </a:cubicBezTo>
                  <a:cubicBezTo>
                    <a:pt x="1158" y="2342"/>
                    <a:pt x="1006" y="2285"/>
                    <a:pt x="880" y="2190"/>
                  </a:cubicBezTo>
                  <a:cubicBezTo>
                    <a:pt x="700" y="2070"/>
                    <a:pt x="600" y="1870"/>
                    <a:pt x="540" y="1591"/>
                  </a:cubicBezTo>
                  <a:lnTo>
                    <a:pt x="2438" y="1271"/>
                  </a:lnTo>
                  <a:cubicBezTo>
                    <a:pt x="2438" y="1231"/>
                    <a:pt x="2418" y="1191"/>
                    <a:pt x="2418" y="1171"/>
                  </a:cubicBezTo>
                  <a:cubicBezTo>
                    <a:pt x="2359" y="751"/>
                    <a:pt x="2199" y="432"/>
                    <a:pt x="1939" y="232"/>
                  </a:cubicBezTo>
                  <a:cubicBezTo>
                    <a:pt x="1729" y="71"/>
                    <a:pt x="1506" y="0"/>
                    <a:pt x="1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6"/>
            <p:cNvSpPr/>
            <p:nvPr/>
          </p:nvSpPr>
          <p:spPr>
            <a:xfrm>
              <a:off x="3092230" y="3902938"/>
              <a:ext cx="76360" cy="64760"/>
            </a:xfrm>
            <a:custGeom>
              <a:avLst/>
              <a:gdLst/>
              <a:ahLst/>
              <a:cxnLst/>
              <a:rect l="l" t="t" r="r" b="b"/>
              <a:pathLst>
                <a:path w="3818" h="3238" extrusionOk="0">
                  <a:moveTo>
                    <a:pt x="3318" y="0"/>
                  </a:moveTo>
                  <a:lnTo>
                    <a:pt x="1" y="1898"/>
                  </a:lnTo>
                  <a:lnTo>
                    <a:pt x="61" y="2378"/>
                  </a:lnTo>
                  <a:lnTo>
                    <a:pt x="3817" y="3237"/>
                  </a:lnTo>
                  <a:lnTo>
                    <a:pt x="3817" y="3237"/>
                  </a:lnTo>
                  <a:lnTo>
                    <a:pt x="3737" y="2758"/>
                  </a:lnTo>
                  <a:lnTo>
                    <a:pt x="1020" y="2198"/>
                  </a:lnTo>
                  <a:cubicBezTo>
                    <a:pt x="820" y="2158"/>
                    <a:pt x="620" y="2118"/>
                    <a:pt x="420" y="2098"/>
                  </a:cubicBezTo>
                  <a:cubicBezTo>
                    <a:pt x="600" y="2018"/>
                    <a:pt x="780" y="1918"/>
                    <a:pt x="960" y="1818"/>
                  </a:cubicBezTo>
                  <a:lnTo>
                    <a:pt x="3398" y="500"/>
                  </a:lnTo>
                  <a:lnTo>
                    <a:pt x="33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6"/>
            <p:cNvSpPr/>
            <p:nvPr/>
          </p:nvSpPr>
          <p:spPr>
            <a:xfrm>
              <a:off x="3097830" y="3971278"/>
              <a:ext cx="56360" cy="51560"/>
            </a:xfrm>
            <a:custGeom>
              <a:avLst/>
              <a:gdLst/>
              <a:ahLst/>
              <a:cxnLst/>
              <a:rect l="l" t="t" r="r" b="b"/>
              <a:pathLst>
                <a:path w="2818" h="2578" extrusionOk="0">
                  <a:moveTo>
                    <a:pt x="740" y="560"/>
                  </a:moveTo>
                  <a:cubicBezTo>
                    <a:pt x="820" y="560"/>
                    <a:pt x="880" y="560"/>
                    <a:pt x="940" y="599"/>
                  </a:cubicBezTo>
                  <a:cubicBezTo>
                    <a:pt x="1020" y="619"/>
                    <a:pt x="1079" y="679"/>
                    <a:pt x="1119" y="739"/>
                  </a:cubicBezTo>
                  <a:cubicBezTo>
                    <a:pt x="1159" y="819"/>
                    <a:pt x="1219" y="939"/>
                    <a:pt x="1259" y="1119"/>
                  </a:cubicBezTo>
                  <a:cubicBezTo>
                    <a:pt x="1359" y="1419"/>
                    <a:pt x="1439" y="1639"/>
                    <a:pt x="1539" y="1798"/>
                  </a:cubicBezTo>
                  <a:lnTo>
                    <a:pt x="1379" y="1818"/>
                  </a:lnTo>
                  <a:cubicBezTo>
                    <a:pt x="1295" y="1835"/>
                    <a:pt x="1221" y="1841"/>
                    <a:pt x="1156" y="1841"/>
                  </a:cubicBezTo>
                  <a:cubicBezTo>
                    <a:pt x="1068" y="1841"/>
                    <a:pt x="997" y="1830"/>
                    <a:pt x="940" y="1818"/>
                  </a:cubicBezTo>
                  <a:cubicBezTo>
                    <a:pt x="800" y="1778"/>
                    <a:pt x="680" y="1698"/>
                    <a:pt x="580" y="1579"/>
                  </a:cubicBezTo>
                  <a:cubicBezTo>
                    <a:pt x="500" y="1459"/>
                    <a:pt x="440" y="1319"/>
                    <a:pt x="400" y="1139"/>
                  </a:cubicBezTo>
                  <a:cubicBezTo>
                    <a:pt x="380" y="979"/>
                    <a:pt x="400" y="839"/>
                    <a:pt x="460" y="739"/>
                  </a:cubicBezTo>
                  <a:cubicBezTo>
                    <a:pt x="520" y="639"/>
                    <a:pt x="620" y="580"/>
                    <a:pt x="740" y="560"/>
                  </a:cubicBezTo>
                  <a:close/>
                  <a:moveTo>
                    <a:pt x="1819" y="0"/>
                  </a:moveTo>
                  <a:lnTo>
                    <a:pt x="1819" y="440"/>
                  </a:lnTo>
                  <a:cubicBezTo>
                    <a:pt x="2019" y="460"/>
                    <a:pt x="2158" y="500"/>
                    <a:pt x="2238" y="599"/>
                  </a:cubicBezTo>
                  <a:cubicBezTo>
                    <a:pt x="2318" y="679"/>
                    <a:pt x="2378" y="819"/>
                    <a:pt x="2418" y="1039"/>
                  </a:cubicBezTo>
                  <a:cubicBezTo>
                    <a:pt x="2458" y="1259"/>
                    <a:pt x="2418" y="1419"/>
                    <a:pt x="2338" y="1539"/>
                  </a:cubicBezTo>
                  <a:cubicBezTo>
                    <a:pt x="2278" y="1639"/>
                    <a:pt x="2158" y="1698"/>
                    <a:pt x="1999" y="1718"/>
                  </a:cubicBezTo>
                  <a:cubicBezTo>
                    <a:pt x="1979" y="1738"/>
                    <a:pt x="1939" y="1738"/>
                    <a:pt x="1879" y="1738"/>
                  </a:cubicBezTo>
                  <a:cubicBezTo>
                    <a:pt x="1799" y="1579"/>
                    <a:pt x="1699" y="1339"/>
                    <a:pt x="1599" y="999"/>
                  </a:cubicBezTo>
                  <a:cubicBezTo>
                    <a:pt x="1559" y="819"/>
                    <a:pt x="1519" y="699"/>
                    <a:pt x="1479" y="619"/>
                  </a:cubicBezTo>
                  <a:cubicBezTo>
                    <a:pt x="1439" y="500"/>
                    <a:pt x="1379" y="400"/>
                    <a:pt x="1299" y="320"/>
                  </a:cubicBezTo>
                  <a:cubicBezTo>
                    <a:pt x="1219" y="240"/>
                    <a:pt x="1119" y="180"/>
                    <a:pt x="1000" y="140"/>
                  </a:cubicBezTo>
                  <a:cubicBezTo>
                    <a:pt x="926" y="111"/>
                    <a:pt x="843" y="92"/>
                    <a:pt x="756" y="92"/>
                  </a:cubicBezTo>
                  <a:cubicBezTo>
                    <a:pt x="724" y="92"/>
                    <a:pt x="692" y="95"/>
                    <a:pt x="660" y="100"/>
                  </a:cubicBezTo>
                  <a:cubicBezTo>
                    <a:pt x="440" y="140"/>
                    <a:pt x="280" y="240"/>
                    <a:pt x="160" y="420"/>
                  </a:cubicBezTo>
                  <a:cubicBezTo>
                    <a:pt x="40" y="580"/>
                    <a:pt x="0" y="819"/>
                    <a:pt x="60" y="1099"/>
                  </a:cubicBezTo>
                  <a:cubicBezTo>
                    <a:pt x="80" y="1259"/>
                    <a:pt x="140" y="1419"/>
                    <a:pt x="220" y="1559"/>
                  </a:cubicBezTo>
                  <a:cubicBezTo>
                    <a:pt x="300" y="1698"/>
                    <a:pt x="420" y="1838"/>
                    <a:pt x="580" y="1978"/>
                  </a:cubicBezTo>
                  <a:cubicBezTo>
                    <a:pt x="460" y="2018"/>
                    <a:pt x="360" y="2058"/>
                    <a:pt x="260" y="2118"/>
                  </a:cubicBezTo>
                  <a:lnTo>
                    <a:pt x="340" y="2578"/>
                  </a:lnTo>
                  <a:cubicBezTo>
                    <a:pt x="420" y="2498"/>
                    <a:pt x="520" y="2438"/>
                    <a:pt x="620" y="2418"/>
                  </a:cubicBezTo>
                  <a:cubicBezTo>
                    <a:pt x="740" y="2378"/>
                    <a:pt x="980" y="2338"/>
                    <a:pt x="1399" y="2258"/>
                  </a:cubicBezTo>
                  <a:lnTo>
                    <a:pt x="1979" y="2178"/>
                  </a:lnTo>
                  <a:cubicBezTo>
                    <a:pt x="2158" y="2138"/>
                    <a:pt x="2298" y="2118"/>
                    <a:pt x="2358" y="2098"/>
                  </a:cubicBezTo>
                  <a:cubicBezTo>
                    <a:pt x="2478" y="2058"/>
                    <a:pt x="2578" y="1998"/>
                    <a:pt x="2638" y="1918"/>
                  </a:cubicBezTo>
                  <a:cubicBezTo>
                    <a:pt x="2718" y="1838"/>
                    <a:pt x="2758" y="1718"/>
                    <a:pt x="2798" y="1579"/>
                  </a:cubicBezTo>
                  <a:cubicBezTo>
                    <a:pt x="2818" y="1439"/>
                    <a:pt x="2818" y="1259"/>
                    <a:pt x="2778" y="1039"/>
                  </a:cubicBezTo>
                  <a:cubicBezTo>
                    <a:pt x="2758" y="819"/>
                    <a:pt x="2698" y="619"/>
                    <a:pt x="2598" y="480"/>
                  </a:cubicBezTo>
                  <a:cubicBezTo>
                    <a:pt x="2518" y="320"/>
                    <a:pt x="2418" y="200"/>
                    <a:pt x="2278" y="120"/>
                  </a:cubicBezTo>
                  <a:cubicBezTo>
                    <a:pt x="2158" y="60"/>
                    <a:pt x="1999" y="20"/>
                    <a:pt x="1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6"/>
            <p:cNvSpPr/>
            <p:nvPr/>
          </p:nvSpPr>
          <p:spPr>
            <a:xfrm>
              <a:off x="3106230" y="4022418"/>
              <a:ext cx="71940" cy="19600"/>
            </a:xfrm>
            <a:custGeom>
              <a:avLst/>
              <a:gdLst/>
              <a:ahLst/>
              <a:cxnLst/>
              <a:rect l="l" t="t" r="r" b="b"/>
              <a:pathLst>
                <a:path w="3597" h="980" extrusionOk="0">
                  <a:moveTo>
                    <a:pt x="3537" y="1"/>
                  </a:moveTo>
                  <a:lnTo>
                    <a:pt x="0" y="540"/>
                  </a:lnTo>
                  <a:lnTo>
                    <a:pt x="60" y="980"/>
                  </a:lnTo>
                  <a:lnTo>
                    <a:pt x="3597" y="440"/>
                  </a:lnTo>
                  <a:lnTo>
                    <a:pt x="35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6"/>
            <p:cNvSpPr/>
            <p:nvPr/>
          </p:nvSpPr>
          <p:spPr>
            <a:xfrm>
              <a:off x="3109810" y="4044398"/>
              <a:ext cx="71960" cy="19600"/>
            </a:xfrm>
            <a:custGeom>
              <a:avLst/>
              <a:gdLst/>
              <a:ahLst/>
              <a:cxnLst/>
              <a:rect l="l" t="t" r="r" b="b"/>
              <a:pathLst>
                <a:path w="3598" h="980" extrusionOk="0">
                  <a:moveTo>
                    <a:pt x="3518" y="1"/>
                  </a:moveTo>
                  <a:lnTo>
                    <a:pt x="3018" y="81"/>
                  </a:lnTo>
                  <a:lnTo>
                    <a:pt x="3098" y="520"/>
                  </a:lnTo>
                  <a:lnTo>
                    <a:pt x="3598" y="440"/>
                  </a:lnTo>
                  <a:lnTo>
                    <a:pt x="3518" y="1"/>
                  </a:lnTo>
                  <a:close/>
                  <a:moveTo>
                    <a:pt x="2559" y="161"/>
                  </a:moveTo>
                  <a:lnTo>
                    <a:pt x="1" y="560"/>
                  </a:lnTo>
                  <a:lnTo>
                    <a:pt x="61" y="980"/>
                  </a:lnTo>
                  <a:lnTo>
                    <a:pt x="2619" y="600"/>
                  </a:lnTo>
                  <a:lnTo>
                    <a:pt x="2559" y="1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6"/>
            <p:cNvSpPr/>
            <p:nvPr/>
          </p:nvSpPr>
          <p:spPr>
            <a:xfrm>
              <a:off x="3113010" y="4069578"/>
              <a:ext cx="56380" cy="49580"/>
            </a:xfrm>
            <a:custGeom>
              <a:avLst/>
              <a:gdLst/>
              <a:ahLst/>
              <a:cxnLst/>
              <a:rect l="l" t="t" r="r" b="b"/>
              <a:pathLst>
                <a:path w="2819" h="2479" extrusionOk="0">
                  <a:moveTo>
                    <a:pt x="2558" y="1"/>
                  </a:moveTo>
                  <a:lnTo>
                    <a:pt x="1" y="380"/>
                  </a:lnTo>
                  <a:lnTo>
                    <a:pt x="61" y="820"/>
                  </a:lnTo>
                  <a:lnTo>
                    <a:pt x="1459" y="600"/>
                  </a:lnTo>
                  <a:cubicBezTo>
                    <a:pt x="1547" y="590"/>
                    <a:pt x="1627" y="585"/>
                    <a:pt x="1699" y="585"/>
                  </a:cubicBezTo>
                  <a:cubicBezTo>
                    <a:pt x="1907" y="585"/>
                    <a:pt x="2055" y="626"/>
                    <a:pt x="2159" y="700"/>
                  </a:cubicBezTo>
                  <a:cubicBezTo>
                    <a:pt x="2299" y="820"/>
                    <a:pt x="2379" y="980"/>
                    <a:pt x="2419" y="1160"/>
                  </a:cubicBezTo>
                  <a:cubicBezTo>
                    <a:pt x="2439" y="1279"/>
                    <a:pt x="2419" y="1379"/>
                    <a:pt x="2379" y="1479"/>
                  </a:cubicBezTo>
                  <a:cubicBezTo>
                    <a:pt x="2339" y="1559"/>
                    <a:pt x="2279" y="1639"/>
                    <a:pt x="2199" y="1679"/>
                  </a:cubicBezTo>
                  <a:cubicBezTo>
                    <a:pt x="2119" y="1739"/>
                    <a:pt x="1979" y="1779"/>
                    <a:pt x="1819" y="1799"/>
                  </a:cubicBezTo>
                  <a:lnTo>
                    <a:pt x="261" y="2039"/>
                  </a:lnTo>
                  <a:lnTo>
                    <a:pt x="320" y="2478"/>
                  </a:lnTo>
                  <a:lnTo>
                    <a:pt x="1899" y="2239"/>
                  </a:lnTo>
                  <a:cubicBezTo>
                    <a:pt x="2099" y="2199"/>
                    <a:pt x="2239" y="2159"/>
                    <a:pt x="2319" y="2139"/>
                  </a:cubicBezTo>
                  <a:cubicBezTo>
                    <a:pt x="2439" y="2099"/>
                    <a:pt x="2538" y="2039"/>
                    <a:pt x="2618" y="1959"/>
                  </a:cubicBezTo>
                  <a:cubicBezTo>
                    <a:pt x="2698" y="1879"/>
                    <a:pt x="2758" y="1779"/>
                    <a:pt x="2778" y="1639"/>
                  </a:cubicBezTo>
                  <a:cubicBezTo>
                    <a:pt x="2818" y="1499"/>
                    <a:pt x="2818" y="1339"/>
                    <a:pt x="2798" y="1199"/>
                  </a:cubicBezTo>
                  <a:cubicBezTo>
                    <a:pt x="2758" y="840"/>
                    <a:pt x="2558" y="580"/>
                    <a:pt x="2259" y="440"/>
                  </a:cubicBezTo>
                  <a:lnTo>
                    <a:pt x="2618" y="380"/>
                  </a:lnTo>
                  <a:lnTo>
                    <a:pt x="25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6"/>
            <p:cNvSpPr/>
            <p:nvPr/>
          </p:nvSpPr>
          <p:spPr>
            <a:xfrm>
              <a:off x="3122610" y="4125078"/>
              <a:ext cx="55560" cy="48820"/>
            </a:xfrm>
            <a:custGeom>
              <a:avLst/>
              <a:gdLst/>
              <a:ahLst/>
              <a:cxnLst/>
              <a:rect l="l" t="t" r="r" b="b"/>
              <a:pathLst>
                <a:path w="2778" h="2441" extrusionOk="0">
                  <a:moveTo>
                    <a:pt x="1624" y="458"/>
                  </a:moveTo>
                  <a:cubicBezTo>
                    <a:pt x="1802" y="458"/>
                    <a:pt x="1961" y="502"/>
                    <a:pt x="2078" y="603"/>
                  </a:cubicBezTo>
                  <a:cubicBezTo>
                    <a:pt x="2238" y="722"/>
                    <a:pt x="2338" y="882"/>
                    <a:pt x="2358" y="1082"/>
                  </a:cubicBezTo>
                  <a:cubicBezTo>
                    <a:pt x="2398" y="1302"/>
                    <a:pt x="2338" y="1482"/>
                    <a:pt x="2198" y="1642"/>
                  </a:cubicBezTo>
                  <a:cubicBezTo>
                    <a:pt x="2098" y="1761"/>
                    <a:pt x="1959" y="1841"/>
                    <a:pt x="1739" y="1881"/>
                  </a:cubicBezTo>
                  <a:lnTo>
                    <a:pt x="1519" y="463"/>
                  </a:lnTo>
                  <a:cubicBezTo>
                    <a:pt x="1555" y="459"/>
                    <a:pt x="1590" y="458"/>
                    <a:pt x="1624" y="458"/>
                  </a:cubicBezTo>
                  <a:close/>
                  <a:moveTo>
                    <a:pt x="1482" y="1"/>
                  </a:moveTo>
                  <a:cubicBezTo>
                    <a:pt x="1385" y="1"/>
                    <a:pt x="1284" y="8"/>
                    <a:pt x="1179" y="23"/>
                  </a:cubicBezTo>
                  <a:cubicBezTo>
                    <a:pt x="760" y="83"/>
                    <a:pt x="460" y="243"/>
                    <a:pt x="260" y="503"/>
                  </a:cubicBezTo>
                  <a:cubicBezTo>
                    <a:pt x="60" y="762"/>
                    <a:pt x="0" y="1082"/>
                    <a:pt x="40" y="1442"/>
                  </a:cubicBezTo>
                  <a:cubicBezTo>
                    <a:pt x="100" y="1741"/>
                    <a:pt x="200" y="1981"/>
                    <a:pt x="380" y="2141"/>
                  </a:cubicBezTo>
                  <a:cubicBezTo>
                    <a:pt x="560" y="2321"/>
                    <a:pt x="780" y="2421"/>
                    <a:pt x="1039" y="2441"/>
                  </a:cubicBezTo>
                  <a:lnTo>
                    <a:pt x="1039" y="1981"/>
                  </a:lnTo>
                  <a:cubicBezTo>
                    <a:pt x="840" y="1961"/>
                    <a:pt x="700" y="1881"/>
                    <a:pt x="600" y="1781"/>
                  </a:cubicBezTo>
                  <a:cubicBezTo>
                    <a:pt x="500" y="1682"/>
                    <a:pt x="420" y="1562"/>
                    <a:pt x="400" y="1402"/>
                  </a:cubicBezTo>
                  <a:cubicBezTo>
                    <a:pt x="380" y="1182"/>
                    <a:pt x="420" y="982"/>
                    <a:pt x="540" y="822"/>
                  </a:cubicBezTo>
                  <a:cubicBezTo>
                    <a:pt x="680" y="662"/>
                    <a:pt x="880" y="543"/>
                    <a:pt x="1159" y="483"/>
                  </a:cubicBezTo>
                  <a:lnTo>
                    <a:pt x="1459" y="2401"/>
                  </a:lnTo>
                  <a:cubicBezTo>
                    <a:pt x="1499" y="2381"/>
                    <a:pt x="1539" y="2381"/>
                    <a:pt x="1559" y="2381"/>
                  </a:cubicBezTo>
                  <a:cubicBezTo>
                    <a:pt x="1999" y="2321"/>
                    <a:pt x="2298" y="2161"/>
                    <a:pt x="2498" y="1901"/>
                  </a:cubicBezTo>
                  <a:cubicBezTo>
                    <a:pt x="2698" y="1662"/>
                    <a:pt x="2778" y="1362"/>
                    <a:pt x="2718" y="1022"/>
                  </a:cubicBezTo>
                  <a:cubicBezTo>
                    <a:pt x="2658" y="662"/>
                    <a:pt x="2498" y="383"/>
                    <a:pt x="2238" y="203"/>
                  </a:cubicBezTo>
                  <a:cubicBezTo>
                    <a:pt x="2028" y="68"/>
                    <a:pt x="1774" y="1"/>
                    <a:pt x="14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6"/>
            <p:cNvSpPr/>
            <p:nvPr/>
          </p:nvSpPr>
          <p:spPr>
            <a:xfrm>
              <a:off x="3919890" y="3263518"/>
              <a:ext cx="74740" cy="79940"/>
            </a:xfrm>
            <a:custGeom>
              <a:avLst/>
              <a:gdLst/>
              <a:ahLst/>
              <a:cxnLst/>
              <a:rect l="l" t="t" r="r" b="b"/>
              <a:pathLst>
                <a:path w="3737" h="3997" extrusionOk="0">
                  <a:moveTo>
                    <a:pt x="3277" y="440"/>
                  </a:moveTo>
                  <a:lnTo>
                    <a:pt x="3277" y="440"/>
                  </a:lnTo>
                  <a:cubicBezTo>
                    <a:pt x="3197" y="620"/>
                    <a:pt x="3117" y="859"/>
                    <a:pt x="2997" y="1159"/>
                  </a:cubicBezTo>
                  <a:lnTo>
                    <a:pt x="2658" y="2178"/>
                  </a:lnTo>
                  <a:lnTo>
                    <a:pt x="1719" y="1399"/>
                  </a:lnTo>
                  <a:lnTo>
                    <a:pt x="2698" y="839"/>
                  </a:lnTo>
                  <a:cubicBezTo>
                    <a:pt x="2918" y="719"/>
                    <a:pt x="3097" y="580"/>
                    <a:pt x="3277" y="440"/>
                  </a:cubicBezTo>
                  <a:close/>
                  <a:moveTo>
                    <a:pt x="3337" y="0"/>
                  </a:moveTo>
                  <a:lnTo>
                    <a:pt x="0" y="1858"/>
                  </a:lnTo>
                  <a:lnTo>
                    <a:pt x="380" y="2178"/>
                  </a:lnTo>
                  <a:lnTo>
                    <a:pt x="1379" y="1599"/>
                  </a:lnTo>
                  <a:lnTo>
                    <a:pt x="2518" y="2558"/>
                  </a:lnTo>
                  <a:lnTo>
                    <a:pt x="2158" y="3657"/>
                  </a:lnTo>
                  <a:lnTo>
                    <a:pt x="2578" y="3997"/>
                  </a:lnTo>
                  <a:lnTo>
                    <a:pt x="3737" y="320"/>
                  </a:lnTo>
                  <a:lnTo>
                    <a:pt x="33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6"/>
            <p:cNvSpPr/>
            <p:nvPr/>
          </p:nvSpPr>
          <p:spPr>
            <a:xfrm>
              <a:off x="3976230" y="3292678"/>
              <a:ext cx="52380" cy="60380"/>
            </a:xfrm>
            <a:custGeom>
              <a:avLst/>
              <a:gdLst/>
              <a:ahLst/>
              <a:cxnLst/>
              <a:rect l="l" t="t" r="r" b="b"/>
              <a:pathLst>
                <a:path w="2619" h="3019" extrusionOk="0">
                  <a:moveTo>
                    <a:pt x="2279" y="1"/>
                  </a:moveTo>
                  <a:lnTo>
                    <a:pt x="1" y="2738"/>
                  </a:lnTo>
                  <a:lnTo>
                    <a:pt x="340" y="3018"/>
                  </a:lnTo>
                  <a:lnTo>
                    <a:pt x="2618" y="281"/>
                  </a:lnTo>
                  <a:lnTo>
                    <a:pt x="227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6"/>
            <p:cNvSpPr/>
            <p:nvPr/>
          </p:nvSpPr>
          <p:spPr>
            <a:xfrm>
              <a:off x="3995810" y="3327838"/>
              <a:ext cx="57980" cy="62780"/>
            </a:xfrm>
            <a:custGeom>
              <a:avLst/>
              <a:gdLst/>
              <a:ahLst/>
              <a:cxnLst/>
              <a:rect l="l" t="t" r="r" b="b"/>
              <a:pathLst>
                <a:path w="2899" h="3139" extrusionOk="0">
                  <a:moveTo>
                    <a:pt x="860" y="1245"/>
                  </a:moveTo>
                  <a:cubicBezTo>
                    <a:pt x="900" y="1245"/>
                    <a:pt x="940" y="1250"/>
                    <a:pt x="980" y="1260"/>
                  </a:cubicBezTo>
                  <a:cubicBezTo>
                    <a:pt x="1060" y="1280"/>
                    <a:pt x="1180" y="1340"/>
                    <a:pt x="1320" y="1440"/>
                  </a:cubicBezTo>
                  <a:cubicBezTo>
                    <a:pt x="1599" y="1600"/>
                    <a:pt x="1819" y="1720"/>
                    <a:pt x="1979" y="1760"/>
                  </a:cubicBezTo>
                  <a:lnTo>
                    <a:pt x="1879" y="1880"/>
                  </a:lnTo>
                  <a:cubicBezTo>
                    <a:pt x="1759" y="2039"/>
                    <a:pt x="1639" y="2139"/>
                    <a:pt x="1539" y="2179"/>
                  </a:cubicBezTo>
                  <a:cubicBezTo>
                    <a:pt x="1462" y="2218"/>
                    <a:pt x="1376" y="2240"/>
                    <a:pt x="1282" y="2240"/>
                  </a:cubicBezTo>
                  <a:cubicBezTo>
                    <a:pt x="1230" y="2240"/>
                    <a:pt x="1176" y="2233"/>
                    <a:pt x="1120" y="2219"/>
                  </a:cubicBezTo>
                  <a:cubicBezTo>
                    <a:pt x="980" y="2199"/>
                    <a:pt x="840" y="2139"/>
                    <a:pt x="700" y="2019"/>
                  </a:cubicBezTo>
                  <a:cubicBezTo>
                    <a:pt x="580" y="1919"/>
                    <a:pt x="500" y="1800"/>
                    <a:pt x="480" y="1680"/>
                  </a:cubicBezTo>
                  <a:cubicBezTo>
                    <a:pt x="460" y="1560"/>
                    <a:pt x="500" y="1460"/>
                    <a:pt x="560" y="1380"/>
                  </a:cubicBezTo>
                  <a:cubicBezTo>
                    <a:pt x="620" y="1320"/>
                    <a:pt x="680" y="1280"/>
                    <a:pt x="740" y="1260"/>
                  </a:cubicBezTo>
                  <a:cubicBezTo>
                    <a:pt x="780" y="1250"/>
                    <a:pt x="820" y="1245"/>
                    <a:pt x="860" y="1245"/>
                  </a:cubicBezTo>
                  <a:close/>
                  <a:moveTo>
                    <a:pt x="1595" y="0"/>
                  </a:moveTo>
                  <a:cubicBezTo>
                    <a:pt x="1541" y="0"/>
                    <a:pt x="1489" y="7"/>
                    <a:pt x="1439" y="21"/>
                  </a:cubicBezTo>
                  <a:cubicBezTo>
                    <a:pt x="1300" y="41"/>
                    <a:pt x="1160" y="121"/>
                    <a:pt x="1000" y="241"/>
                  </a:cubicBezTo>
                  <a:lnTo>
                    <a:pt x="1300" y="561"/>
                  </a:lnTo>
                  <a:cubicBezTo>
                    <a:pt x="1459" y="441"/>
                    <a:pt x="1599" y="401"/>
                    <a:pt x="1719" y="401"/>
                  </a:cubicBezTo>
                  <a:cubicBezTo>
                    <a:pt x="1839" y="401"/>
                    <a:pt x="1979" y="481"/>
                    <a:pt x="2139" y="601"/>
                  </a:cubicBezTo>
                  <a:cubicBezTo>
                    <a:pt x="2299" y="741"/>
                    <a:pt x="2399" y="900"/>
                    <a:pt x="2419" y="1040"/>
                  </a:cubicBezTo>
                  <a:cubicBezTo>
                    <a:pt x="2439" y="1160"/>
                    <a:pt x="2399" y="1280"/>
                    <a:pt x="2279" y="1420"/>
                  </a:cubicBezTo>
                  <a:cubicBezTo>
                    <a:pt x="2259" y="1420"/>
                    <a:pt x="2239" y="1460"/>
                    <a:pt x="2199" y="1500"/>
                  </a:cubicBezTo>
                  <a:cubicBezTo>
                    <a:pt x="2039" y="1440"/>
                    <a:pt x="1799" y="1300"/>
                    <a:pt x="1499" y="1120"/>
                  </a:cubicBezTo>
                  <a:cubicBezTo>
                    <a:pt x="1360" y="1020"/>
                    <a:pt x="1240" y="960"/>
                    <a:pt x="1160" y="920"/>
                  </a:cubicBezTo>
                  <a:cubicBezTo>
                    <a:pt x="1060" y="860"/>
                    <a:pt x="940" y="840"/>
                    <a:pt x="820" y="820"/>
                  </a:cubicBezTo>
                  <a:cubicBezTo>
                    <a:pt x="720" y="820"/>
                    <a:pt x="600" y="820"/>
                    <a:pt x="480" y="880"/>
                  </a:cubicBezTo>
                  <a:cubicBezTo>
                    <a:pt x="380" y="920"/>
                    <a:pt x="280" y="980"/>
                    <a:pt x="201" y="1080"/>
                  </a:cubicBezTo>
                  <a:cubicBezTo>
                    <a:pt x="61" y="1260"/>
                    <a:pt x="1" y="1440"/>
                    <a:pt x="41" y="1640"/>
                  </a:cubicBezTo>
                  <a:cubicBezTo>
                    <a:pt x="61" y="1840"/>
                    <a:pt x="181" y="2039"/>
                    <a:pt x="400" y="2219"/>
                  </a:cubicBezTo>
                  <a:cubicBezTo>
                    <a:pt x="540" y="2339"/>
                    <a:pt x="680" y="2419"/>
                    <a:pt x="840" y="2459"/>
                  </a:cubicBezTo>
                  <a:cubicBezTo>
                    <a:pt x="980" y="2519"/>
                    <a:pt x="1180" y="2539"/>
                    <a:pt x="1379" y="2539"/>
                  </a:cubicBezTo>
                  <a:cubicBezTo>
                    <a:pt x="1320" y="2639"/>
                    <a:pt x="1280" y="2739"/>
                    <a:pt x="1240" y="2839"/>
                  </a:cubicBezTo>
                  <a:lnTo>
                    <a:pt x="1599" y="3138"/>
                  </a:lnTo>
                  <a:cubicBezTo>
                    <a:pt x="1619" y="3018"/>
                    <a:pt x="1659" y="2919"/>
                    <a:pt x="1719" y="2819"/>
                  </a:cubicBezTo>
                  <a:cubicBezTo>
                    <a:pt x="1759" y="2739"/>
                    <a:pt x="1919" y="2519"/>
                    <a:pt x="2179" y="2219"/>
                  </a:cubicBezTo>
                  <a:lnTo>
                    <a:pt x="2558" y="1760"/>
                  </a:lnTo>
                  <a:cubicBezTo>
                    <a:pt x="2678" y="1620"/>
                    <a:pt x="2758" y="1500"/>
                    <a:pt x="2798" y="1440"/>
                  </a:cubicBezTo>
                  <a:cubicBezTo>
                    <a:pt x="2858" y="1320"/>
                    <a:pt x="2898" y="1220"/>
                    <a:pt x="2898" y="1120"/>
                  </a:cubicBezTo>
                  <a:cubicBezTo>
                    <a:pt x="2898" y="1020"/>
                    <a:pt x="2858" y="900"/>
                    <a:pt x="2778" y="781"/>
                  </a:cubicBezTo>
                  <a:cubicBezTo>
                    <a:pt x="2698" y="641"/>
                    <a:pt x="2578" y="521"/>
                    <a:pt x="2419" y="361"/>
                  </a:cubicBezTo>
                  <a:cubicBezTo>
                    <a:pt x="2239" y="221"/>
                    <a:pt x="2079" y="121"/>
                    <a:pt x="1899" y="61"/>
                  </a:cubicBezTo>
                  <a:cubicBezTo>
                    <a:pt x="1796" y="22"/>
                    <a:pt x="1693" y="0"/>
                    <a:pt x="15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6"/>
            <p:cNvSpPr/>
            <p:nvPr/>
          </p:nvSpPr>
          <p:spPr>
            <a:xfrm>
              <a:off x="4036170" y="3357818"/>
              <a:ext cx="59980" cy="66760"/>
            </a:xfrm>
            <a:custGeom>
              <a:avLst/>
              <a:gdLst/>
              <a:ahLst/>
              <a:cxnLst/>
              <a:rect l="l" t="t" r="r" b="b"/>
              <a:pathLst>
                <a:path w="2999" h="3338" extrusionOk="0">
                  <a:moveTo>
                    <a:pt x="1659" y="1"/>
                  </a:moveTo>
                  <a:lnTo>
                    <a:pt x="1" y="1979"/>
                  </a:lnTo>
                  <a:lnTo>
                    <a:pt x="341" y="2259"/>
                  </a:lnTo>
                  <a:lnTo>
                    <a:pt x="1240" y="1180"/>
                  </a:lnTo>
                  <a:cubicBezTo>
                    <a:pt x="1460" y="920"/>
                    <a:pt x="1659" y="800"/>
                    <a:pt x="1839" y="780"/>
                  </a:cubicBezTo>
                  <a:cubicBezTo>
                    <a:pt x="2019" y="780"/>
                    <a:pt x="2179" y="840"/>
                    <a:pt x="2319" y="960"/>
                  </a:cubicBezTo>
                  <a:cubicBezTo>
                    <a:pt x="2399" y="1040"/>
                    <a:pt x="2459" y="1120"/>
                    <a:pt x="2499" y="1220"/>
                  </a:cubicBezTo>
                  <a:cubicBezTo>
                    <a:pt x="2539" y="1320"/>
                    <a:pt x="2539" y="1400"/>
                    <a:pt x="2499" y="1499"/>
                  </a:cubicBezTo>
                  <a:cubicBezTo>
                    <a:pt x="2479" y="1579"/>
                    <a:pt x="2399" y="1699"/>
                    <a:pt x="2279" y="1839"/>
                  </a:cubicBezTo>
                  <a:lnTo>
                    <a:pt x="1280" y="3058"/>
                  </a:lnTo>
                  <a:lnTo>
                    <a:pt x="1619" y="3338"/>
                  </a:lnTo>
                  <a:lnTo>
                    <a:pt x="2639" y="2099"/>
                  </a:lnTo>
                  <a:cubicBezTo>
                    <a:pt x="2758" y="1939"/>
                    <a:pt x="2858" y="1839"/>
                    <a:pt x="2898" y="1759"/>
                  </a:cubicBezTo>
                  <a:cubicBezTo>
                    <a:pt x="2958" y="1639"/>
                    <a:pt x="2978" y="1539"/>
                    <a:pt x="2998" y="1420"/>
                  </a:cubicBezTo>
                  <a:cubicBezTo>
                    <a:pt x="2998" y="1320"/>
                    <a:pt x="2978" y="1200"/>
                    <a:pt x="2898" y="1060"/>
                  </a:cubicBezTo>
                  <a:cubicBezTo>
                    <a:pt x="2838" y="940"/>
                    <a:pt x="2758" y="820"/>
                    <a:pt x="2639" y="720"/>
                  </a:cubicBezTo>
                  <a:cubicBezTo>
                    <a:pt x="2437" y="562"/>
                    <a:pt x="2225" y="487"/>
                    <a:pt x="1996" y="487"/>
                  </a:cubicBezTo>
                  <a:cubicBezTo>
                    <a:pt x="1907" y="487"/>
                    <a:pt x="1815" y="498"/>
                    <a:pt x="1719" y="520"/>
                  </a:cubicBezTo>
                  <a:lnTo>
                    <a:pt x="1959" y="241"/>
                  </a:lnTo>
                  <a:lnTo>
                    <a:pt x="165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6"/>
            <p:cNvSpPr/>
            <p:nvPr/>
          </p:nvSpPr>
          <p:spPr>
            <a:xfrm>
              <a:off x="4078930" y="3378198"/>
              <a:ext cx="52380" cy="60380"/>
            </a:xfrm>
            <a:custGeom>
              <a:avLst/>
              <a:gdLst/>
              <a:ahLst/>
              <a:cxnLst/>
              <a:rect l="l" t="t" r="r" b="b"/>
              <a:pathLst>
                <a:path w="2619" h="3019" extrusionOk="0">
                  <a:moveTo>
                    <a:pt x="2279" y="1"/>
                  </a:moveTo>
                  <a:lnTo>
                    <a:pt x="1959" y="381"/>
                  </a:lnTo>
                  <a:lnTo>
                    <a:pt x="2299" y="660"/>
                  </a:lnTo>
                  <a:lnTo>
                    <a:pt x="2619" y="281"/>
                  </a:lnTo>
                  <a:lnTo>
                    <a:pt x="2279" y="1"/>
                  </a:lnTo>
                  <a:close/>
                  <a:moveTo>
                    <a:pt x="1659" y="760"/>
                  </a:moveTo>
                  <a:lnTo>
                    <a:pt x="1" y="2738"/>
                  </a:lnTo>
                  <a:lnTo>
                    <a:pt x="341" y="3018"/>
                  </a:lnTo>
                  <a:lnTo>
                    <a:pt x="1999" y="1040"/>
                  </a:lnTo>
                  <a:lnTo>
                    <a:pt x="1659" y="7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6"/>
            <p:cNvSpPr/>
            <p:nvPr/>
          </p:nvSpPr>
          <p:spPr>
            <a:xfrm>
              <a:off x="4096130" y="3407378"/>
              <a:ext cx="59960" cy="66760"/>
            </a:xfrm>
            <a:custGeom>
              <a:avLst/>
              <a:gdLst/>
              <a:ahLst/>
              <a:cxnLst/>
              <a:rect l="l" t="t" r="r" b="b"/>
              <a:pathLst>
                <a:path w="2998" h="3338" extrusionOk="0">
                  <a:moveTo>
                    <a:pt x="1659" y="1"/>
                  </a:moveTo>
                  <a:lnTo>
                    <a:pt x="0" y="1999"/>
                  </a:lnTo>
                  <a:lnTo>
                    <a:pt x="340" y="2279"/>
                  </a:lnTo>
                  <a:lnTo>
                    <a:pt x="1239" y="1180"/>
                  </a:lnTo>
                  <a:cubicBezTo>
                    <a:pt x="1459" y="940"/>
                    <a:pt x="1639" y="800"/>
                    <a:pt x="1819" y="800"/>
                  </a:cubicBezTo>
                  <a:cubicBezTo>
                    <a:pt x="1998" y="800"/>
                    <a:pt x="2178" y="860"/>
                    <a:pt x="2318" y="980"/>
                  </a:cubicBezTo>
                  <a:cubicBezTo>
                    <a:pt x="2398" y="1040"/>
                    <a:pt x="2458" y="1140"/>
                    <a:pt x="2498" y="1219"/>
                  </a:cubicBezTo>
                  <a:cubicBezTo>
                    <a:pt x="2538" y="1319"/>
                    <a:pt x="2538" y="1419"/>
                    <a:pt x="2498" y="1499"/>
                  </a:cubicBezTo>
                  <a:cubicBezTo>
                    <a:pt x="2478" y="1599"/>
                    <a:pt x="2398" y="1719"/>
                    <a:pt x="2278" y="1839"/>
                  </a:cubicBezTo>
                  <a:lnTo>
                    <a:pt x="1279" y="3058"/>
                  </a:lnTo>
                  <a:lnTo>
                    <a:pt x="1619" y="3338"/>
                  </a:lnTo>
                  <a:lnTo>
                    <a:pt x="2638" y="2119"/>
                  </a:lnTo>
                  <a:cubicBezTo>
                    <a:pt x="2758" y="1959"/>
                    <a:pt x="2838" y="1839"/>
                    <a:pt x="2878" y="1779"/>
                  </a:cubicBezTo>
                  <a:cubicBezTo>
                    <a:pt x="2938" y="1659"/>
                    <a:pt x="2977" y="1539"/>
                    <a:pt x="2997" y="1439"/>
                  </a:cubicBezTo>
                  <a:cubicBezTo>
                    <a:pt x="2997" y="1319"/>
                    <a:pt x="2977" y="1200"/>
                    <a:pt x="2898" y="1080"/>
                  </a:cubicBezTo>
                  <a:cubicBezTo>
                    <a:pt x="2838" y="960"/>
                    <a:pt x="2738" y="840"/>
                    <a:pt x="2618" y="740"/>
                  </a:cubicBezTo>
                  <a:cubicBezTo>
                    <a:pt x="2438" y="574"/>
                    <a:pt x="2229" y="494"/>
                    <a:pt x="2011" y="494"/>
                  </a:cubicBezTo>
                  <a:cubicBezTo>
                    <a:pt x="1915" y="494"/>
                    <a:pt x="1817" y="509"/>
                    <a:pt x="1719" y="540"/>
                  </a:cubicBezTo>
                  <a:lnTo>
                    <a:pt x="1958" y="260"/>
                  </a:lnTo>
                  <a:lnTo>
                    <a:pt x="165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6"/>
            <p:cNvSpPr/>
            <p:nvPr/>
          </p:nvSpPr>
          <p:spPr>
            <a:xfrm>
              <a:off x="4144870" y="3449938"/>
              <a:ext cx="53180" cy="53840"/>
            </a:xfrm>
            <a:custGeom>
              <a:avLst/>
              <a:gdLst/>
              <a:ahLst/>
              <a:cxnLst/>
              <a:rect l="l" t="t" r="r" b="b"/>
              <a:pathLst>
                <a:path w="2659" h="2692" extrusionOk="0">
                  <a:moveTo>
                    <a:pt x="1460" y="390"/>
                  </a:moveTo>
                  <a:cubicBezTo>
                    <a:pt x="1659" y="390"/>
                    <a:pt x="1819" y="430"/>
                    <a:pt x="1979" y="570"/>
                  </a:cubicBezTo>
                  <a:cubicBezTo>
                    <a:pt x="2159" y="710"/>
                    <a:pt x="2239" y="890"/>
                    <a:pt x="2239" y="1110"/>
                  </a:cubicBezTo>
                  <a:cubicBezTo>
                    <a:pt x="2239" y="1250"/>
                    <a:pt x="2179" y="1409"/>
                    <a:pt x="2059" y="1589"/>
                  </a:cubicBezTo>
                  <a:lnTo>
                    <a:pt x="940" y="670"/>
                  </a:lnTo>
                  <a:cubicBezTo>
                    <a:pt x="1100" y="510"/>
                    <a:pt x="1260" y="410"/>
                    <a:pt x="1460" y="390"/>
                  </a:cubicBezTo>
                  <a:close/>
                  <a:moveTo>
                    <a:pt x="1462" y="1"/>
                  </a:moveTo>
                  <a:cubicBezTo>
                    <a:pt x="1409" y="1"/>
                    <a:pt x="1355" y="4"/>
                    <a:pt x="1300" y="11"/>
                  </a:cubicBezTo>
                  <a:cubicBezTo>
                    <a:pt x="980" y="51"/>
                    <a:pt x="680" y="230"/>
                    <a:pt x="401" y="570"/>
                  </a:cubicBezTo>
                  <a:cubicBezTo>
                    <a:pt x="121" y="890"/>
                    <a:pt x="1" y="1210"/>
                    <a:pt x="21" y="1549"/>
                  </a:cubicBezTo>
                  <a:cubicBezTo>
                    <a:pt x="41" y="1869"/>
                    <a:pt x="201" y="2149"/>
                    <a:pt x="501" y="2389"/>
                  </a:cubicBezTo>
                  <a:cubicBezTo>
                    <a:pt x="720" y="2568"/>
                    <a:pt x="960" y="2688"/>
                    <a:pt x="1200" y="2688"/>
                  </a:cubicBezTo>
                  <a:cubicBezTo>
                    <a:pt x="1224" y="2690"/>
                    <a:pt x="1248" y="2691"/>
                    <a:pt x="1273" y="2691"/>
                  </a:cubicBezTo>
                  <a:cubicBezTo>
                    <a:pt x="1488" y="2691"/>
                    <a:pt x="1702" y="2612"/>
                    <a:pt x="1899" y="2468"/>
                  </a:cubicBezTo>
                  <a:lnTo>
                    <a:pt x="1600" y="2129"/>
                  </a:lnTo>
                  <a:cubicBezTo>
                    <a:pt x="1443" y="2216"/>
                    <a:pt x="1301" y="2272"/>
                    <a:pt x="1175" y="2272"/>
                  </a:cubicBezTo>
                  <a:cubicBezTo>
                    <a:pt x="1156" y="2272"/>
                    <a:pt x="1138" y="2271"/>
                    <a:pt x="1120" y="2269"/>
                  </a:cubicBezTo>
                  <a:cubicBezTo>
                    <a:pt x="980" y="2269"/>
                    <a:pt x="860" y="2209"/>
                    <a:pt x="720" y="2109"/>
                  </a:cubicBezTo>
                  <a:cubicBezTo>
                    <a:pt x="560" y="1969"/>
                    <a:pt x="481" y="1789"/>
                    <a:pt x="461" y="1589"/>
                  </a:cubicBezTo>
                  <a:cubicBezTo>
                    <a:pt x="441" y="1389"/>
                    <a:pt x="521" y="1170"/>
                    <a:pt x="680" y="930"/>
                  </a:cubicBezTo>
                  <a:lnTo>
                    <a:pt x="2179" y="2169"/>
                  </a:lnTo>
                  <a:cubicBezTo>
                    <a:pt x="2219" y="2129"/>
                    <a:pt x="2239" y="2089"/>
                    <a:pt x="2259" y="2069"/>
                  </a:cubicBezTo>
                  <a:cubicBezTo>
                    <a:pt x="2519" y="1749"/>
                    <a:pt x="2659" y="1429"/>
                    <a:pt x="2639" y="1110"/>
                  </a:cubicBezTo>
                  <a:cubicBezTo>
                    <a:pt x="2619" y="790"/>
                    <a:pt x="2479" y="510"/>
                    <a:pt x="2199" y="290"/>
                  </a:cubicBezTo>
                  <a:cubicBezTo>
                    <a:pt x="1981" y="90"/>
                    <a:pt x="1736" y="1"/>
                    <a:pt x="14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6"/>
            <p:cNvSpPr/>
            <p:nvPr/>
          </p:nvSpPr>
          <p:spPr>
            <a:xfrm>
              <a:off x="3579390" y="3664498"/>
              <a:ext cx="75560" cy="76200"/>
            </a:xfrm>
            <a:custGeom>
              <a:avLst/>
              <a:gdLst/>
              <a:ahLst/>
              <a:cxnLst/>
              <a:rect l="l" t="t" r="r" b="b"/>
              <a:pathLst>
                <a:path w="3778" h="3810" extrusionOk="0">
                  <a:moveTo>
                    <a:pt x="2078" y="1"/>
                  </a:moveTo>
                  <a:cubicBezTo>
                    <a:pt x="2013" y="1"/>
                    <a:pt x="1947" y="5"/>
                    <a:pt x="1879" y="13"/>
                  </a:cubicBezTo>
                  <a:cubicBezTo>
                    <a:pt x="1559" y="33"/>
                    <a:pt x="1239" y="153"/>
                    <a:pt x="940" y="333"/>
                  </a:cubicBezTo>
                  <a:cubicBezTo>
                    <a:pt x="640" y="512"/>
                    <a:pt x="420" y="752"/>
                    <a:pt x="240" y="1012"/>
                  </a:cubicBezTo>
                  <a:cubicBezTo>
                    <a:pt x="81" y="1292"/>
                    <a:pt x="1" y="1592"/>
                    <a:pt x="41" y="1911"/>
                  </a:cubicBezTo>
                  <a:cubicBezTo>
                    <a:pt x="61" y="2231"/>
                    <a:pt x="160" y="2551"/>
                    <a:pt x="340" y="2850"/>
                  </a:cubicBezTo>
                  <a:cubicBezTo>
                    <a:pt x="480" y="3070"/>
                    <a:pt x="660" y="3270"/>
                    <a:pt x="860" y="3430"/>
                  </a:cubicBezTo>
                  <a:cubicBezTo>
                    <a:pt x="1080" y="3590"/>
                    <a:pt x="1319" y="3710"/>
                    <a:pt x="1599" y="3809"/>
                  </a:cubicBezTo>
                  <a:lnTo>
                    <a:pt x="2718" y="3130"/>
                  </a:lnTo>
                  <a:lnTo>
                    <a:pt x="1919" y="1831"/>
                  </a:lnTo>
                  <a:lnTo>
                    <a:pt x="1579" y="2051"/>
                  </a:lnTo>
                  <a:lnTo>
                    <a:pt x="2119" y="2950"/>
                  </a:lnTo>
                  <a:lnTo>
                    <a:pt x="1559" y="3290"/>
                  </a:lnTo>
                  <a:cubicBezTo>
                    <a:pt x="1419" y="3250"/>
                    <a:pt x="1279" y="3170"/>
                    <a:pt x="1100" y="3050"/>
                  </a:cubicBezTo>
                  <a:cubicBezTo>
                    <a:pt x="940" y="2930"/>
                    <a:pt x="800" y="2770"/>
                    <a:pt x="700" y="2611"/>
                  </a:cubicBezTo>
                  <a:cubicBezTo>
                    <a:pt x="560" y="2411"/>
                    <a:pt x="500" y="2191"/>
                    <a:pt x="480" y="1951"/>
                  </a:cubicBezTo>
                  <a:cubicBezTo>
                    <a:pt x="460" y="1711"/>
                    <a:pt x="500" y="1492"/>
                    <a:pt x="620" y="1292"/>
                  </a:cubicBezTo>
                  <a:cubicBezTo>
                    <a:pt x="760" y="1092"/>
                    <a:pt x="960" y="892"/>
                    <a:pt x="1220" y="732"/>
                  </a:cubicBezTo>
                  <a:cubicBezTo>
                    <a:pt x="1439" y="592"/>
                    <a:pt x="1679" y="512"/>
                    <a:pt x="1919" y="473"/>
                  </a:cubicBezTo>
                  <a:cubicBezTo>
                    <a:pt x="1979" y="463"/>
                    <a:pt x="2044" y="458"/>
                    <a:pt x="2111" y="458"/>
                  </a:cubicBezTo>
                  <a:cubicBezTo>
                    <a:pt x="2179" y="458"/>
                    <a:pt x="2249" y="463"/>
                    <a:pt x="2319" y="473"/>
                  </a:cubicBezTo>
                  <a:cubicBezTo>
                    <a:pt x="2478" y="512"/>
                    <a:pt x="2618" y="572"/>
                    <a:pt x="2758" y="672"/>
                  </a:cubicBezTo>
                  <a:cubicBezTo>
                    <a:pt x="2898" y="772"/>
                    <a:pt x="3018" y="912"/>
                    <a:pt x="3138" y="1092"/>
                  </a:cubicBezTo>
                  <a:cubicBezTo>
                    <a:pt x="3218" y="1252"/>
                    <a:pt x="3278" y="1412"/>
                    <a:pt x="3298" y="1572"/>
                  </a:cubicBezTo>
                  <a:cubicBezTo>
                    <a:pt x="3338" y="1731"/>
                    <a:pt x="3318" y="1871"/>
                    <a:pt x="3278" y="1991"/>
                  </a:cubicBezTo>
                  <a:cubicBezTo>
                    <a:pt x="3218" y="2111"/>
                    <a:pt x="3138" y="2231"/>
                    <a:pt x="3018" y="2371"/>
                  </a:cubicBezTo>
                  <a:lnTo>
                    <a:pt x="3338" y="2691"/>
                  </a:lnTo>
                  <a:cubicBezTo>
                    <a:pt x="3517" y="2511"/>
                    <a:pt x="3637" y="2331"/>
                    <a:pt x="3697" y="2151"/>
                  </a:cubicBezTo>
                  <a:cubicBezTo>
                    <a:pt x="3757" y="1971"/>
                    <a:pt x="3777" y="1771"/>
                    <a:pt x="3737" y="1552"/>
                  </a:cubicBezTo>
                  <a:cubicBezTo>
                    <a:pt x="3697" y="1312"/>
                    <a:pt x="3617" y="1092"/>
                    <a:pt x="3477" y="872"/>
                  </a:cubicBezTo>
                  <a:cubicBezTo>
                    <a:pt x="3278" y="572"/>
                    <a:pt x="3058" y="353"/>
                    <a:pt x="2798" y="193"/>
                  </a:cubicBezTo>
                  <a:cubicBezTo>
                    <a:pt x="2574" y="65"/>
                    <a:pt x="2338" y="1"/>
                    <a:pt x="20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6"/>
            <p:cNvSpPr/>
            <p:nvPr/>
          </p:nvSpPr>
          <p:spPr>
            <a:xfrm>
              <a:off x="3609370" y="3719098"/>
              <a:ext cx="65560" cy="45180"/>
            </a:xfrm>
            <a:custGeom>
              <a:avLst/>
              <a:gdLst/>
              <a:ahLst/>
              <a:cxnLst/>
              <a:rect l="l" t="t" r="r" b="b"/>
              <a:pathLst>
                <a:path w="3278" h="2259" extrusionOk="0">
                  <a:moveTo>
                    <a:pt x="3038" y="0"/>
                  </a:moveTo>
                  <a:lnTo>
                    <a:pt x="0" y="1879"/>
                  </a:lnTo>
                  <a:lnTo>
                    <a:pt x="240" y="2258"/>
                  </a:lnTo>
                  <a:lnTo>
                    <a:pt x="3277" y="380"/>
                  </a:lnTo>
                  <a:lnTo>
                    <a:pt x="30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6"/>
            <p:cNvSpPr/>
            <p:nvPr/>
          </p:nvSpPr>
          <p:spPr>
            <a:xfrm>
              <a:off x="3604170" y="3744278"/>
              <a:ext cx="83540" cy="53560"/>
            </a:xfrm>
            <a:custGeom>
              <a:avLst/>
              <a:gdLst/>
              <a:ahLst/>
              <a:cxnLst/>
              <a:rect l="l" t="t" r="r" b="b"/>
              <a:pathLst>
                <a:path w="4177" h="2678" extrusionOk="0">
                  <a:moveTo>
                    <a:pt x="2918" y="0"/>
                  </a:moveTo>
                  <a:lnTo>
                    <a:pt x="1239" y="2218"/>
                  </a:lnTo>
                  <a:cubicBezTo>
                    <a:pt x="1179" y="2218"/>
                    <a:pt x="1139" y="2218"/>
                    <a:pt x="1119" y="2238"/>
                  </a:cubicBezTo>
                  <a:cubicBezTo>
                    <a:pt x="940" y="2278"/>
                    <a:pt x="820" y="2298"/>
                    <a:pt x="780" y="2298"/>
                  </a:cubicBezTo>
                  <a:cubicBezTo>
                    <a:pt x="700" y="2278"/>
                    <a:pt x="640" y="2278"/>
                    <a:pt x="580" y="2238"/>
                  </a:cubicBezTo>
                  <a:cubicBezTo>
                    <a:pt x="520" y="2198"/>
                    <a:pt x="460" y="2138"/>
                    <a:pt x="420" y="2058"/>
                  </a:cubicBezTo>
                  <a:cubicBezTo>
                    <a:pt x="380" y="1999"/>
                    <a:pt x="340" y="1919"/>
                    <a:pt x="320" y="1839"/>
                  </a:cubicBezTo>
                  <a:lnTo>
                    <a:pt x="0" y="2078"/>
                  </a:lnTo>
                  <a:cubicBezTo>
                    <a:pt x="20" y="2198"/>
                    <a:pt x="40" y="2278"/>
                    <a:pt x="100" y="2358"/>
                  </a:cubicBezTo>
                  <a:cubicBezTo>
                    <a:pt x="160" y="2478"/>
                    <a:pt x="260" y="2558"/>
                    <a:pt x="380" y="2618"/>
                  </a:cubicBezTo>
                  <a:cubicBezTo>
                    <a:pt x="480" y="2658"/>
                    <a:pt x="620" y="2678"/>
                    <a:pt x="780" y="2678"/>
                  </a:cubicBezTo>
                  <a:cubicBezTo>
                    <a:pt x="900" y="2658"/>
                    <a:pt x="1119" y="2638"/>
                    <a:pt x="1419" y="2578"/>
                  </a:cubicBezTo>
                  <a:lnTo>
                    <a:pt x="4177" y="2038"/>
                  </a:lnTo>
                  <a:lnTo>
                    <a:pt x="3937" y="1659"/>
                  </a:lnTo>
                  <a:lnTo>
                    <a:pt x="2358" y="1979"/>
                  </a:lnTo>
                  <a:cubicBezTo>
                    <a:pt x="2159" y="2019"/>
                    <a:pt x="1959" y="2078"/>
                    <a:pt x="1759" y="2138"/>
                  </a:cubicBezTo>
                  <a:cubicBezTo>
                    <a:pt x="1919" y="1979"/>
                    <a:pt x="2059" y="1819"/>
                    <a:pt x="2179" y="1659"/>
                  </a:cubicBezTo>
                  <a:lnTo>
                    <a:pt x="3178" y="420"/>
                  </a:lnTo>
                  <a:lnTo>
                    <a:pt x="29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6"/>
            <p:cNvSpPr/>
            <p:nvPr/>
          </p:nvSpPr>
          <p:spPr>
            <a:xfrm>
              <a:off x="3652530" y="3797118"/>
              <a:ext cx="55160" cy="50040"/>
            </a:xfrm>
            <a:custGeom>
              <a:avLst/>
              <a:gdLst/>
              <a:ahLst/>
              <a:cxnLst/>
              <a:rect l="l" t="t" r="r" b="b"/>
              <a:pathLst>
                <a:path w="2758" h="2502" extrusionOk="0">
                  <a:moveTo>
                    <a:pt x="1637" y="1"/>
                  </a:moveTo>
                  <a:cubicBezTo>
                    <a:pt x="1580" y="1"/>
                    <a:pt x="1521" y="6"/>
                    <a:pt x="1459" y="16"/>
                  </a:cubicBezTo>
                  <a:cubicBezTo>
                    <a:pt x="1239" y="36"/>
                    <a:pt x="999" y="136"/>
                    <a:pt x="760" y="276"/>
                  </a:cubicBezTo>
                  <a:cubicBezTo>
                    <a:pt x="400" y="495"/>
                    <a:pt x="180" y="775"/>
                    <a:pt x="80" y="1075"/>
                  </a:cubicBezTo>
                  <a:cubicBezTo>
                    <a:pt x="0" y="1375"/>
                    <a:pt x="60" y="1674"/>
                    <a:pt x="240" y="1994"/>
                  </a:cubicBezTo>
                  <a:cubicBezTo>
                    <a:pt x="380" y="2234"/>
                    <a:pt x="580" y="2394"/>
                    <a:pt x="820" y="2454"/>
                  </a:cubicBezTo>
                  <a:cubicBezTo>
                    <a:pt x="923" y="2486"/>
                    <a:pt x="1027" y="2502"/>
                    <a:pt x="1133" y="2502"/>
                  </a:cubicBezTo>
                  <a:cubicBezTo>
                    <a:pt x="1290" y="2502"/>
                    <a:pt x="1451" y="2466"/>
                    <a:pt x="1619" y="2394"/>
                  </a:cubicBezTo>
                  <a:lnTo>
                    <a:pt x="1439" y="2014"/>
                  </a:lnTo>
                  <a:cubicBezTo>
                    <a:pt x="1306" y="2067"/>
                    <a:pt x="1181" y="2094"/>
                    <a:pt x="1066" y="2094"/>
                  </a:cubicBezTo>
                  <a:cubicBezTo>
                    <a:pt x="1008" y="2094"/>
                    <a:pt x="953" y="2087"/>
                    <a:pt x="899" y="2074"/>
                  </a:cubicBezTo>
                  <a:cubicBezTo>
                    <a:pt x="760" y="2034"/>
                    <a:pt x="640" y="1934"/>
                    <a:pt x="540" y="1794"/>
                  </a:cubicBezTo>
                  <a:cubicBezTo>
                    <a:pt x="440" y="1614"/>
                    <a:pt x="400" y="1415"/>
                    <a:pt x="480" y="1215"/>
                  </a:cubicBezTo>
                  <a:cubicBezTo>
                    <a:pt x="540" y="1035"/>
                    <a:pt x="720" y="835"/>
                    <a:pt x="1019" y="655"/>
                  </a:cubicBezTo>
                  <a:cubicBezTo>
                    <a:pt x="1252" y="506"/>
                    <a:pt x="1470" y="425"/>
                    <a:pt x="1652" y="425"/>
                  </a:cubicBezTo>
                  <a:cubicBezTo>
                    <a:pt x="1689" y="425"/>
                    <a:pt x="1725" y="429"/>
                    <a:pt x="1759" y="436"/>
                  </a:cubicBezTo>
                  <a:cubicBezTo>
                    <a:pt x="1979" y="476"/>
                    <a:pt x="2138" y="575"/>
                    <a:pt x="2258" y="775"/>
                  </a:cubicBezTo>
                  <a:cubicBezTo>
                    <a:pt x="2318" y="895"/>
                    <a:pt x="2358" y="1015"/>
                    <a:pt x="2338" y="1155"/>
                  </a:cubicBezTo>
                  <a:cubicBezTo>
                    <a:pt x="2318" y="1295"/>
                    <a:pt x="2238" y="1415"/>
                    <a:pt x="2118" y="1555"/>
                  </a:cubicBezTo>
                  <a:lnTo>
                    <a:pt x="2398" y="1874"/>
                  </a:lnTo>
                  <a:cubicBezTo>
                    <a:pt x="2598" y="1694"/>
                    <a:pt x="2698" y="1495"/>
                    <a:pt x="2718" y="1275"/>
                  </a:cubicBezTo>
                  <a:cubicBezTo>
                    <a:pt x="2758" y="1035"/>
                    <a:pt x="2698" y="815"/>
                    <a:pt x="2538" y="575"/>
                  </a:cubicBezTo>
                  <a:cubicBezTo>
                    <a:pt x="2438" y="376"/>
                    <a:pt x="2278" y="236"/>
                    <a:pt x="2078" y="116"/>
                  </a:cubicBezTo>
                  <a:cubicBezTo>
                    <a:pt x="1945" y="42"/>
                    <a:pt x="1801" y="1"/>
                    <a:pt x="16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6"/>
            <p:cNvSpPr/>
            <p:nvPr/>
          </p:nvSpPr>
          <p:spPr>
            <a:xfrm>
              <a:off x="3673710" y="3823398"/>
              <a:ext cx="65560" cy="45180"/>
            </a:xfrm>
            <a:custGeom>
              <a:avLst/>
              <a:gdLst/>
              <a:ahLst/>
              <a:cxnLst/>
              <a:rect l="l" t="t" r="r" b="b"/>
              <a:pathLst>
                <a:path w="3278" h="2259" extrusionOk="0">
                  <a:moveTo>
                    <a:pt x="3038" y="1"/>
                  </a:moveTo>
                  <a:lnTo>
                    <a:pt x="2618" y="261"/>
                  </a:lnTo>
                  <a:lnTo>
                    <a:pt x="2838" y="640"/>
                  </a:lnTo>
                  <a:lnTo>
                    <a:pt x="3277" y="380"/>
                  </a:lnTo>
                  <a:lnTo>
                    <a:pt x="3038" y="1"/>
                  </a:lnTo>
                  <a:close/>
                  <a:moveTo>
                    <a:pt x="2198" y="520"/>
                  </a:moveTo>
                  <a:lnTo>
                    <a:pt x="0" y="1879"/>
                  </a:lnTo>
                  <a:lnTo>
                    <a:pt x="220" y="2259"/>
                  </a:lnTo>
                  <a:lnTo>
                    <a:pt x="2438" y="900"/>
                  </a:lnTo>
                  <a:lnTo>
                    <a:pt x="2198" y="5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6"/>
            <p:cNvSpPr/>
            <p:nvPr/>
          </p:nvSpPr>
          <p:spPr>
            <a:xfrm>
              <a:off x="3685290" y="3852578"/>
              <a:ext cx="61580" cy="63160"/>
            </a:xfrm>
            <a:custGeom>
              <a:avLst/>
              <a:gdLst/>
              <a:ahLst/>
              <a:cxnLst/>
              <a:rect l="l" t="t" r="r" b="b"/>
              <a:pathLst>
                <a:path w="3079" h="3158" extrusionOk="0">
                  <a:moveTo>
                    <a:pt x="2199" y="0"/>
                  </a:moveTo>
                  <a:lnTo>
                    <a:pt x="1" y="1359"/>
                  </a:lnTo>
                  <a:lnTo>
                    <a:pt x="221" y="1739"/>
                  </a:lnTo>
                  <a:lnTo>
                    <a:pt x="1440" y="1000"/>
                  </a:lnTo>
                  <a:cubicBezTo>
                    <a:pt x="1649" y="865"/>
                    <a:pt x="1825" y="797"/>
                    <a:pt x="1976" y="797"/>
                  </a:cubicBezTo>
                  <a:cubicBezTo>
                    <a:pt x="2026" y="797"/>
                    <a:pt x="2074" y="805"/>
                    <a:pt x="2119" y="820"/>
                  </a:cubicBezTo>
                  <a:cubicBezTo>
                    <a:pt x="2279" y="860"/>
                    <a:pt x="2419" y="980"/>
                    <a:pt x="2519" y="1139"/>
                  </a:cubicBezTo>
                  <a:cubicBezTo>
                    <a:pt x="2578" y="1239"/>
                    <a:pt x="2618" y="1339"/>
                    <a:pt x="2618" y="1439"/>
                  </a:cubicBezTo>
                  <a:cubicBezTo>
                    <a:pt x="2618" y="1539"/>
                    <a:pt x="2578" y="1619"/>
                    <a:pt x="2539" y="1699"/>
                  </a:cubicBezTo>
                  <a:cubicBezTo>
                    <a:pt x="2479" y="1779"/>
                    <a:pt x="2359" y="1859"/>
                    <a:pt x="2219" y="1959"/>
                  </a:cubicBezTo>
                  <a:lnTo>
                    <a:pt x="880" y="2778"/>
                  </a:lnTo>
                  <a:lnTo>
                    <a:pt x="1100" y="3158"/>
                  </a:lnTo>
                  <a:lnTo>
                    <a:pt x="2459" y="2318"/>
                  </a:lnTo>
                  <a:cubicBezTo>
                    <a:pt x="2638" y="2218"/>
                    <a:pt x="2758" y="2138"/>
                    <a:pt x="2818" y="2079"/>
                  </a:cubicBezTo>
                  <a:cubicBezTo>
                    <a:pt x="2898" y="1999"/>
                    <a:pt x="2978" y="1899"/>
                    <a:pt x="3018" y="1799"/>
                  </a:cubicBezTo>
                  <a:cubicBezTo>
                    <a:pt x="3058" y="1679"/>
                    <a:pt x="3078" y="1559"/>
                    <a:pt x="3038" y="1419"/>
                  </a:cubicBezTo>
                  <a:cubicBezTo>
                    <a:pt x="3018" y="1279"/>
                    <a:pt x="2978" y="1139"/>
                    <a:pt x="2898" y="1019"/>
                  </a:cubicBezTo>
                  <a:cubicBezTo>
                    <a:pt x="2698" y="700"/>
                    <a:pt x="2439" y="540"/>
                    <a:pt x="2099" y="540"/>
                  </a:cubicBezTo>
                  <a:lnTo>
                    <a:pt x="2419" y="340"/>
                  </a:lnTo>
                  <a:lnTo>
                    <a:pt x="21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6"/>
            <p:cNvSpPr/>
            <p:nvPr/>
          </p:nvSpPr>
          <p:spPr>
            <a:xfrm>
              <a:off x="3719670" y="3906138"/>
              <a:ext cx="55560" cy="51960"/>
            </a:xfrm>
            <a:custGeom>
              <a:avLst/>
              <a:gdLst/>
              <a:ahLst/>
              <a:cxnLst/>
              <a:rect l="l" t="t" r="r" b="b"/>
              <a:pathLst>
                <a:path w="2778" h="2598" extrusionOk="0">
                  <a:moveTo>
                    <a:pt x="1622" y="420"/>
                  </a:moveTo>
                  <a:cubicBezTo>
                    <a:pt x="1683" y="420"/>
                    <a:pt x="1742" y="427"/>
                    <a:pt x="1799" y="440"/>
                  </a:cubicBezTo>
                  <a:cubicBezTo>
                    <a:pt x="1998" y="480"/>
                    <a:pt x="2138" y="599"/>
                    <a:pt x="2238" y="759"/>
                  </a:cubicBezTo>
                  <a:cubicBezTo>
                    <a:pt x="2358" y="959"/>
                    <a:pt x="2378" y="1159"/>
                    <a:pt x="2318" y="1359"/>
                  </a:cubicBezTo>
                  <a:cubicBezTo>
                    <a:pt x="2278" y="1499"/>
                    <a:pt x="2158" y="1619"/>
                    <a:pt x="1978" y="1758"/>
                  </a:cubicBezTo>
                  <a:lnTo>
                    <a:pt x="1219" y="520"/>
                  </a:lnTo>
                  <a:cubicBezTo>
                    <a:pt x="1356" y="451"/>
                    <a:pt x="1492" y="420"/>
                    <a:pt x="1622" y="420"/>
                  </a:cubicBezTo>
                  <a:close/>
                  <a:moveTo>
                    <a:pt x="1570" y="1"/>
                  </a:moveTo>
                  <a:cubicBezTo>
                    <a:pt x="1312" y="1"/>
                    <a:pt x="1038" y="87"/>
                    <a:pt x="740" y="260"/>
                  </a:cubicBezTo>
                  <a:cubicBezTo>
                    <a:pt x="380" y="480"/>
                    <a:pt x="160" y="759"/>
                    <a:pt x="80" y="1059"/>
                  </a:cubicBezTo>
                  <a:cubicBezTo>
                    <a:pt x="0" y="1379"/>
                    <a:pt x="60" y="1698"/>
                    <a:pt x="260" y="2018"/>
                  </a:cubicBezTo>
                  <a:cubicBezTo>
                    <a:pt x="420" y="2278"/>
                    <a:pt x="600" y="2438"/>
                    <a:pt x="840" y="2538"/>
                  </a:cubicBezTo>
                  <a:cubicBezTo>
                    <a:pt x="949" y="2578"/>
                    <a:pt x="1064" y="2598"/>
                    <a:pt x="1187" y="2598"/>
                  </a:cubicBezTo>
                  <a:cubicBezTo>
                    <a:pt x="1309" y="2598"/>
                    <a:pt x="1439" y="2578"/>
                    <a:pt x="1579" y="2538"/>
                  </a:cubicBezTo>
                  <a:lnTo>
                    <a:pt x="1379" y="2118"/>
                  </a:lnTo>
                  <a:cubicBezTo>
                    <a:pt x="1289" y="2145"/>
                    <a:pt x="1207" y="2156"/>
                    <a:pt x="1133" y="2156"/>
                  </a:cubicBezTo>
                  <a:cubicBezTo>
                    <a:pt x="1043" y="2156"/>
                    <a:pt x="965" y="2140"/>
                    <a:pt x="899" y="2118"/>
                  </a:cubicBezTo>
                  <a:cubicBezTo>
                    <a:pt x="760" y="2058"/>
                    <a:pt x="660" y="1958"/>
                    <a:pt x="560" y="1818"/>
                  </a:cubicBezTo>
                  <a:cubicBezTo>
                    <a:pt x="460" y="1639"/>
                    <a:pt x="420" y="1439"/>
                    <a:pt x="480" y="1239"/>
                  </a:cubicBezTo>
                  <a:cubicBezTo>
                    <a:pt x="520" y="1039"/>
                    <a:pt x="680" y="859"/>
                    <a:pt x="899" y="699"/>
                  </a:cubicBezTo>
                  <a:lnTo>
                    <a:pt x="1919" y="2338"/>
                  </a:lnTo>
                  <a:cubicBezTo>
                    <a:pt x="1958" y="2318"/>
                    <a:pt x="1998" y="2298"/>
                    <a:pt x="2018" y="2278"/>
                  </a:cubicBezTo>
                  <a:cubicBezTo>
                    <a:pt x="2378" y="2058"/>
                    <a:pt x="2618" y="1798"/>
                    <a:pt x="2698" y="1479"/>
                  </a:cubicBezTo>
                  <a:cubicBezTo>
                    <a:pt x="2778" y="1179"/>
                    <a:pt x="2738" y="859"/>
                    <a:pt x="2558" y="579"/>
                  </a:cubicBezTo>
                  <a:cubicBezTo>
                    <a:pt x="2358" y="260"/>
                    <a:pt x="2118" y="80"/>
                    <a:pt x="1779" y="20"/>
                  </a:cubicBezTo>
                  <a:cubicBezTo>
                    <a:pt x="1710" y="7"/>
                    <a:pt x="1641" y="1"/>
                    <a:pt x="15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6"/>
            <p:cNvSpPr/>
            <p:nvPr/>
          </p:nvSpPr>
          <p:spPr>
            <a:xfrm>
              <a:off x="4056550" y="2859978"/>
              <a:ext cx="69560" cy="74800"/>
            </a:xfrm>
            <a:custGeom>
              <a:avLst/>
              <a:gdLst/>
              <a:ahLst/>
              <a:cxnLst/>
              <a:rect l="l" t="t" r="r" b="b"/>
              <a:pathLst>
                <a:path w="3478" h="3740" extrusionOk="0">
                  <a:moveTo>
                    <a:pt x="1731" y="1"/>
                  </a:moveTo>
                  <a:cubicBezTo>
                    <a:pt x="1602" y="1"/>
                    <a:pt x="1478" y="12"/>
                    <a:pt x="1360" y="35"/>
                  </a:cubicBezTo>
                  <a:cubicBezTo>
                    <a:pt x="1060" y="115"/>
                    <a:pt x="800" y="275"/>
                    <a:pt x="580" y="535"/>
                  </a:cubicBezTo>
                  <a:cubicBezTo>
                    <a:pt x="361" y="775"/>
                    <a:pt x="201" y="1074"/>
                    <a:pt x="121" y="1414"/>
                  </a:cubicBezTo>
                  <a:cubicBezTo>
                    <a:pt x="21" y="1754"/>
                    <a:pt x="1" y="2074"/>
                    <a:pt x="81" y="2393"/>
                  </a:cubicBezTo>
                  <a:cubicBezTo>
                    <a:pt x="141" y="2693"/>
                    <a:pt x="301" y="2973"/>
                    <a:pt x="521" y="3193"/>
                  </a:cubicBezTo>
                  <a:cubicBezTo>
                    <a:pt x="760" y="3412"/>
                    <a:pt x="1060" y="3572"/>
                    <a:pt x="1400" y="3652"/>
                  </a:cubicBezTo>
                  <a:cubicBezTo>
                    <a:pt x="1583" y="3713"/>
                    <a:pt x="1778" y="3739"/>
                    <a:pt x="1975" y="3739"/>
                  </a:cubicBezTo>
                  <a:cubicBezTo>
                    <a:pt x="2036" y="3739"/>
                    <a:pt x="2098" y="3737"/>
                    <a:pt x="2159" y="3732"/>
                  </a:cubicBezTo>
                  <a:cubicBezTo>
                    <a:pt x="2419" y="3692"/>
                    <a:pt x="2699" y="3632"/>
                    <a:pt x="2978" y="3512"/>
                  </a:cubicBezTo>
                  <a:lnTo>
                    <a:pt x="3318" y="2233"/>
                  </a:lnTo>
                  <a:lnTo>
                    <a:pt x="1859" y="1834"/>
                  </a:lnTo>
                  <a:lnTo>
                    <a:pt x="1739" y="2233"/>
                  </a:lnTo>
                  <a:lnTo>
                    <a:pt x="2758" y="2513"/>
                  </a:lnTo>
                  <a:lnTo>
                    <a:pt x="2579" y="3153"/>
                  </a:lnTo>
                  <a:cubicBezTo>
                    <a:pt x="2459" y="3213"/>
                    <a:pt x="2299" y="3252"/>
                    <a:pt x="2099" y="3292"/>
                  </a:cubicBezTo>
                  <a:cubicBezTo>
                    <a:pt x="2044" y="3297"/>
                    <a:pt x="1990" y="3300"/>
                    <a:pt x="1938" y="3300"/>
                  </a:cubicBezTo>
                  <a:cubicBezTo>
                    <a:pt x="1779" y="3300"/>
                    <a:pt x="1630" y="3277"/>
                    <a:pt x="1480" y="3232"/>
                  </a:cubicBezTo>
                  <a:cubicBezTo>
                    <a:pt x="1260" y="3173"/>
                    <a:pt x="1060" y="3073"/>
                    <a:pt x="880" y="2913"/>
                  </a:cubicBezTo>
                  <a:cubicBezTo>
                    <a:pt x="700" y="2753"/>
                    <a:pt x="580" y="2553"/>
                    <a:pt x="541" y="2333"/>
                  </a:cubicBezTo>
                  <a:cubicBezTo>
                    <a:pt x="501" y="2094"/>
                    <a:pt x="501" y="1814"/>
                    <a:pt x="600" y="1514"/>
                  </a:cubicBezTo>
                  <a:cubicBezTo>
                    <a:pt x="660" y="1254"/>
                    <a:pt x="760" y="1034"/>
                    <a:pt x="920" y="855"/>
                  </a:cubicBezTo>
                  <a:cubicBezTo>
                    <a:pt x="1000" y="735"/>
                    <a:pt x="1100" y="655"/>
                    <a:pt x="1220" y="575"/>
                  </a:cubicBezTo>
                  <a:cubicBezTo>
                    <a:pt x="1340" y="495"/>
                    <a:pt x="1500" y="435"/>
                    <a:pt x="1659" y="415"/>
                  </a:cubicBezTo>
                  <a:cubicBezTo>
                    <a:pt x="1704" y="410"/>
                    <a:pt x="1749" y="408"/>
                    <a:pt x="1795" y="408"/>
                  </a:cubicBezTo>
                  <a:cubicBezTo>
                    <a:pt x="1930" y="408"/>
                    <a:pt x="2069" y="430"/>
                    <a:pt x="2219" y="475"/>
                  </a:cubicBezTo>
                  <a:cubicBezTo>
                    <a:pt x="2399" y="515"/>
                    <a:pt x="2559" y="595"/>
                    <a:pt x="2679" y="695"/>
                  </a:cubicBezTo>
                  <a:cubicBezTo>
                    <a:pt x="2798" y="795"/>
                    <a:pt x="2898" y="895"/>
                    <a:pt x="2938" y="1014"/>
                  </a:cubicBezTo>
                  <a:cubicBezTo>
                    <a:pt x="2998" y="1154"/>
                    <a:pt x="3018" y="1294"/>
                    <a:pt x="3018" y="1494"/>
                  </a:cubicBezTo>
                  <a:lnTo>
                    <a:pt x="3458" y="1494"/>
                  </a:lnTo>
                  <a:cubicBezTo>
                    <a:pt x="3478" y="1234"/>
                    <a:pt x="3438" y="1034"/>
                    <a:pt x="3358" y="855"/>
                  </a:cubicBezTo>
                  <a:cubicBezTo>
                    <a:pt x="3278" y="675"/>
                    <a:pt x="3158" y="515"/>
                    <a:pt x="2978" y="395"/>
                  </a:cubicBezTo>
                  <a:cubicBezTo>
                    <a:pt x="2798" y="255"/>
                    <a:pt x="2579" y="155"/>
                    <a:pt x="2339" y="75"/>
                  </a:cubicBezTo>
                  <a:cubicBezTo>
                    <a:pt x="2133" y="27"/>
                    <a:pt x="1927" y="1"/>
                    <a:pt x="17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6"/>
            <p:cNvSpPr/>
            <p:nvPr/>
          </p:nvSpPr>
          <p:spPr>
            <a:xfrm>
              <a:off x="4125290" y="2873858"/>
              <a:ext cx="27600" cy="71560"/>
            </a:xfrm>
            <a:custGeom>
              <a:avLst/>
              <a:gdLst/>
              <a:ahLst/>
              <a:cxnLst/>
              <a:rect l="l" t="t" r="r" b="b"/>
              <a:pathLst>
                <a:path w="1380" h="3578" extrusionOk="0">
                  <a:moveTo>
                    <a:pt x="960" y="1"/>
                  </a:moveTo>
                  <a:lnTo>
                    <a:pt x="1" y="3458"/>
                  </a:lnTo>
                  <a:lnTo>
                    <a:pt x="440" y="3578"/>
                  </a:lnTo>
                  <a:lnTo>
                    <a:pt x="1380" y="121"/>
                  </a:lnTo>
                  <a:lnTo>
                    <a:pt x="9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6"/>
            <p:cNvSpPr/>
            <p:nvPr/>
          </p:nvSpPr>
          <p:spPr>
            <a:xfrm>
              <a:off x="4150470" y="2899038"/>
              <a:ext cx="50780" cy="60760"/>
            </a:xfrm>
            <a:custGeom>
              <a:avLst/>
              <a:gdLst/>
              <a:ahLst/>
              <a:cxnLst/>
              <a:rect l="l" t="t" r="r" b="b"/>
              <a:pathLst>
                <a:path w="2539" h="3038" extrusionOk="0">
                  <a:moveTo>
                    <a:pt x="500" y="1"/>
                  </a:moveTo>
                  <a:lnTo>
                    <a:pt x="81" y="1539"/>
                  </a:lnTo>
                  <a:cubicBezTo>
                    <a:pt x="41" y="1719"/>
                    <a:pt x="1" y="1859"/>
                    <a:pt x="1" y="1939"/>
                  </a:cubicBezTo>
                  <a:cubicBezTo>
                    <a:pt x="1" y="2079"/>
                    <a:pt x="1" y="2199"/>
                    <a:pt x="41" y="2299"/>
                  </a:cubicBezTo>
                  <a:cubicBezTo>
                    <a:pt x="81" y="2398"/>
                    <a:pt x="161" y="2498"/>
                    <a:pt x="280" y="2578"/>
                  </a:cubicBezTo>
                  <a:cubicBezTo>
                    <a:pt x="380" y="2678"/>
                    <a:pt x="520" y="2738"/>
                    <a:pt x="660" y="2778"/>
                  </a:cubicBezTo>
                  <a:cubicBezTo>
                    <a:pt x="758" y="2807"/>
                    <a:pt x="852" y="2821"/>
                    <a:pt x="943" y="2821"/>
                  </a:cubicBezTo>
                  <a:cubicBezTo>
                    <a:pt x="1170" y="2821"/>
                    <a:pt x="1380" y="2735"/>
                    <a:pt x="1579" y="2578"/>
                  </a:cubicBezTo>
                  <a:lnTo>
                    <a:pt x="1579" y="2578"/>
                  </a:lnTo>
                  <a:lnTo>
                    <a:pt x="1479" y="2938"/>
                  </a:lnTo>
                  <a:lnTo>
                    <a:pt x="1859" y="3038"/>
                  </a:lnTo>
                  <a:lnTo>
                    <a:pt x="2538" y="540"/>
                  </a:lnTo>
                  <a:lnTo>
                    <a:pt x="2099" y="440"/>
                  </a:lnTo>
                  <a:lnTo>
                    <a:pt x="1739" y="1779"/>
                  </a:lnTo>
                  <a:cubicBezTo>
                    <a:pt x="1679" y="1979"/>
                    <a:pt x="1619" y="2139"/>
                    <a:pt x="1539" y="2239"/>
                  </a:cubicBezTo>
                  <a:cubicBezTo>
                    <a:pt x="1459" y="2339"/>
                    <a:pt x="1360" y="2418"/>
                    <a:pt x="1240" y="2438"/>
                  </a:cubicBezTo>
                  <a:cubicBezTo>
                    <a:pt x="1170" y="2458"/>
                    <a:pt x="1105" y="2468"/>
                    <a:pt x="1040" y="2468"/>
                  </a:cubicBezTo>
                  <a:cubicBezTo>
                    <a:pt x="975" y="2468"/>
                    <a:pt x="910" y="2458"/>
                    <a:pt x="840" y="2438"/>
                  </a:cubicBezTo>
                  <a:cubicBezTo>
                    <a:pt x="720" y="2398"/>
                    <a:pt x="620" y="2339"/>
                    <a:pt x="560" y="2259"/>
                  </a:cubicBezTo>
                  <a:cubicBezTo>
                    <a:pt x="480" y="2179"/>
                    <a:pt x="460" y="2079"/>
                    <a:pt x="460" y="1959"/>
                  </a:cubicBezTo>
                  <a:cubicBezTo>
                    <a:pt x="460" y="1879"/>
                    <a:pt x="500" y="1719"/>
                    <a:pt x="560" y="1499"/>
                  </a:cubicBezTo>
                  <a:lnTo>
                    <a:pt x="920" y="121"/>
                  </a:lnTo>
                  <a:lnTo>
                    <a:pt x="50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6"/>
            <p:cNvSpPr/>
            <p:nvPr/>
          </p:nvSpPr>
          <p:spPr>
            <a:xfrm>
              <a:off x="4204430" y="2899038"/>
              <a:ext cx="28380" cy="69960"/>
            </a:xfrm>
            <a:custGeom>
              <a:avLst/>
              <a:gdLst/>
              <a:ahLst/>
              <a:cxnLst/>
              <a:rect l="l" t="t" r="r" b="b"/>
              <a:pathLst>
                <a:path w="1419" h="3498" extrusionOk="0">
                  <a:moveTo>
                    <a:pt x="1239" y="1"/>
                  </a:moveTo>
                  <a:lnTo>
                    <a:pt x="740" y="141"/>
                  </a:lnTo>
                  <a:lnTo>
                    <a:pt x="580" y="760"/>
                  </a:lnTo>
                  <a:lnTo>
                    <a:pt x="260" y="660"/>
                  </a:lnTo>
                  <a:lnTo>
                    <a:pt x="180" y="1000"/>
                  </a:lnTo>
                  <a:lnTo>
                    <a:pt x="480" y="1080"/>
                  </a:lnTo>
                  <a:lnTo>
                    <a:pt x="100" y="2518"/>
                  </a:lnTo>
                  <a:cubicBezTo>
                    <a:pt x="20" y="2778"/>
                    <a:pt x="0" y="2938"/>
                    <a:pt x="0" y="3038"/>
                  </a:cubicBezTo>
                  <a:cubicBezTo>
                    <a:pt x="20" y="3118"/>
                    <a:pt x="60" y="3198"/>
                    <a:pt x="140" y="3278"/>
                  </a:cubicBezTo>
                  <a:cubicBezTo>
                    <a:pt x="200" y="3338"/>
                    <a:pt x="320" y="3398"/>
                    <a:pt x="480" y="3438"/>
                  </a:cubicBezTo>
                  <a:cubicBezTo>
                    <a:pt x="560" y="3477"/>
                    <a:pt x="680" y="3477"/>
                    <a:pt x="800" y="3497"/>
                  </a:cubicBezTo>
                  <a:lnTo>
                    <a:pt x="840" y="3098"/>
                  </a:lnTo>
                  <a:cubicBezTo>
                    <a:pt x="760" y="3098"/>
                    <a:pt x="700" y="3078"/>
                    <a:pt x="660" y="3078"/>
                  </a:cubicBezTo>
                  <a:cubicBezTo>
                    <a:pt x="600" y="3058"/>
                    <a:pt x="540" y="3038"/>
                    <a:pt x="520" y="2998"/>
                  </a:cubicBezTo>
                  <a:cubicBezTo>
                    <a:pt x="500" y="2978"/>
                    <a:pt x="480" y="2938"/>
                    <a:pt x="460" y="2898"/>
                  </a:cubicBezTo>
                  <a:cubicBezTo>
                    <a:pt x="460" y="2858"/>
                    <a:pt x="480" y="2778"/>
                    <a:pt x="500" y="2658"/>
                  </a:cubicBezTo>
                  <a:lnTo>
                    <a:pt x="899" y="1200"/>
                  </a:lnTo>
                  <a:lnTo>
                    <a:pt x="1339" y="1319"/>
                  </a:lnTo>
                  <a:lnTo>
                    <a:pt x="1419" y="980"/>
                  </a:lnTo>
                  <a:lnTo>
                    <a:pt x="999" y="860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6"/>
            <p:cNvSpPr/>
            <p:nvPr/>
          </p:nvSpPr>
          <p:spPr>
            <a:xfrm>
              <a:off x="4227210" y="2924118"/>
              <a:ext cx="51560" cy="58460"/>
            </a:xfrm>
            <a:custGeom>
              <a:avLst/>
              <a:gdLst/>
              <a:ahLst/>
              <a:cxnLst/>
              <a:rect l="l" t="t" r="r" b="b"/>
              <a:pathLst>
                <a:path w="2578" h="2923" extrusionOk="0">
                  <a:moveTo>
                    <a:pt x="982" y="1469"/>
                  </a:moveTo>
                  <a:cubicBezTo>
                    <a:pt x="1049" y="1469"/>
                    <a:pt x="1129" y="1474"/>
                    <a:pt x="1219" y="1484"/>
                  </a:cubicBezTo>
                  <a:cubicBezTo>
                    <a:pt x="1453" y="1513"/>
                    <a:pt x="1644" y="1532"/>
                    <a:pt x="1801" y="1532"/>
                  </a:cubicBezTo>
                  <a:cubicBezTo>
                    <a:pt x="1858" y="1532"/>
                    <a:pt x="1910" y="1529"/>
                    <a:pt x="1958" y="1524"/>
                  </a:cubicBezTo>
                  <a:lnTo>
                    <a:pt x="1958" y="1524"/>
                  </a:lnTo>
                  <a:lnTo>
                    <a:pt x="1919" y="1684"/>
                  </a:lnTo>
                  <a:cubicBezTo>
                    <a:pt x="1859" y="1864"/>
                    <a:pt x="1799" y="2004"/>
                    <a:pt x="1719" y="2084"/>
                  </a:cubicBezTo>
                  <a:cubicBezTo>
                    <a:pt x="1639" y="2184"/>
                    <a:pt x="1519" y="2263"/>
                    <a:pt x="1359" y="2303"/>
                  </a:cubicBezTo>
                  <a:cubicBezTo>
                    <a:pt x="1306" y="2319"/>
                    <a:pt x="1249" y="2325"/>
                    <a:pt x="1191" y="2325"/>
                  </a:cubicBezTo>
                  <a:cubicBezTo>
                    <a:pt x="1097" y="2325"/>
                    <a:pt x="998" y="2308"/>
                    <a:pt x="899" y="2283"/>
                  </a:cubicBezTo>
                  <a:cubicBezTo>
                    <a:pt x="740" y="2243"/>
                    <a:pt x="620" y="2164"/>
                    <a:pt x="560" y="2064"/>
                  </a:cubicBezTo>
                  <a:cubicBezTo>
                    <a:pt x="500" y="1964"/>
                    <a:pt x="480" y="1864"/>
                    <a:pt x="500" y="1764"/>
                  </a:cubicBezTo>
                  <a:cubicBezTo>
                    <a:pt x="520" y="1684"/>
                    <a:pt x="560" y="1624"/>
                    <a:pt x="620" y="1564"/>
                  </a:cubicBezTo>
                  <a:cubicBezTo>
                    <a:pt x="680" y="1524"/>
                    <a:pt x="740" y="1484"/>
                    <a:pt x="820" y="1484"/>
                  </a:cubicBezTo>
                  <a:cubicBezTo>
                    <a:pt x="859" y="1474"/>
                    <a:pt x="914" y="1469"/>
                    <a:pt x="982" y="1469"/>
                  </a:cubicBezTo>
                  <a:close/>
                  <a:moveTo>
                    <a:pt x="1280" y="0"/>
                  </a:moveTo>
                  <a:cubicBezTo>
                    <a:pt x="1246" y="0"/>
                    <a:pt x="1212" y="2"/>
                    <a:pt x="1179" y="6"/>
                  </a:cubicBezTo>
                  <a:cubicBezTo>
                    <a:pt x="999" y="25"/>
                    <a:pt x="859" y="65"/>
                    <a:pt x="740" y="165"/>
                  </a:cubicBezTo>
                  <a:cubicBezTo>
                    <a:pt x="620" y="245"/>
                    <a:pt x="520" y="365"/>
                    <a:pt x="440" y="545"/>
                  </a:cubicBezTo>
                  <a:lnTo>
                    <a:pt x="839" y="705"/>
                  </a:lnTo>
                  <a:cubicBezTo>
                    <a:pt x="919" y="545"/>
                    <a:pt x="1019" y="445"/>
                    <a:pt x="1139" y="385"/>
                  </a:cubicBezTo>
                  <a:cubicBezTo>
                    <a:pt x="1193" y="367"/>
                    <a:pt x="1255" y="357"/>
                    <a:pt x="1325" y="357"/>
                  </a:cubicBezTo>
                  <a:cubicBezTo>
                    <a:pt x="1411" y="357"/>
                    <a:pt x="1509" y="372"/>
                    <a:pt x="1619" y="405"/>
                  </a:cubicBezTo>
                  <a:cubicBezTo>
                    <a:pt x="1819" y="465"/>
                    <a:pt x="1978" y="565"/>
                    <a:pt x="2058" y="685"/>
                  </a:cubicBezTo>
                  <a:cubicBezTo>
                    <a:pt x="2118" y="785"/>
                    <a:pt x="2118" y="905"/>
                    <a:pt x="2078" y="1085"/>
                  </a:cubicBezTo>
                  <a:cubicBezTo>
                    <a:pt x="2078" y="1105"/>
                    <a:pt x="2058" y="1124"/>
                    <a:pt x="2038" y="1184"/>
                  </a:cubicBezTo>
                  <a:cubicBezTo>
                    <a:pt x="1993" y="1189"/>
                    <a:pt x="1943" y="1192"/>
                    <a:pt x="1888" y="1192"/>
                  </a:cubicBezTo>
                  <a:cubicBezTo>
                    <a:pt x="1722" y="1192"/>
                    <a:pt x="1509" y="1169"/>
                    <a:pt x="1239" y="1124"/>
                  </a:cubicBezTo>
                  <a:cubicBezTo>
                    <a:pt x="1079" y="1105"/>
                    <a:pt x="939" y="1085"/>
                    <a:pt x="859" y="1085"/>
                  </a:cubicBezTo>
                  <a:cubicBezTo>
                    <a:pt x="740" y="1085"/>
                    <a:pt x="620" y="1105"/>
                    <a:pt x="520" y="1144"/>
                  </a:cubicBezTo>
                  <a:cubicBezTo>
                    <a:pt x="400" y="1184"/>
                    <a:pt x="300" y="1244"/>
                    <a:pt x="220" y="1324"/>
                  </a:cubicBezTo>
                  <a:cubicBezTo>
                    <a:pt x="140" y="1424"/>
                    <a:pt x="80" y="1524"/>
                    <a:pt x="60" y="1644"/>
                  </a:cubicBezTo>
                  <a:cubicBezTo>
                    <a:pt x="0" y="1844"/>
                    <a:pt x="20" y="2044"/>
                    <a:pt x="140" y="2223"/>
                  </a:cubicBezTo>
                  <a:cubicBezTo>
                    <a:pt x="240" y="2383"/>
                    <a:pt x="440" y="2523"/>
                    <a:pt x="720" y="2583"/>
                  </a:cubicBezTo>
                  <a:cubicBezTo>
                    <a:pt x="879" y="2643"/>
                    <a:pt x="1039" y="2643"/>
                    <a:pt x="1199" y="2643"/>
                  </a:cubicBezTo>
                  <a:cubicBezTo>
                    <a:pt x="1359" y="2623"/>
                    <a:pt x="1539" y="2563"/>
                    <a:pt x="1739" y="2483"/>
                  </a:cubicBezTo>
                  <a:lnTo>
                    <a:pt x="1739" y="2483"/>
                  </a:lnTo>
                  <a:cubicBezTo>
                    <a:pt x="1719" y="2603"/>
                    <a:pt x="1719" y="2703"/>
                    <a:pt x="1739" y="2803"/>
                  </a:cubicBezTo>
                  <a:lnTo>
                    <a:pt x="2178" y="2923"/>
                  </a:lnTo>
                  <a:cubicBezTo>
                    <a:pt x="2138" y="2823"/>
                    <a:pt x="2138" y="2703"/>
                    <a:pt x="2138" y="2603"/>
                  </a:cubicBezTo>
                  <a:cubicBezTo>
                    <a:pt x="2158" y="2483"/>
                    <a:pt x="2218" y="2243"/>
                    <a:pt x="2318" y="1844"/>
                  </a:cubicBezTo>
                  <a:lnTo>
                    <a:pt x="2478" y="1284"/>
                  </a:lnTo>
                  <a:cubicBezTo>
                    <a:pt x="2538" y="1085"/>
                    <a:pt x="2558" y="965"/>
                    <a:pt x="2558" y="885"/>
                  </a:cubicBezTo>
                  <a:cubicBezTo>
                    <a:pt x="2578" y="765"/>
                    <a:pt x="2558" y="665"/>
                    <a:pt x="2518" y="565"/>
                  </a:cubicBezTo>
                  <a:cubicBezTo>
                    <a:pt x="2478" y="465"/>
                    <a:pt x="2398" y="385"/>
                    <a:pt x="2278" y="285"/>
                  </a:cubicBezTo>
                  <a:cubicBezTo>
                    <a:pt x="2158" y="205"/>
                    <a:pt x="1978" y="125"/>
                    <a:pt x="1779" y="65"/>
                  </a:cubicBezTo>
                  <a:cubicBezTo>
                    <a:pt x="1599" y="33"/>
                    <a:pt x="1433" y="0"/>
                    <a:pt x="12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6"/>
            <p:cNvSpPr/>
            <p:nvPr/>
          </p:nvSpPr>
          <p:spPr>
            <a:xfrm>
              <a:off x="4281150" y="2935418"/>
              <a:ext cx="78760" cy="68740"/>
            </a:xfrm>
            <a:custGeom>
              <a:avLst/>
              <a:gdLst/>
              <a:ahLst/>
              <a:cxnLst/>
              <a:rect l="l" t="t" r="r" b="b"/>
              <a:pathLst>
                <a:path w="3938" h="3437" extrusionOk="0">
                  <a:moveTo>
                    <a:pt x="680" y="0"/>
                  </a:moveTo>
                  <a:lnTo>
                    <a:pt x="1" y="2518"/>
                  </a:lnTo>
                  <a:lnTo>
                    <a:pt x="420" y="2618"/>
                  </a:lnTo>
                  <a:lnTo>
                    <a:pt x="780" y="1319"/>
                  </a:lnTo>
                  <a:cubicBezTo>
                    <a:pt x="840" y="1099"/>
                    <a:pt x="920" y="939"/>
                    <a:pt x="980" y="819"/>
                  </a:cubicBezTo>
                  <a:cubicBezTo>
                    <a:pt x="1060" y="719"/>
                    <a:pt x="1160" y="639"/>
                    <a:pt x="1280" y="599"/>
                  </a:cubicBezTo>
                  <a:cubicBezTo>
                    <a:pt x="1340" y="589"/>
                    <a:pt x="1400" y="584"/>
                    <a:pt x="1459" y="584"/>
                  </a:cubicBezTo>
                  <a:cubicBezTo>
                    <a:pt x="1519" y="584"/>
                    <a:pt x="1579" y="589"/>
                    <a:pt x="1639" y="599"/>
                  </a:cubicBezTo>
                  <a:cubicBezTo>
                    <a:pt x="1799" y="639"/>
                    <a:pt x="1899" y="719"/>
                    <a:pt x="1939" y="839"/>
                  </a:cubicBezTo>
                  <a:cubicBezTo>
                    <a:pt x="1979" y="959"/>
                    <a:pt x="1979" y="1099"/>
                    <a:pt x="1919" y="1299"/>
                  </a:cubicBezTo>
                  <a:lnTo>
                    <a:pt x="1479" y="2917"/>
                  </a:lnTo>
                  <a:lnTo>
                    <a:pt x="1899" y="3037"/>
                  </a:lnTo>
                  <a:lnTo>
                    <a:pt x="2299" y="1579"/>
                  </a:lnTo>
                  <a:cubicBezTo>
                    <a:pt x="2379" y="1319"/>
                    <a:pt x="2479" y="1159"/>
                    <a:pt x="2638" y="1059"/>
                  </a:cubicBezTo>
                  <a:cubicBezTo>
                    <a:pt x="2723" y="1011"/>
                    <a:pt x="2815" y="984"/>
                    <a:pt x="2914" y="984"/>
                  </a:cubicBezTo>
                  <a:cubicBezTo>
                    <a:pt x="2979" y="984"/>
                    <a:pt x="3047" y="995"/>
                    <a:pt x="3118" y="1019"/>
                  </a:cubicBezTo>
                  <a:cubicBezTo>
                    <a:pt x="3218" y="1039"/>
                    <a:pt x="3298" y="1079"/>
                    <a:pt x="3358" y="1139"/>
                  </a:cubicBezTo>
                  <a:cubicBezTo>
                    <a:pt x="3418" y="1219"/>
                    <a:pt x="3438" y="1279"/>
                    <a:pt x="3458" y="1359"/>
                  </a:cubicBezTo>
                  <a:cubicBezTo>
                    <a:pt x="3458" y="1459"/>
                    <a:pt x="3438" y="1579"/>
                    <a:pt x="3398" y="1738"/>
                  </a:cubicBezTo>
                  <a:lnTo>
                    <a:pt x="2958" y="3317"/>
                  </a:lnTo>
                  <a:lnTo>
                    <a:pt x="3378" y="3437"/>
                  </a:lnTo>
                  <a:lnTo>
                    <a:pt x="3857" y="1718"/>
                  </a:lnTo>
                  <a:cubicBezTo>
                    <a:pt x="3937" y="1439"/>
                    <a:pt x="3917" y="1199"/>
                    <a:pt x="3817" y="1039"/>
                  </a:cubicBezTo>
                  <a:cubicBezTo>
                    <a:pt x="3737" y="859"/>
                    <a:pt x="3558" y="739"/>
                    <a:pt x="3318" y="659"/>
                  </a:cubicBezTo>
                  <a:cubicBezTo>
                    <a:pt x="3238" y="639"/>
                    <a:pt x="3159" y="629"/>
                    <a:pt x="3082" y="629"/>
                  </a:cubicBezTo>
                  <a:cubicBezTo>
                    <a:pt x="2849" y="629"/>
                    <a:pt x="2628" y="719"/>
                    <a:pt x="2419" y="899"/>
                  </a:cubicBezTo>
                  <a:cubicBezTo>
                    <a:pt x="2419" y="739"/>
                    <a:pt x="2359" y="619"/>
                    <a:pt x="2259" y="500"/>
                  </a:cubicBezTo>
                  <a:cubicBezTo>
                    <a:pt x="2159" y="400"/>
                    <a:pt x="2019" y="320"/>
                    <a:pt x="1839" y="260"/>
                  </a:cubicBezTo>
                  <a:cubicBezTo>
                    <a:pt x="1749" y="240"/>
                    <a:pt x="1664" y="230"/>
                    <a:pt x="1584" y="230"/>
                  </a:cubicBezTo>
                  <a:cubicBezTo>
                    <a:pt x="1504" y="230"/>
                    <a:pt x="1430" y="240"/>
                    <a:pt x="1360" y="260"/>
                  </a:cubicBezTo>
                  <a:cubicBezTo>
                    <a:pt x="1200" y="300"/>
                    <a:pt x="1080" y="360"/>
                    <a:pt x="960" y="460"/>
                  </a:cubicBezTo>
                  <a:lnTo>
                    <a:pt x="1060" y="120"/>
                  </a:lnTo>
                  <a:lnTo>
                    <a:pt x="6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6"/>
            <p:cNvSpPr/>
            <p:nvPr/>
          </p:nvSpPr>
          <p:spPr>
            <a:xfrm>
              <a:off x="4361490" y="2938598"/>
              <a:ext cx="27580" cy="71160"/>
            </a:xfrm>
            <a:custGeom>
              <a:avLst/>
              <a:gdLst/>
              <a:ahLst/>
              <a:cxnLst/>
              <a:rect l="l" t="t" r="r" b="b"/>
              <a:pathLst>
                <a:path w="1379" h="3558" extrusionOk="0">
                  <a:moveTo>
                    <a:pt x="939" y="1"/>
                  </a:moveTo>
                  <a:lnTo>
                    <a:pt x="819" y="480"/>
                  </a:lnTo>
                  <a:lnTo>
                    <a:pt x="1239" y="600"/>
                  </a:lnTo>
                  <a:lnTo>
                    <a:pt x="1379" y="121"/>
                  </a:lnTo>
                  <a:lnTo>
                    <a:pt x="939" y="1"/>
                  </a:lnTo>
                  <a:close/>
                  <a:moveTo>
                    <a:pt x="680" y="960"/>
                  </a:moveTo>
                  <a:lnTo>
                    <a:pt x="0" y="3458"/>
                  </a:lnTo>
                  <a:lnTo>
                    <a:pt x="420" y="3558"/>
                  </a:lnTo>
                  <a:lnTo>
                    <a:pt x="1119" y="1060"/>
                  </a:lnTo>
                  <a:lnTo>
                    <a:pt x="680" y="9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6"/>
            <p:cNvSpPr/>
            <p:nvPr/>
          </p:nvSpPr>
          <p:spPr>
            <a:xfrm>
              <a:off x="4385070" y="2966878"/>
              <a:ext cx="47960" cy="54060"/>
            </a:xfrm>
            <a:custGeom>
              <a:avLst/>
              <a:gdLst/>
              <a:ahLst/>
              <a:cxnLst/>
              <a:rect l="l" t="t" r="r" b="b"/>
              <a:pathLst>
                <a:path w="2398" h="2703" extrusionOk="0">
                  <a:moveTo>
                    <a:pt x="1279" y="1"/>
                  </a:moveTo>
                  <a:cubicBezTo>
                    <a:pt x="1174" y="1"/>
                    <a:pt x="1069" y="16"/>
                    <a:pt x="959" y="46"/>
                  </a:cubicBezTo>
                  <a:cubicBezTo>
                    <a:pt x="759" y="85"/>
                    <a:pt x="580" y="205"/>
                    <a:pt x="440" y="385"/>
                  </a:cubicBezTo>
                  <a:cubicBezTo>
                    <a:pt x="280" y="565"/>
                    <a:pt x="180" y="785"/>
                    <a:pt x="100" y="1045"/>
                  </a:cubicBezTo>
                  <a:cubicBezTo>
                    <a:pt x="0" y="1464"/>
                    <a:pt x="0" y="1824"/>
                    <a:pt x="160" y="2104"/>
                  </a:cubicBezTo>
                  <a:cubicBezTo>
                    <a:pt x="300" y="2383"/>
                    <a:pt x="540" y="2563"/>
                    <a:pt x="879" y="2663"/>
                  </a:cubicBezTo>
                  <a:cubicBezTo>
                    <a:pt x="995" y="2688"/>
                    <a:pt x="1108" y="2703"/>
                    <a:pt x="1215" y="2703"/>
                  </a:cubicBezTo>
                  <a:cubicBezTo>
                    <a:pt x="1367" y="2703"/>
                    <a:pt x="1510" y="2673"/>
                    <a:pt x="1639" y="2603"/>
                  </a:cubicBezTo>
                  <a:cubicBezTo>
                    <a:pt x="1878" y="2483"/>
                    <a:pt x="2058" y="2303"/>
                    <a:pt x="2178" y="2024"/>
                  </a:cubicBezTo>
                  <a:lnTo>
                    <a:pt x="1778" y="1864"/>
                  </a:lnTo>
                  <a:cubicBezTo>
                    <a:pt x="1679" y="2064"/>
                    <a:pt x="1579" y="2204"/>
                    <a:pt x="1439" y="2264"/>
                  </a:cubicBezTo>
                  <a:cubicBezTo>
                    <a:pt x="1354" y="2312"/>
                    <a:pt x="1262" y="2338"/>
                    <a:pt x="1167" y="2338"/>
                  </a:cubicBezTo>
                  <a:cubicBezTo>
                    <a:pt x="1105" y="2338"/>
                    <a:pt x="1042" y="2327"/>
                    <a:pt x="979" y="2303"/>
                  </a:cubicBezTo>
                  <a:cubicBezTo>
                    <a:pt x="779" y="2244"/>
                    <a:pt x="620" y="2124"/>
                    <a:pt x="540" y="1944"/>
                  </a:cubicBezTo>
                  <a:cubicBezTo>
                    <a:pt x="440" y="1764"/>
                    <a:pt x="460" y="1484"/>
                    <a:pt x="540" y="1165"/>
                  </a:cubicBezTo>
                  <a:cubicBezTo>
                    <a:pt x="640" y="825"/>
                    <a:pt x="759" y="605"/>
                    <a:pt x="939" y="485"/>
                  </a:cubicBezTo>
                  <a:cubicBezTo>
                    <a:pt x="1055" y="408"/>
                    <a:pt x="1178" y="372"/>
                    <a:pt x="1304" y="372"/>
                  </a:cubicBezTo>
                  <a:cubicBezTo>
                    <a:pt x="1375" y="372"/>
                    <a:pt x="1447" y="384"/>
                    <a:pt x="1519" y="405"/>
                  </a:cubicBezTo>
                  <a:cubicBezTo>
                    <a:pt x="1659" y="445"/>
                    <a:pt x="1778" y="505"/>
                    <a:pt x="1858" y="625"/>
                  </a:cubicBezTo>
                  <a:cubicBezTo>
                    <a:pt x="1918" y="745"/>
                    <a:pt x="1958" y="885"/>
                    <a:pt x="1958" y="1065"/>
                  </a:cubicBezTo>
                  <a:lnTo>
                    <a:pt x="2378" y="1105"/>
                  </a:lnTo>
                  <a:cubicBezTo>
                    <a:pt x="2398" y="845"/>
                    <a:pt x="2338" y="625"/>
                    <a:pt x="2218" y="445"/>
                  </a:cubicBezTo>
                  <a:cubicBezTo>
                    <a:pt x="2078" y="245"/>
                    <a:pt x="1878" y="125"/>
                    <a:pt x="1599" y="46"/>
                  </a:cubicBezTo>
                  <a:cubicBezTo>
                    <a:pt x="1489" y="16"/>
                    <a:pt x="1384" y="1"/>
                    <a:pt x="12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6"/>
            <p:cNvSpPr/>
            <p:nvPr/>
          </p:nvSpPr>
          <p:spPr>
            <a:xfrm>
              <a:off x="4119310" y="3024118"/>
              <a:ext cx="51560" cy="58780"/>
            </a:xfrm>
            <a:custGeom>
              <a:avLst/>
              <a:gdLst/>
              <a:ahLst/>
              <a:cxnLst/>
              <a:rect l="l" t="t" r="r" b="b"/>
              <a:pathLst>
                <a:path w="2578" h="2939" extrusionOk="0">
                  <a:moveTo>
                    <a:pt x="905" y="1471"/>
                  </a:moveTo>
                  <a:cubicBezTo>
                    <a:pt x="985" y="1471"/>
                    <a:pt x="1092" y="1485"/>
                    <a:pt x="1219" y="1500"/>
                  </a:cubicBezTo>
                  <a:cubicBezTo>
                    <a:pt x="1406" y="1523"/>
                    <a:pt x="1566" y="1533"/>
                    <a:pt x="1703" y="1533"/>
                  </a:cubicBezTo>
                  <a:cubicBezTo>
                    <a:pt x="1799" y="1533"/>
                    <a:pt x="1884" y="1528"/>
                    <a:pt x="1958" y="1520"/>
                  </a:cubicBezTo>
                  <a:lnTo>
                    <a:pt x="1958" y="1520"/>
                  </a:lnTo>
                  <a:lnTo>
                    <a:pt x="1918" y="1679"/>
                  </a:lnTo>
                  <a:cubicBezTo>
                    <a:pt x="1858" y="1859"/>
                    <a:pt x="1799" y="1999"/>
                    <a:pt x="1719" y="2079"/>
                  </a:cubicBezTo>
                  <a:cubicBezTo>
                    <a:pt x="1639" y="2199"/>
                    <a:pt x="1519" y="2259"/>
                    <a:pt x="1359" y="2299"/>
                  </a:cubicBezTo>
                  <a:cubicBezTo>
                    <a:pt x="1296" y="2317"/>
                    <a:pt x="1229" y="2327"/>
                    <a:pt x="1160" y="2327"/>
                  </a:cubicBezTo>
                  <a:cubicBezTo>
                    <a:pt x="1075" y="2327"/>
                    <a:pt x="987" y="2312"/>
                    <a:pt x="899" y="2279"/>
                  </a:cubicBezTo>
                  <a:cubicBezTo>
                    <a:pt x="739" y="2239"/>
                    <a:pt x="620" y="2179"/>
                    <a:pt x="560" y="2079"/>
                  </a:cubicBezTo>
                  <a:cubicBezTo>
                    <a:pt x="500" y="1979"/>
                    <a:pt x="480" y="1859"/>
                    <a:pt x="500" y="1759"/>
                  </a:cubicBezTo>
                  <a:cubicBezTo>
                    <a:pt x="520" y="1679"/>
                    <a:pt x="560" y="1620"/>
                    <a:pt x="620" y="1560"/>
                  </a:cubicBezTo>
                  <a:cubicBezTo>
                    <a:pt x="680" y="1520"/>
                    <a:pt x="739" y="1480"/>
                    <a:pt x="819" y="1480"/>
                  </a:cubicBezTo>
                  <a:cubicBezTo>
                    <a:pt x="843" y="1474"/>
                    <a:pt x="871" y="1471"/>
                    <a:pt x="905" y="1471"/>
                  </a:cubicBezTo>
                  <a:close/>
                  <a:moveTo>
                    <a:pt x="1179" y="1"/>
                  </a:moveTo>
                  <a:cubicBezTo>
                    <a:pt x="999" y="21"/>
                    <a:pt x="859" y="61"/>
                    <a:pt x="739" y="161"/>
                  </a:cubicBezTo>
                  <a:cubicBezTo>
                    <a:pt x="620" y="241"/>
                    <a:pt x="520" y="361"/>
                    <a:pt x="440" y="540"/>
                  </a:cubicBezTo>
                  <a:lnTo>
                    <a:pt x="819" y="700"/>
                  </a:lnTo>
                  <a:cubicBezTo>
                    <a:pt x="919" y="540"/>
                    <a:pt x="1019" y="441"/>
                    <a:pt x="1139" y="401"/>
                  </a:cubicBezTo>
                  <a:cubicBezTo>
                    <a:pt x="1193" y="374"/>
                    <a:pt x="1255" y="363"/>
                    <a:pt x="1326" y="363"/>
                  </a:cubicBezTo>
                  <a:cubicBezTo>
                    <a:pt x="1411" y="363"/>
                    <a:pt x="1509" y="379"/>
                    <a:pt x="1619" y="401"/>
                  </a:cubicBezTo>
                  <a:cubicBezTo>
                    <a:pt x="1818" y="461"/>
                    <a:pt x="1978" y="560"/>
                    <a:pt x="2058" y="680"/>
                  </a:cubicBezTo>
                  <a:cubicBezTo>
                    <a:pt x="2118" y="780"/>
                    <a:pt x="2118" y="900"/>
                    <a:pt x="2078" y="1080"/>
                  </a:cubicBezTo>
                  <a:cubicBezTo>
                    <a:pt x="2078" y="1100"/>
                    <a:pt x="2058" y="1140"/>
                    <a:pt x="2038" y="1180"/>
                  </a:cubicBezTo>
                  <a:cubicBezTo>
                    <a:pt x="1993" y="1185"/>
                    <a:pt x="1943" y="1187"/>
                    <a:pt x="1888" y="1187"/>
                  </a:cubicBezTo>
                  <a:cubicBezTo>
                    <a:pt x="1722" y="1187"/>
                    <a:pt x="1509" y="1165"/>
                    <a:pt x="1239" y="1120"/>
                  </a:cubicBezTo>
                  <a:cubicBezTo>
                    <a:pt x="1079" y="1100"/>
                    <a:pt x="939" y="1100"/>
                    <a:pt x="859" y="1080"/>
                  </a:cubicBezTo>
                  <a:cubicBezTo>
                    <a:pt x="739" y="1100"/>
                    <a:pt x="620" y="1100"/>
                    <a:pt x="500" y="1140"/>
                  </a:cubicBezTo>
                  <a:cubicBezTo>
                    <a:pt x="400" y="1180"/>
                    <a:pt x="300" y="1240"/>
                    <a:pt x="220" y="1340"/>
                  </a:cubicBezTo>
                  <a:cubicBezTo>
                    <a:pt x="140" y="1420"/>
                    <a:pt x="80" y="1520"/>
                    <a:pt x="40" y="1639"/>
                  </a:cubicBezTo>
                  <a:cubicBezTo>
                    <a:pt x="0" y="1859"/>
                    <a:pt x="20" y="2039"/>
                    <a:pt x="120" y="2219"/>
                  </a:cubicBezTo>
                  <a:cubicBezTo>
                    <a:pt x="240" y="2399"/>
                    <a:pt x="440" y="2519"/>
                    <a:pt x="700" y="2599"/>
                  </a:cubicBezTo>
                  <a:cubicBezTo>
                    <a:pt x="831" y="2628"/>
                    <a:pt x="952" y="2646"/>
                    <a:pt x="1070" y="2646"/>
                  </a:cubicBezTo>
                  <a:cubicBezTo>
                    <a:pt x="1113" y="2646"/>
                    <a:pt x="1156" y="2644"/>
                    <a:pt x="1199" y="2639"/>
                  </a:cubicBezTo>
                  <a:cubicBezTo>
                    <a:pt x="1359" y="2619"/>
                    <a:pt x="1539" y="2559"/>
                    <a:pt x="1719" y="2479"/>
                  </a:cubicBezTo>
                  <a:lnTo>
                    <a:pt x="1719" y="2479"/>
                  </a:lnTo>
                  <a:cubicBezTo>
                    <a:pt x="1699" y="2599"/>
                    <a:pt x="1699" y="2699"/>
                    <a:pt x="1719" y="2798"/>
                  </a:cubicBezTo>
                  <a:lnTo>
                    <a:pt x="2178" y="2938"/>
                  </a:lnTo>
                  <a:cubicBezTo>
                    <a:pt x="2138" y="2818"/>
                    <a:pt x="2138" y="2719"/>
                    <a:pt x="2138" y="2599"/>
                  </a:cubicBezTo>
                  <a:cubicBezTo>
                    <a:pt x="2158" y="2499"/>
                    <a:pt x="2218" y="2239"/>
                    <a:pt x="2318" y="1839"/>
                  </a:cubicBezTo>
                  <a:lnTo>
                    <a:pt x="2478" y="1280"/>
                  </a:lnTo>
                  <a:cubicBezTo>
                    <a:pt x="2538" y="1100"/>
                    <a:pt x="2558" y="960"/>
                    <a:pt x="2558" y="880"/>
                  </a:cubicBezTo>
                  <a:cubicBezTo>
                    <a:pt x="2578" y="760"/>
                    <a:pt x="2558" y="660"/>
                    <a:pt x="2518" y="560"/>
                  </a:cubicBezTo>
                  <a:cubicBezTo>
                    <a:pt x="2458" y="461"/>
                    <a:pt x="2378" y="381"/>
                    <a:pt x="2258" y="281"/>
                  </a:cubicBezTo>
                  <a:cubicBezTo>
                    <a:pt x="2138" y="201"/>
                    <a:pt x="1978" y="141"/>
                    <a:pt x="1759" y="81"/>
                  </a:cubicBezTo>
                  <a:cubicBezTo>
                    <a:pt x="1559" y="21"/>
                    <a:pt x="1359" y="1"/>
                    <a:pt x="11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6"/>
            <p:cNvSpPr/>
            <p:nvPr/>
          </p:nvSpPr>
          <p:spPr>
            <a:xfrm>
              <a:off x="4175250" y="3039157"/>
              <a:ext cx="47980" cy="53920"/>
            </a:xfrm>
            <a:custGeom>
              <a:avLst/>
              <a:gdLst/>
              <a:ahLst/>
              <a:cxnLst/>
              <a:rect l="l" t="t" r="r" b="b"/>
              <a:pathLst>
                <a:path w="2399" h="2696" extrusionOk="0">
                  <a:moveTo>
                    <a:pt x="1254" y="0"/>
                  </a:moveTo>
                  <a:cubicBezTo>
                    <a:pt x="1157" y="0"/>
                    <a:pt x="1059" y="10"/>
                    <a:pt x="960" y="28"/>
                  </a:cubicBezTo>
                  <a:cubicBezTo>
                    <a:pt x="760" y="88"/>
                    <a:pt x="580" y="188"/>
                    <a:pt x="440" y="368"/>
                  </a:cubicBezTo>
                  <a:cubicBezTo>
                    <a:pt x="280" y="548"/>
                    <a:pt x="180" y="768"/>
                    <a:pt x="101" y="1047"/>
                  </a:cubicBezTo>
                  <a:cubicBezTo>
                    <a:pt x="1" y="1467"/>
                    <a:pt x="1" y="1807"/>
                    <a:pt x="160" y="2086"/>
                  </a:cubicBezTo>
                  <a:cubicBezTo>
                    <a:pt x="300" y="2366"/>
                    <a:pt x="540" y="2566"/>
                    <a:pt x="880" y="2646"/>
                  </a:cubicBezTo>
                  <a:cubicBezTo>
                    <a:pt x="997" y="2679"/>
                    <a:pt x="1110" y="2695"/>
                    <a:pt x="1218" y="2695"/>
                  </a:cubicBezTo>
                  <a:cubicBezTo>
                    <a:pt x="1369" y="2695"/>
                    <a:pt x="1511" y="2664"/>
                    <a:pt x="1639" y="2606"/>
                  </a:cubicBezTo>
                  <a:cubicBezTo>
                    <a:pt x="1879" y="2486"/>
                    <a:pt x="2059" y="2286"/>
                    <a:pt x="2179" y="2026"/>
                  </a:cubicBezTo>
                  <a:lnTo>
                    <a:pt x="1779" y="1847"/>
                  </a:lnTo>
                  <a:cubicBezTo>
                    <a:pt x="1699" y="2046"/>
                    <a:pt x="1579" y="2186"/>
                    <a:pt x="1439" y="2266"/>
                  </a:cubicBezTo>
                  <a:cubicBezTo>
                    <a:pt x="1349" y="2305"/>
                    <a:pt x="1250" y="2327"/>
                    <a:pt x="1149" y="2327"/>
                  </a:cubicBezTo>
                  <a:cubicBezTo>
                    <a:pt x="1093" y="2327"/>
                    <a:pt x="1036" y="2320"/>
                    <a:pt x="980" y="2306"/>
                  </a:cubicBezTo>
                  <a:cubicBezTo>
                    <a:pt x="780" y="2246"/>
                    <a:pt x="620" y="2126"/>
                    <a:pt x="540" y="1927"/>
                  </a:cubicBezTo>
                  <a:cubicBezTo>
                    <a:pt x="460" y="1747"/>
                    <a:pt x="460" y="1487"/>
                    <a:pt x="540" y="1147"/>
                  </a:cubicBezTo>
                  <a:cubicBezTo>
                    <a:pt x="640" y="828"/>
                    <a:pt x="760" y="588"/>
                    <a:pt x="940" y="488"/>
                  </a:cubicBezTo>
                  <a:cubicBezTo>
                    <a:pt x="1064" y="405"/>
                    <a:pt x="1198" y="360"/>
                    <a:pt x="1334" y="360"/>
                  </a:cubicBezTo>
                  <a:cubicBezTo>
                    <a:pt x="1396" y="360"/>
                    <a:pt x="1457" y="369"/>
                    <a:pt x="1519" y="388"/>
                  </a:cubicBezTo>
                  <a:cubicBezTo>
                    <a:pt x="1659" y="428"/>
                    <a:pt x="1779" y="508"/>
                    <a:pt x="1859" y="628"/>
                  </a:cubicBezTo>
                  <a:cubicBezTo>
                    <a:pt x="1939" y="728"/>
                    <a:pt x="1959" y="868"/>
                    <a:pt x="1959" y="1047"/>
                  </a:cubicBezTo>
                  <a:lnTo>
                    <a:pt x="2378" y="1107"/>
                  </a:lnTo>
                  <a:cubicBezTo>
                    <a:pt x="2398" y="828"/>
                    <a:pt x="2358" y="608"/>
                    <a:pt x="2219" y="428"/>
                  </a:cubicBezTo>
                  <a:cubicBezTo>
                    <a:pt x="2079" y="248"/>
                    <a:pt x="1879" y="108"/>
                    <a:pt x="1599" y="48"/>
                  </a:cubicBezTo>
                  <a:cubicBezTo>
                    <a:pt x="1489" y="15"/>
                    <a:pt x="1373" y="0"/>
                    <a:pt x="12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6"/>
            <p:cNvSpPr/>
            <p:nvPr/>
          </p:nvSpPr>
          <p:spPr>
            <a:xfrm>
              <a:off x="4221610" y="3029718"/>
              <a:ext cx="27200" cy="71560"/>
            </a:xfrm>
            <a:custGeom>
              <a:avLst/>
              <a:gdLst/>
              <a:ahLst/>
              <a:cxnLst/>
              <a:rect l="l" t="t" r="r" b="b"/>
              <a:pathLst>
                <a:path w="1360" h="3578" extrusionOk="0">
                  <a:moveTo>
                    <a:pt x="940" y="1"/>
                  </a:moveTo>
                  <a:lnTo>
                    <a:pt x="800" y="480"/>
                  </a:lnTo>
                  <a:lnTo>
                    <a:pt x="1219" y="600"/>
                  </a:lnTo>
                  <a:lnTo>
                    <a:pt x="1359" y="121"/>
                  </a:lnTo>
                  <a:lnTo>
                    <a:pt x="940" y="1"/>
                  </a:lnTo>
                  <a:close/>
                  <a:moveTo>
                    <a:pt x="680" y="960"/>
                  </a:moveTo>
                  <a:lnTo>
                    <a:pt x="1" y="3458"/>
                  </a:lnTo>
                  <a:lnTo>
                    <a:pt x="420" y="3577"/>
                  </a:lnTo>
                  <a:lnTo>
                    <a:pt x="1100" y="1060"/>
                  </a:lnTo>
                  <a:lnTo>
                    <a:pt x="680" y="9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6"/>
            <p:cNvSpPr/>
            <p:nvPr/>
          </p:nvSpPr>
          <p:spPr>
            <a:xfrm>
              <a:off x="4244790" y="3044118"/>
              <a:ext cx="57160" cy="71540"/>
            </a:xfrm>
            <a:custGeom>
              <a:avLst/>
              <a:gdLst/>
              <a:ahLst/>
              <a:cxnLst/>
              <a:rect l="l" t="t" r="r" b="b"/>
              <a:pathLst>
                <a:path w="2858" h="3577" extrusionOk="0">
                  <a:moveTo>
                    <a:pt x="1279" y="1052"/>
                  </a:moveTo>
                  <a:cubicBezTo>
                    <a:pt x="1337" y="1052"/>
                    <a:pt x="1397" y="1061"/>
                    <a:pt x="1459" y="1079"/>
                  </a:cubicBezTo>
                  <a:cubicBezTo>
                    <a:pt x="1639" y="1139"/>
                    <a:pt x="1779" y="1259"/>
                    <a:pt x="1879" y="1459"/>
                  </a:cubicBezTo>
                  <a:cubicBezTo>
                    <a:pt x="1959" y="1639"/>
                    <a:pt x="1959" y="1918"/>
                    <a:pt x="1859" y="2258"/>
                  </a:cubicBezTo>
                  <a:cubicBezTo>
                    <a:pt x="1779" y="2558"/>
                    <a:pt x="1659" y="2778"/>
                    <a:pt x="1479" y="2897"/>
                  </a:cubicBezTo>
                  <a:cubicBezTo>
                    <a:pt x="1354" y="2981"/>
                    <a:pt x="1238" y="3016"/>
                    <a:pt x="1112" y="3016"/>
                  </a:cubicBezTo>
                  <a:cubicBezTo>
                    <a:pt x="1057" y="3016"/>
                    <a:pt x="1000" y="3009"/>
                    <a:pt x="940" y="2997"/>
                  </a:cubicBezTo>
                  <a:cubicBezTo>
                    <a:pt x="760" y="2937"/>
                    <a:pt x="620" y="2818"/>
                    <a:pt x="540" y="2618"/>
                  </a:cubicBezTo>
                  <a:cubicBezTo>
                    <a:pt x="440" y="2438"/>
                    <a:pt x="440" y="2178"/>
                    <a:pt x="520" y="1858"/>
                  </a:cubicBezTo>
                  <a:cubicBezTo>
                    <a:pt x="620" y="1519"/>
                    <a:pt x="740" y="1299"/>
                    <a:pt x="920" y="1179"/>
                  </a:cubicBezTo>
                  <a:cubicBezTo>
                    <a:pt x="1030" y="1096"/>
                    <a:pt x="1150" y="1052"/>
                    <a:pt x="1279" y="1052"/>
                  </a:cubicBezTo>
                  <a:close/>
                  <a:moveTo>
                    <a:pt x="2438" y="0"/>
                  </a:moveTo>
                  <a:lnTo>
                    <a:pt x="2099" y="1239"/>
                  </a:lnTo>
                  <a:cubicBezTo>
                    <a:pt x="2059" y="1119"/>
                    <a:pt x="1979" y="1019"/>
                    <a:pt x="1879" y="919"/>
                  </a:cubicBezTo>
                  <a:cubicBezTo>
                    <a:pt x="1779" y="819"/>
                    <a:pt x="1659" y="759"/>
                    <a:pt x="1499" y="719"/>
                  </a:cubicBezTo>
                  <a:cubicBezTo>
                    <a:pt x="1399" y="689"/>
                    <a:pt x="1299" y="674"/>
                    <a:pt x="1199" y="674"/>
                  </a:cubicBezTo>
                  <a:cubicBezTo>
                    <a:pt x="1099" y="674"/>
                    <a:pt x="1000" y="689"/>
                    <a:pt x="900" y="719"/>
                  </a:cubicBezTo>
                  <a:cubicBezTo>
                    <a:pt x="700" y="779"/>
                    <a:pt x="540" y="919"/>
                    <a:pt x="400" y="1099"/>
                  </a:cubicBezTo>
                  <a:cubicBezTo>
                    <a:pt x="260" y="1279"/>
                    <a:pt x="160" y="1479"/>
                    <a:pt x="100" y="1738"/>
                  </a:cubicBezTo>
                  <a:cubicBezTo>
                    <a:pt x="20" y="1998"/>
                    <a:pt x="0" y="2238"/>
                    <a:pt x="40" y="2458"/>
                  </a:cubicBezTo>
                  <a:cubicBezTo>
                    <a:pt x="80" y="2678"/>
                    <a:pt x="160" y="2857"/>
                    <a:pt x="300" y="3017"/>
                  </a:cubicBezTo>
                  <a:cubicBezTo>
                    <a:pt x="440" y="3177"/>
                    <a:pt x="620" y="3277"/>
                    <a:pt x="820" y="3337"/>
                  </a:cubicBezTo>
                  <a:cubicBezTo>
                    <a:pt x="905" y="3360"/>
                    <a:pt x="988" y="3371"/>
                    <a:pt x="1067" y="3371"/>
                  </a:cubicBezTo>
                  <a:cubicBezTo>
                    <a:pt x="1266" y="3371"/>
                    <a:pt x="1448" y="3300"/>
                    <a:pt x="1619" y="3157"/>
                  </a:cubicBezTo>
                  <a:lnTo>
                    <a:pt x="1619" y="3157"/>
                  </a:lnTo>
                  <a:lnTo>
                    <a:pt x="1519" y="3477"/>
                  </a:lnTo>
                  <a:lnTo>
                    <a:pt x="1919" y="3577"/>
                  </a:lnTo>
                  <a:lnTo>
                    <a:pt x="2858" y="120"/>
                  </a:lnTo>
                  <a:lnTo>
                    <a:pt x="24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6"/>
            <p:cNvSpPr/>
            <p:nvPr/>
          </p:nvSpPr>
          <p:spPr>
            <a:xfrm>
              <a:off x="4136890" y="2614098"/>
              <a:ext cx="66760" cy="73960"/>
            </a:xfrm>
            <a:custGeom>
              <a:avLst/>
              <a:gdLst/>
              <a:ahLst/>
              <a:cxnLst/>
              <a:rect l="l" t="t" r="r" b="b"/>
              <a:pathLst>
                <a:path w="3338" h="3698" extrusionOk="0">
                  <a:moveTo>
                    <a:pt x="1839" y="380"/>
                  </a:moveTo>
                  <a:cubicBezTo>
                    <a:pt x="1879" y="580"/>
                    <a:pt x="1939" y="840"/>
                    <a:pt x="2039" y="1140"/>
                  </a:cubicBezTo>
                  <a:lnTo>
                    <a:pt x="2338" y="2159"/>
                  </a:lnTo>
                  <a:lnTo>
                    <a:pt x="1119" y="2079"/>
                  </a:lnTo>
                  <a:lnTo>
                    <a:pt x="1599" y="1060"/>
                  </a:lnTo>
                  <a:cubicBezTo>
                    <a:pt x="1699" y="840"/>
                    <a:pt x="1779" y="620"/>
                    <a:pt x="1839" y="380"/>
                  </a:cubicBezTo>
                  <a:close/>
                  <a:moveTo>
                    <a:pt x="1619" y="1"/>
                  </a:moveTo>
                  <a:lnTo>
                    <a:pt x="0" y="3457"/>
                  </a:lnTo>
                  <a:lnTo>
                    <a:pt x="500" y="3497"/>
                  </a:lnTo>
                  <a:lnTo>
                    <a:pt x="959" y="2458"/>
                  </a:lnTo>
                  <a:lnTo>
                    <a:pt x="2458" y="2558"/>
                  </a:lnTo>
                  <a:lnTo>
                    <a:pt x="2798" y="3677"/>
                  </a:lnTo>
                  <a:lnTo>
                    <a:pt x="3337" y="3697"/>
                  </a:lnTo>
                  <a:lnTo>
                    <a:pt x="2138" y="41"/>
                  </a:lnTo>
                  <a:lnTo>
                    <a:pt x="161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6"/>
            <p:cNvSpPr/>
            <p:nvPr/>
          </p:nvSpPr>
          <p:spPr>
            <a:xfrm>
              <a:off x="4207630" y="2636878"/>
              <a:ext cx="43180" cy="54480"/>
            </a:xfrm>
            <a:custGeom>
              <a:avLst/>
              <a:gdLst/>
              <a:ahLst/>
              <a:cxnLst/>
              <a:rect l="l" t="t" r="r" b="b"/>
              <a:pathLst>
                <a:path w="2159" h="2724" extrusionOk="0">
                  <a:moveTo>
                    <a:pt x="1159" y="1"/>
                  </a:moveTo>
                  <a:cubicBezTo>
                    <a:pt x="1019" y="1"/>
                    <a:pt x="899" y="1"/>
                    <a:pt x="779" y="40"/>
                  </a:cubicBezTo>
                  <a:cubicBezTo>
                    <a:pt x="660" y="60"/>
                    <a:pt x="560" y="100"/>
                    <a:pt x="500" y="140"/>
                  </a:cubicBezTo>
                  <a:cubicBezTo>
                    <a:pt x="400" y="200"/>
                    <a:pt x="320" y="280"/>
                    <a:pt x="260" y="380"/>
                  </a:cubicBezTo>
                  <a:cubicBezTo>
                    <a:pt x="200" y="460"/>
                    <a:pt x="160" y="560"/>
                    <a:pt x="160" y="680"/>
                  </a:cubicBezTo>
                  <a:cubicBezTo>
                    <a:pt x="140" y="820"/>
                    <a:pt x="180" y="920"/>
                    <a:pt x="220" y="1040"/>
                  </a:cubicBezTo>
                  <a:cubicBezTo>
                    <a:pt x="280" y="1139"/>
                    <a:pt x="380" y="1239"/>
                    <a:pt x="500" y="1299"/>
                  </a:cubicBezTo>
                  <a:cubicBezTo>
                    <a:pt x="620" y="1379"/>
                    <a:pt x="839" y="1459"/>
                    <a:pt x="1139" y="1559"/>
                  </a:cubicBezTo>
                  <a:cubicBezTo>
                    <a:pt x="1379" y="1639"/>
                    <a:pt x="1519" y="1699"/>
                    <a:pt x="1579" y="1739"/>
                  </a:cubicBezTo>
                  <a:cubicBezTo>
                    <a:pt x="1659" y="1799"/>
                    <a:pt x="1699" y="1879"/>
                    <a:pt x="1699" y="1979"/>
                  </a:cubicBezTo>
                  <a:cubicBezTo>
                    <a:pt x="1679" y="2099"/>
                    <a:pt x="1639" y="2199"/>
                    <a:pt x="1519" y="2258"/>
                  </a:cubicBezTo>
                  <a:cubicBezTo>
                    <a:pt x="1436" y="2325"/>
                    <a:pt x="1326" y="2363"/>
                    <a:pt x="1177" y="2363"/>
                  </a:cubicBezTo>
                  <a:cubicBezTo>
                    <a:pt x="1146" y="2363"/>
                    <a:pt x="1113" y="2362"/>
                    <a:pt x="1079" y="2358"/>
                  </a:cubicBezTo>
                  <a:cubicBezTo>
                    <a:pt x="879" y="2338"/>
                    <a:pt x="719" y="2278"/>
                    <a:pt x="620" y="2179"/>
                  </a:cubicBezTo>
                  <a:cubicBezTo>
                    <a:pt x="520" y="2079"/>
                    <a:pt x="460" y="1939"/>
                    <a:pt x="440" y="1759"/>
                  </a:cubicBezTo>
                  <a:lnTo>
                    <a:pt x="0" y="1799"/>
                  </a:lnTo>
                  <a:cubicBezTo>
                    <a:pt x="40" y="2079"/>
                    <a:pt x="120" y="2298"/>
                    <a:pt x="300" y="2458"/>
                  </a:cubicBezTo>
                  <a:cubicBezTo>
                    <a:pt x="460" y="2598"/>
                    <a:pt x="719" y="2698"/>
                    <a:pt x="1039" y="2718"/>
                  </a:cubicBezTo>
                  <a:cubicBezTo>
                    <a:pt x="1080" y="2722"/>
                    <a:pt x="1119" y="2723"/>
                    <a:pt x="1156" y="2723"/>
                  </a:cubicBezTo>
                  <a:cubicBezTo>
                    <a:pt x="1324" y="2723"/>
                    <a:pt x="1468" y="2691"/>
                    <a:pt x="1599" y="2658"/>
                  </a:cubicBezTo>
                  <a:cubicBezTo>
                    <a:pt x="1759" y="2598"/>
                    <a:pt x="1898" y="2498"/>
                    <a:pt x="1998" y="2378"/>
                  </a:cubicBezTo>
                  <a:cubicBezTo>
                    <a:pt x="2078" y="2258"/>
                    <a:pt x="2138" y="2119"/>
                    <a:pt x="2138" y="1979"/>
                  </a:cubicBezTo>
                  <a:cubicBezTo>
                    <a:pt x="2158" y="1819"/>
                    <a:pt x="2138" y="1699"/>
                    <a:pt x="2078" y="1599"/>
                  </a:cubicBezTo>
                  <a:cubicBezTo>
                    <a:pt x="1998" y="1479"/>
                    <a:pt x="1918" y="1399"/>
                    <a:pt x="1799" y="1339"/>
                  </a:cubicBezTo>
                  <a:cubicBezTo>
                    <a:pt x="1679" y="1279"/>
                    <a:pt x="1479" y="1199"/>
                    <a:pt x="1159" y="1100"/>
                  </a:cubicBezTo>
                  <a:cubicBezTo>
                    <a:pt x="959" y="1020"/>
                    <a:pt x="819" y="960"/>
                    <a:pt x="779" y="960"/>
                  </a:cubicBezTo>
                  <a:cubicBezTo>
                    <a:pt x="719" y="920"/>
                    <a:pt x="660" y="880"/>
                    <a:pt x="620" y="820"/>
                  </a:cubicBezTo>
                  <a:cubicBezTo>
                    <a:pt x="600" y="780"/>
                    <a:pt x="580" y="720"/>
                    <a:pt x="580" y="660"/>
                  </a:cubicBezTo>
                  <a:cubicBezTo>
                    <a:pt x="600" y="580"/>
                    <a:pt x="640" y="500"/>
                    <a:pt x="739" y="440"/>
                  </a:cubicBezTo>
                  <a:cubicBezTo>
                    <a:pt x="799" y="395"/>
                    <a:pt x="893" y="373"/>
                    <a:pt x="1020" y="373"/>
                  </a:cubicBezTo>
                  <a:cubicBezTo>
                    <a:pt x="1063" y="373"/>
                    <a:pt x="1109" y="375"/>
                    <a:pt x="1159" y="380"/>
                  </a:cubicBezTo>
                  <a:cubicBezTo>
                    <a:pt x="1339" y="380"/>
                    <a:pt x="1459" y="420"/>
                    <a:pt x="1559" y="520"/>
                  </a:cubicBezTo>
                  <a:cubicBezTo>
                    <a:pt x="1639" y="600"/>
                    <a:pt x="1699" y="700"/>
                    <a:pt x="1699" y="840"/>
                  </a:cubicBezTo>
                  <a:lnTo>
                    <a:pt x="2138" y="800"/>
                  </a:lnTo>
                  <a:cubicBezTo>
                    <a:pt x="2118" y="640"/>
                    <a:pt x="2078" y="500"/>
                    <a:pt x="2018" y="400"/>
                  </a:cubicBezTo>
                  <a:cubicBezTo>
                    <a:pt x="1938" y="300"/>
                    <a:pt x="1838" y="200"/>
                    <a:pt x="1699" y="140"/>
                  </a:cubicBezTo>
                  <a:cubicBezTo>
                    <a:pt x="1539" y="60"/>
                    <a:pt x="1359" y="21"/>
                    <a:pt x="11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6"/>
            <p:cNvSpPr/>
            <p:nvPr/>
          </p:nvSpPr>
          <p:spPr>
            <a:xfrm>
              <a:off x="4258370" y="2640478"/>
              <a:ext cx="48780" cy="72360"/>
            </a:xfrm>
            <a:custGeom>
              <a:avLst/>
              <a:gdLst/>
              <a:ahLst/>
              <a:cxnLst/>
              <a:rect l="l" t="t" r="r" b="b"/>
              <a:pathLst>
                <a:path w="2439" h="3618" extrusionOk="0">
                  <a:moveTo>
                    <a:pt x="1360" y="360"/>
                  </a:moveTo>
                  <a:cubicBezTo>
                    <a:pt x="1539" y="380"/>
                    <a:pt x="1699" y="480"/>
                    <a:pt x="1819" y="660"/>
                  </a:cubicBezTo>
                  <a:cubicBezTo>
                    <a:pt x="1939" y="820"/>
                    <a:pt x="1999" y="1079"/>
                    <a:pt x="1959" y="1399"/>
                  </a:cubicBezTo>
                  <a:cubicBezTo>
                    <a:pt x="1939" y="1759"/>
                    <a:pt x="1859" y="1999"/>
                    <a:pt x="1699" y="2158"/>
                  </a:cubicBezTo>
                  <a:cubicBezTo>
                    <a:pt x="1577" y="2299"/>
                    <a:pt x="1423" y="2362"/>
                    <a:pt x="1253" y="2362"/>
                  </a:cubicBezTo>
                  <a:cubicBezTo>
                    <a:pt x="1229" y="2362"/>
                    <a:pt x="1204" y="2361"/>
                    <a:pt x="1180" y="2358"/>
                  </a:cubicBezTo>
                  <a:cubicBezTo>
                    <a:pt x="1000" y="2358"/>
                    <a:pt x="840" y="2258"/>
                    <a:pt x="720" y="2098"/>
                  </a:cubicBezTo>
                  <a:cubicBezTo>
                    <a:pt x="600" y="1919"/>
                    <a:pt x="540" y="1679"/>
                    <a:pt x="560" y="1339"/>
                  </a:cubicBezTo>
                  <a:cubicBezTo>
                    <a:pt x="580" y="999"/>
                    <a:pt x="680" y="760"/>
                    <a:pt x="840" y="600"/>
                  </a:cubicBezTo>
                  <a:cubicBezTo>
                    <a:pt x="1000" y="440"/>
                    <a:pt x="1160" y="360"/>
                    <a:pt x="1360" y="360"/>
                  </a:cubicBezTo>
                  <a:close/>
                  <a:moveTo>
                    <a:pt x="261" y="0"/>
                  </a:moveTo>
                  <a:lnTo>
                    <a:pt x="1" y="3577"/>
                  </a:lnTo>
                  <a:lnTo>
                    <a:pt x="440" y="3617"/>
                  </a:lnTo>
                  <a:lnTo>
                    <a:pt x="540" y="2358"/>
                  </a:lnTo>
                  <a:cubicBezTo>
                    <a:pt x="600" y="2458"/>
                    <a:pt x="700" y="2538"/>
                    <a:pt x="800" y="2598"/>
                  </a:cubicBezTo>
                  <a:cubicBezTo>
                    <a:pt x="920" y="2678"/>
                    <a:pt x="1040" y="2718"/>
                    <a:pt x="1180" y="2738"/>
                  </a:cubicBezTo>
                  <a:cubicBezTo>
                    <a:pt x="1380" y="2738"/>
                    <a:pt x="1579" y="2698"/>
                    <a:pt x="1779" y="2598"/>
                  </a:cubicBezTo>
                  <a:cubicBezTo>
                    <a:pt x="1959" y="2498"/>
                    <a:pt x="2099" y="2358"/>
                    <a:pt x="2219" y="2138"/>
                  </a:cubicBezTo>
                  <a:cubicBezTo>
                    <a:pt x="2339" y="1939"/>
                    <a:pt x="2399" y="1699"/>
                    <a:pt x="2419" y="1439"/>
                  </a:cubicBezTo>
                  <a:cubicBezTo>
                    <a:pt x="2439" y="1199"/>
                    <a:pt x="2399" y="959"/>
                    <a:pt x="2339" y="760"/>
                  </a:cubicBezTo>
                  <a:cubicBezTo>
                    <a:pt x="2259" y="540"/>
                    <a:pt x="2139" y="360"/>
                    <a:pt x="1979" y="240"/>
                  </a:cubicBezTo>
                  <a:cubicBezTo>
                    <a:pt x="1819" y="120"/>
                    <a:pt x="1639" y="40"/>
                    <a:pt x="1420" y="20"/>
                  </a:cubicBezTo>
                  <a:cubicBezTo>
                    <a:pt x="1240" y="20"/>
                    <a:pt x="1100" y="40"/>
                    <a:pt x="980" y="100"/>
                  </a:cubicBezTo>
                  <a:cubicBezTo>
                    <a:pt x="860" y="160"/>
                    <a:pt x="740" y="240"/>
                    <a:pt x="640" y="360"/>
                  </a:cubicBezTo>
                  <a:lnTo>
                    <a:pt x="660" y="4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6"/>
            <p:cNvSpPr/>
            <p:nvPr/>
          </p:nvSpPr>
          <p:spPr>
            <a:xfrm>
              <a:off x="4313130" y="2644718"/>
              <a:ext cx="46780" cy="54920"/>
            </a:xfrm>
            <a:custGeom>
              <a:avLst/>
              <a:gdLst/>
              <a:ahLst/>
              <a:cxnLst/>
              <a:rect l="l" t="t" r="r" b="b"/>
              <a:pathLst>
                <a:path w="2339" h="2746" extrusionOk="0">
                  <a:moveTo>
                    <a:pt x="1859" y="1407"/>
                  </a:moveTo>
                  <a:lnTo>
                    <a:pt x="1839" y="1567"/>
                  </a:lnTo>
                  <a:cubicBezTo>
                    <a:pt x="1839" y="1747"/>
                    <a:pt x="1799" y="1906"/>
                    <a:pt x="1739" y="1986"/>
                  </a:cubicBezTo>
                  <a:cubicBezTo>
                    <a:pt x="1679" y="2106"/>
                    <a:pt x="1559" y="2206"/>
                    <a:pt x="1439" y="2266"/>
                  </a:cubicBezTo>
                  <a:cubicBezTo>
                    <a:pt x="1332" y="2327"/>
                    <a:pt x="1214" y="2353"/>
                    <a:pt x="1092" y="2353"/>
                  </a:cubicBezTo>
                  <a:cubicBezTo>
                    <a:pt x="1055" y="2353"/>
                    <a:pt x="1017" y="2351"/>
                    <a:pt x="979" y="2346"/>
                  </a:cubicBezTo>
                  <a:cubicBezTo>
                    <a:pt x="800" y="2346"/>
                    <a:pt x="680" y="2286"/>
                    <a:pt x="600" y="2206"/>
                  </a:cubicBezTo>
                  <a:cubicBezTo>
                    <a:pt x="500" y="2126"/>
                    <a:pt x="480" y="2026"/>
                    <a:pt x="480" y="1906"/>
                  </a:cubicBezTo>
                  <a:cubicBezTo>
                    <a:pt x="480" y="1827"/>
                    <a:pt x="520" y="1767"/>
                    <a:pt x="560" y="1707"/>
                  </a:cubicBezTo>
                  <a:cubicBezTo>
                    <a:pt x="600" y="1647"/>
                    <a:pt x="660" y="1607"/>
                    <a:pt x="740" y="1567"/>
                  </a:cubicBezTo>
                  <a:cubicBezTo>
                    <a:pt x="820" y="1547"/>
                    <a:pt x="940" y="1527"/>
                    <a:pt x="1119" y="1507"/>
                  </a:cubicBezTo>
                  <a:cubicBezTo>
                    <a:pt x="1459" y="1487"/>
                    <a:pt x="1699" y="1447"/>
                    <a:pt x="1859" y="1407"/>
                  </a:cubicBezTo>
                  <a:close/>
                  <a:moveTo>
                    <a:pt x="1238" y="1"/>
                  </a:moveTo>
                  <a:cubicBezTo>
                    <a:pt x="1081" y="1"/>
                    <a:pt x="935" y="23"/>
                    <a:pt x="800" y="68"/>
                  </a:cubicBezTo>
                  <a:cubicBezTo>
                    <a:pt x="620" y="108"/>
                    <a:pt x="500" y="188"/>
                    <a:pt x="400" y="288"/>
                  </a:cubicBezTo>
                  <a:cubicBezTo>
                    <a:pt x="300" y="408"/>
                    <a:pt x="220" y="548"/>
                    <a:pt x="180" y="728"/>
                  </a:cubicBezTo>
                  <a:lnTo>
                    <a:pt x="600" y="807"/>
                  </a:lnTo>
                  <a:cubicBezTo>
                    <a:pt x="660" y="628"/>
                    <a:pt x="740" y="508"/>
                    <a:pt x="840" y="448"/>
                  </a:cubicBezTo>
                  <a:cubicBezTo>
                    <a:pt x="922" y="398"/>
                    <a:pt x="1045" y="363"/>
                    <a:pt x="1197" y="363"/>
                  </a:cubicBezTo>
                  <a:cubicBezTo>
                    <a:pt x="1230" y="363"/>
                    <a:pt x="1264" y="364"/>
                    <a:pt x="1299" y="368"/>
                  </a:cubicBezTo>
                  <a:cubicBezTo>
                    <a:pt x="1519" y="388"/>
                    <a:pt x="1699" y="448"/>
                    <a:pt x="1799" y="548"/>
                  </a:cubicBezTo>
                  <a:cubicBezTo>
                    <a:pt x="1879" y="628"/>
                    <a:pt x="1899" y="767"/>
                    <a:pt x="1899" y="947"/>
                  </a:cubicBezTo>
                  <a:cubicBezTo>
                    <a:pt x="1899" y="967"/>
                    <a:pt x="1879" y="987"/>
                    <a:pt x="1879" y="1047"/>
                  </a:cubicBezTo>
                  <a:cubicBezTo>
                    <a:pt x="1719" y="1107"/>
                    <a:pt x="1439" y="1127"/>
                    <a:pt x="1079" y="1147"/>
                  </a:cubicBezTo>
                  <a:cubicBezTo>
                    <a:pt x="920" y="1167"/>
                    <a:pt x="780" y="1167"/>
                    <a:pt x="700" y="1187"/>
                  </a:cubicBezTo>
                  <a:cubicBezTo>
                    <a:pt x="580" y="1207"/>
                    <a:pt x="460" y="1247"/>
                    <a:pt x="360" y="1307"/>
                  </a:cubicBezTo>
                  <a:cubicBezTo>
                    <a:pt x="280" y="1367"/>
                    <a:pt x="180" y="1447"/>
                    <a:pt x="120" y="1547"/>
                  </a:cubicBezTo>
                  <a:cubicBezTo>
                    <a:pt x="60" y="1647"/>
                    <a:pt x="20" y="1767"/>
                    <a:pt x="20" y="1886"/>
                  </a:cubicBezTo>
                  <a:cubicBezTo>
                    <a:pt x="0" y="2106"/>
                    <a:pt x="60" y="2286"/>
                    <a:pt x="200" y="2426"/>
                  </a:cubicBezTo>
                  <a:cubicBezTo>
                    <a:pt x="340" y="2586"/>
                    <a:pt x="560" y="2666"/>
                    <a:pt x="840" y="2686"/>
                  </a:cubicBezTo>
                  <a:cubicBezTo>
                    <a:pt x="888" y="2691"/>
                    <a:pt x="935" y="2694"/>
                    <a:pt x="980" y="2694"/>
                  </a:cubicBezTo>
                  <a:cubicBezTo>
                    <a:pt x="1105" y="2694"/>
                    <a:pt x="1222" y="2675"/>
                    <a:pt x="1339" y="2646"/>
                  </a:cubicBezTo>
                  <a:cubicBezTo>
                    <a:pt x="1479" y="2586"/>
                    <a:pt x="1659" y="2506"/>
                    <a:pt x="1819" y="2386"/>
                  </a:cubicBezTo>
                  <a:cubicBezTo>
                    <a:pt x="1819" y="2506"/>
                    <a:pt x="1839" y="2606"/>
                    <a:pt x="1879" y="2706"/>
                  </a:cubicBezTo>
                  <a:lnTo>
                    <a:pt x="2338" y="2746"/>
                  </a:lnTo>
                  <a:cubicBezTo>
                    <a:pt x="2298" y="2626"/>
                    <a:pt x="2258" y="2526"/>
                    <a:pt x="2258" y="2426"/>
                  </a:cubicBezTo>
                  <a:cubicBezTo>
                    <a:pt x="2238" y="2306"/>
                    <a:pt x="2258" y="2046"/>
                    <a:pt x="2278" y="1647"/>
                  </a:cubicBezTo>
                  <a:lnTo>
                    <a:pt x="2318" y="1067"/>
                  </a:lnTo>
                  <a:cubicBezTo>
                    <a:pt x="2338" y="867"/>
                    <a:pt x="2338" y="728"/>
                    <a:pt x="2338" y="648"/>
                  </a:cubicBezTo>
                  <a:cubicBezTo>
                    <a:pt x="2318" y="528"/>
                    <a:pt x="2278" y="428"/>
                    <a:pt x="2218" y="348"/>
                  </a:cubicBezTo>
                  <a:cubicBezTo>
                    <a:pt x="2158" y="268"/>
                    <a:pt x="2058" y="188"/>
                    <a:pt x="1919" y="128"/>
                  </a:cubicBezTo>
                  <a:cubicBezTo>
                    <a:pt x="1799" y="68"/>
                    <a:pt x="1619" y="28"/>
                    <a:pt x="1399" y="8"/>
                  </a:cubicBezTo>
                  <a:cubicBezTo>
                    <a:pt x="1344" y="3"/>
                    <a:pt x="1290" y="1"/>
                    <a:pt x="12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6"/>
            <p:cNvSpPr/>
            <p:nvPr/>
          </p:nvSpPr>
          <p:spPr>
            <a:xfrm>
              <a:off x="4370670" y="2648478"/>
              <a:ext cx="31600" cy="52360"/>
            </a:xfrm>
            <a:custGeom>
              <a:avLst/>
              <a:gdLst/>
              <a:ahLst/>
              <a:cxnLst/>
              <a:rect l="l" t="t" r="r" b="b"/>
              <a:pathLst>
                <a:path w="1580" h="2618" extrusionOk="0">
                  <a:moveTo>
                    <a:pt x="181" y="0"/>
                  </a:moveTo>
                  <a:lnTo>
                    <a:pt x="1" y="2598"/>
                  </a:lnTo>
                  <a:lnTo>
                    <a:pt x="440" y="2618"/>
                  </a:lnTo>
                  <a:lnTo>
                    <a:pt x="540" y="1259"/>
                  </a:lnTo>
                  <a:cubicBezTo>
                    <a:pt x="560" y="1079"/>
                    <a:pt x="580" y="919"/>
                    <a:pt x="640" y="759"/>
                  </a:cubicBezTo>
                  <a:cubicBezTo>
                    <a:pt x="680" y="659"/>
                    <a:pt x="740" y="579"/>
                    <a:pt x="820" y="540"/>
                  </a:cubicBezTo>
                  <a:cubicBezTo>
                    <a:pt x="920" y="480"/>
                    <a:pt x="1000" y="460"/>
                    <a:pt x="1100" y="460"/>
                  </a:cubicBezTo>
                  <a:cubicBezTo>
                    <a:pt x="1200" y="480"/>
                    <a:pt x="1300" y="520"/>
                    <a:pt x="1399" y="579"/>
                  </a:cubicBezTo>
                  <a:lnTo>
                    <a:pt x="1579" y="180"/>
                  </a:lnTo>
                  <a:cubicBezTo>
                    <a:pt x="1439" y="80"/>
                    <a:pt x="1300" y="20"/>
                    <a:pt x="1140" y="20"/>
                  </a:cubicBezTo>
                  <a:cubicBezTo>
                    <a:pt x="1121" y="16"/>
                    <a:pt x="1103" y="15"/>
                    <a:pt x="1085" y="15"/>
                  </a:cubicBezTo>
                  <a:cubicBezTo>
                    <a:pt x="1004" y="15"/>
                    <a:pt x="925" y="47"/>
                    <a:pt x="860" y="80"/>
                  </a:cubicBezTo>
                  <a:cubicBezTo>
                    <a:pt x="780" y="140"/>
                    <a:pt x="660" y="240"/>
                    <a:pt x="560" y="420"/>
                  </a:cubicBezTo>
                  <a:lnTo>
                    <a:pt x="580" y="4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6"/>
            <p:cNvSpPr/>
            <p:nvPr/>
          </p:nvSpPr>
          <p:spPr>
            <a:xfrm>
              <a:off x="4402650" y="2633678"/>
              <a:ext cx="24400" cy="70760"/>
            </a:xfrm>
            <a:custGeom>
              <a:avLst/>
              <a:gdLst/>
              <a:ahLst/>
              <a:cxnLst/>
              <a:rect l="l" t="t" r="r" b="b"/>
              <a:pathLst>
                <a:path w="1220" h="3538" extrusionOk="0">
                  <a:moveTo>
                    <a:pt x="840" y="1"/>
                  </a:moveTo>
                  <a:lnTo>
                    <a:pt x="380" y="240"/>
                  </a:lnTo>
                  <a:lnTo>
                    <a:pt x="340" y="880"/>
                  </a:lnTo>
                  <a:lnTo>
                    <a:pt x="20" y="840"/>
                  </a:lnTo>
                  <a:lnTo>
                    <a:pt x="0" y="1180"/>
                  </a:lnTo>
                  <a:lnTo>
                    <a:pt x="320" y="1220"/>
                  </a:lnTo>
                  <a:lnTo>
                    <a:pt x="200" y="2698"/>
                  </a:lnTo>
                  <a:cubicBezTo>
                    <a:pt x="180" y="2958"/>
                    <a:pt x="200" y="3138"/>
                    <a:pt x="220" y="3218"/>
                  </a:cubicBezTo>
                  <a:cubicBezTo>
                    <a:pt x="260" y="3298"/>
                    <a:pt x="320" y="3378"/>
                    <a:pt x="400" y="3438"/>
                  </a:cubicBezTo>
                  <a:cubicBezTo>
                    <a:pt x="480" y="3478"/>
                    <a:pt x="600" y="3517"/>
                    <a:pt x="760" y="3537"/>
                  </a:cubicBezTo>
                  <a:cubicBezTo>
                    <a:pt x="860" y="3537"/>
                    <a:pt x="959" y="3537"/>
                    <a:pt x="1099" y="3517"/>
                  </a:cubicBezTo>
                  <a:lnTo>
                    <a:pt x="1059" y="3118"/>
                  </a:lnTo>
                  <a:cubicBezTo>
                    <a:pt x="979" y="3138"/>
                    <a:pt x="919" y="3138"/>
                    <a:pt x="860" y="3138"/>
                  </a:cubicBezTo>
                  <a:cubicBezTo>
                    <a:pt x="800" y="3118"/>
                    <a:pt x="740" y="3118"/>
                    <a:pt x="720" y="3078"/>
                  </a:cubicBezTo>
                  <a:cubicBezTo>
                    <a:pt x="680" y="3058"/>
                    <a:pt x="660" y="3038"/>
                    <a:pt x="640" y="2998"/>
                  </a:cubicBezTo>
                  <a:cubicBezTo>
                    <a:pt x="640" y="2958"/>
                    <a:pt x="640" y="2878"/>
                    <a:pt x="640" y="2758"/>
                  </a:cubicBezTo>
                  <a:lnTo>
                    <a:pt x="760" y="1240"/>
                  </a:lnTo>
                  <a:lnTo>
                    <a:pt x="1199" y="1280"/>
                  </a:lnTo>
                  <a:lnTo>
                    <a:pt x="1219" y="940"/>
                  </a:lnTo>
                  <a:lnTo>
                    <a:pt x="780" y="900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6"/>
            <p:cNvSpPr/>
            <p:nvPr/>
          </p:nvSpPr>
          <p:spPr>
            <a:xfrm>
              <a:off x="4431810" y="2633278"/>
              <a:ext cx="14020" cy="71960"/>
            </a:xfrm>
            <a:custGeom>
              <a:avLst/>
              <a:gdLst/>
              <a:ahLst/>
              <a:cxnLst/>
              <a:rect l="l" t="t" r="r" b="b"/>
              <a:pathLst>
                <a:path w="701" h="3598" extrusionOk="0">
                  <a:moveTo>
                    <a:pt x="261" y="1"/>
                  </a:moveTo>
                  <a:lnTo>
                    <a:pt x="221" y="500"/>
                  </a:lnTo>
                  <a:lnTo>
                    <a:pt x="660" y="540"/>
                  </a:lnTo>
                  <a:lnTo>
                    <a:pt x="700" y="41"/>
                  </a:lnTo>
                  <a:lnTo>
                    <a:pt x="261" y="1"/>
                  </a:lnTo>
                  <a:close/>
                  <a:moveTo>
                    <a:pt x="181" y="980"/>
                  </a:moveTo>
                  <a:lnTo>
                    <a:pt x="1" y="3577"/>
                  </a:lnTo>
                  <a:lnTo>
                    <a:pt x="441" y="3597"/>
                  </a:lnTo>
                  <a:lnTo>
                    <a:pt x="620" y="1020"/>
                  </a:lnTo>
                  <a:lnTo>
                    <a:pt x="181" y="9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6"/>
            <p:cNvSpPr/>
            <p:nvPr/>
          </p:nvSpPr>
          <p:spPr>
            <a:xfrm>
              <a:off x="4452610" y="2654758"/>
              <a:ext cx="45560" cy="54140"/>
            </a:xfrm>
            <a:custGeom>
              <a:avLst/>
              <a:gdLst/>
              <a:ahLst/>
              <a:cxnLst/>
              <a:rect l="l" t="t" r="r" b="b"/>
              <a:pathLst>
                <a:path w="2278" h="2707" extrusionOk="0">
                  <a:moveTo>
                    <a:pt x="1189" y="1"/>
                  </a:moveTo>
                  <a:cubicBezTo>
                    <a:pt x="1007" y="1"/>
                    <a:pt x="829" y="42"/>
                    <a:pt x="679" y="126"/>
                  </a:cubicBezTo>
                  <a:cubicBezTo>
                    <a:pt x="480" y="206"/>
                    <a:pt x="320" y="365"/>
                    <a:pt x="220" y="565"/>
                  </a:cubicBezTo>
                  <a:cubicBezTo>
                    <a:pt x="100" y="765"/>
                    <a:pt x="40" y="1005"/>
                    <a:pt x="20" y="1285"/>
                  </a:cubicBezTo>
                  <a:cubicBezTo>
                    <a:pt x="0" y="1724"/>
                    <a:pt x="80" y="2064"/>
                    <a:pt x="280" y="2304"/>
                  </a:cubicBezTo>
                  <a:cubicBezTo>
                    <a:pt x="480" y="2543"/>
                    <a:pt x="759" y="2683"/>
                    <a:pt x="1099" y="2703"/>
                  </a:cubicBezTo>
                  <a:cubicBezTo>
                    <a:pt x="1133" y="2706"/>
                    <a:pt x="1168" y="2707"/>
                    <a:pt x="1201" y="2707"/>
                  </a:cubicBezTo>
                  <a:cubicBezTo>
                    <a:pt x="1442" y="2707"/>
                    <a:pt x="1663" y="2644"/>
                    <a:pt x="1838" y="2503"/>
                  </a:cubicBezTo>
                  <a:cubicBezTo>
                    <a:pt x="2038" y="2364"/>
                    <a:pt x="2178" y="2124"/>
                    <a:pt x="2238" y="1844"/>
                  </a:cubicBezTo>
                  <a:lnTo>
                    <a:pt x="1818" y="1744"/>
                  </a:lnTo>
                  <a:cubicBezTo>
                    <a:pt x="1778" y="1964"/>
                    <a:pt x="1698" y="2124"/>
                    <a:pt x="1559" y="2224"/>
                  </a:cubicBezTo>
                  <a:cubicBezTo>
                    <a:pt x="1459" y="2307"/>
                    <a:pt x="1345" y="2349"/>
                    <a:pt x="1206" y="2349"/>
                  </a:cubicBezTo>
                  <a:cubicBezTo>
                    <a:pt x="1178" y="2349"/>
                    <a:pt x="1149" y="2347"/>
                    <a:pt x="1119" y="2344"/>
                  </a:cubicBezTo>
                  <a:cubicBezTo>
                    <a:pt x="919" y="2324"/>
                    <a:pt x="739" y="2244"/>
                    <a:pt x="619" y="2084"/>
                  </a:cubicBezTo>
                  <a:cubicBezTo>
                    <a:pt x="500" y="1904"/>
                    <a:pt x="460" y="1644"/>
                    <a:pt x="480" y="1305"/>
                  </a:cubicBezTo>
                  <a:cubicBezTo>
                    <a:pt x="500" y="965"/>
                    <a:pt x="580" y="725"/>
                    <a:pt x="739" y="565"/>
                  </a:cubicBezTo>
                  <a:cubicBezTo>
                    <a:pt x="865" y="440"/>
                    <a:pt x="1039" y="362"/>
                    <a:pt x="1232" y="362"/>
                  </a:cubicBezTo>
                  <a:cubicBezTo>
                    <a:pt x="1254" y="362"/>
                    <a:pt x="1276" y="363"/>
                    <a:pt x="1299" y="365"/>
                  </a:cubicBezTo>
                  <a:cubicBezTo>
                    <a:pt x="1439" y="385"/>
                    <a:pt x="1559" y="425"/>
                    <a:pt x="1659" y="525"/>
                  </a:cubicBezTo>
                  <a:cubicBezTo>
                    <a:pt x="1758" y="625"/>
                    <a:pt x="1818" y="765"/>
                    <a:pt x="1838" y="925"/>
                  </a:cubicBezTo>
                  <a:lnTo>
                    <a:pt x="2278" y="905"/>
                  </a:lnTo>
                  <a:cubicBezTo>
                    <a:pt x="2238" y="625"/>
                    <a:pt x="2138" y="425"/>
                    <a:pt x="1978" y="265"/>
                  </a:cubicBezTo>
                  <a:cubicBezTo>
                    <a:pt x="1798" y="126"/>
                    <a:pt x="1579" y="26"/>
                    <a:pt x="1299" y="6"/>
                  </a:cubicBezTo>
                  <a:cubicBezTo>
                    <a:pt x="1262" y="2"/>
                    <a:pt x="1226" y="1"/>
                    <a:pt x="11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6"/>
            <p:cNvSpPr/>
            <p:nvPr/>
          </p:nvSpPr>
          <p:spPr>
            <a:xfrm>
              <a:off x="4220810" y="2763398"/>
              <a:ext cx="47180" cy="54540"/>
            </a:xfrm>
            <a:custGeom>
              <a:avLst/>
              <a:gdLst/>
              <a:ahLst/>
              <a:cxnLst/>
              <a:rect l="l" t="t" r="r" b="b"/>
              <a:pathLst>
                <a:path w="2359" h="2727" extrusionOk="0">
                  <a:moveTo>
                    <a:pt x="1859" y="1388"/>
                  </a:moveTo>
                  <a:lnTo>
                    <a:pt x="1859" y="1547"/>
                  </a:lnTo>
                  <a:cubicBezTo>
                    <a:pt x="1839" y="1747"/>
                    <a:pt x="1799" y="1887"/>
                    <a:pt x="1739" y="1987"/>
                  </a:cubicBezTo>
                  <a:cubicBezTo>
                    <a:pt x="1679" y="2107"/>
                    <a:pt x="1579" y="2207"/>
                    <a:pt x="1439" y="2267"/>
                  </a:cubicBezTo>
                  <a:cubicBezTo>
                    <a:pt x="1324" y="2316"/>
                    <a:pt x="1209" y="2352"/>
                    <a:pt x="1072" y="2352"/>
                  </a:cubicBezTo>
                  <a:cubicBezTo>
                    <a:pt x="1042" y="2352"/>
                    <a:pt x="1012" y="2350"/>
                    <a:pt x="980" y="2347"/>
                  </a:cubicBezTo>
                  <a:cubicBezTo>
                    <a:pt x="800" y="2327"/>
                    <a:pt x="680" y="2287"/>
                    <a:pt x="600" y="2207"/>
                  </a:cubicBezTo>
                  <a:cubicBezTo>
                    <a:pt x="520" y="2127"/>
                    <a:pt x="480" y="2027"/>
                    <a:pt x="480" y="1907"/>
                  </a:cubicBezTo>
                  <a:cubicBezTo>
                    <a:pt x="500" y="1827"/>
                    <a:pt x="520" y="1767"/>
                    <a:pt x="560" y="1707"/>
                  </a:cubicBezTo>
                  <a:cubicBezTo>
                    <a:pt x="600" y="1647"/>
                    <a:pt x="680" y="1587"/>
                    <a:pt x="740" y="1567"/>
                  </a:cubicBezTo>
                  <a:cubicBezTo>
                    <a:pt x="820" y="1547"/>
                    <a:pt x="960" y="1527"/>
                    <a:pt x="1140" y="1507"/>
                  </a:cubicBezTo>
                  <a:cubicBezTo>
                    <a:pt x="1459" y="1487"/>
                    <a:pt x="1699" y="1447"/>
                    <a:pt x="1859" y="1388"/>
                  </a:cubicBezTo>
                  <a:close/>
                  <a:moveTo>
                    <a:pt x="1227" y="1"/>
                  </a:moveTo>
                  <a:cubicBezTo>
                    <a:pt x="1074" y="1"/>
                    <a:pt x="931" y="19"/>
                    <a:pt x="800" y="49"/>
                  </a:cubicBezTo>
                  <a:cubicBezTo>
                    <a:pt x="640" y="109"/>
                    <a:pt x="500" y="189"/>
                    <a:pt x="400" y="289"/>
                  </a:cubicBezTo>
                  <a:cubicBezTo>
                    <a:pt x="300" y="388"/>
                    <a:pt x="240" y="548"/>
                    <a:pt x="180" y="728"/>
                  </a:cubicBezTo>
                  <a:lnTo>
                    <a:pt x="600" y="808"/>
                  </a:lnTo>
                  <a:cubicBezTo>
                    <a:pt x="660" y="628"/>
                    <a:pt x="740" y="508"/>
                    <a:pt x="840" y="448"/>
                  </a:cubicBezTo>
                  <a:cubicBezTo>
                    <a:pt x="931" y="387"/>
                    <a:pt x="1035" y="361"/>
                    <a:pt x="1176" y="361"/>
                  </a:cubicBezTo>
                  <a:cubicBezTo>
                    <a:pt x="1220" y="361"/>
                    <a:pt x="1267" y="364"/>
                    <a:pt x="1319" y="368"/>
                  </a:cubicBezTo>
                  <a:cubicBezTo>
                    <a:pt x="1539" y="388"/>
                    <a:pt x="1699" y="448"/>
                    <a:pt x="1799" y="548"/>
                  </a:cubicBezTo>
                  <a:cubicBezTo>
                    <a:pt x="1879" y="628"/>
                    <a:pt x="1919" y="748"/>
                    <a:pt x="1899" y="928"/>
                  </a:cubicBezTo>
                  <a:cubicBezTo>
                    <a:pt x="1899" y="948"/>
                    <a:pt x="1899" y="988"/>
                    <a:pt x="1879" y="1048"/>
                  </a:cubicBezTo>
                  <a:cubicBezTo>
                    <a:pt x="1719" y="1088"/>
                    <a:pt x="1459" y="1128"/>
                    <a:pt x="1100" y="1148"/>
                  </a:cubicBezTo>
                  <a:cubicBezTo>
                    <a:pt x="920" y="1148"/>
                    <a:pt x="780" y="1168"/>
                    <a:pt x="700" y="1188"/>
                  </a:cubicBezTo>
                  <a:cubicBezTo>
                    <a:pt x="580" y="1208"/>
                    <a:pt x="480" y="1248"/>
                    <a:pt x="380" y="1308"/>
                  </a:cubicBezTo>
                  <a:cubicBezTo>
                    <a:pt x="280" y="1368"/>
                    <a:pt x="200" y="1447"/>
                    <a:pt x="120" y="1547"/>
                  </a:cubicBezTo>
                  <a:cubicBezTo>
                    <a:pt x="60" y="1647"/>
                    <a:pt x="21" y="1747"/>
                    <a:pt x="21" y="1887"/>
                  </a:cubicBezTo>
                  <a:cubicBezTo>
                    <a:pt x="1" y="2087"/>
                    <a:pt x="60" y="2287"/>
                    <a:pt x="220" y="2427"/>
                  </a:cubicBezTo>
                  <a:cubicBezTo>
                    <a:pt x="360" y="2586"/>
                    <a:pt x="560" y="2666"/>
                    <a:pt x="860" y="2686"/>
                  </a:cubicBezTo>
                  <a:cubicBezTo>
                    <a:pt x="1020" y="2686"/>
                    <a:pt x="1179" y="2686"/>
                    <a:pt x="1339" y="2626"/>
                  </a:cubicBezTo>
                  <a:cubicBezTo>
                    <a:pt x="1499" y="2586"/>
                    <a:pt x="1659" y="2507"/>
                    <a:pt x="1819" y="2367"/>
                  </a:cubicBezTo>
                  <a:cubicBezTo>
                    <a:pt x="1839" y="2507"/>
                    <a:pt x="1859" y="2606"/>
                    <a:pt x="1899" y="2706"/>
                  </a:cubicBezTo>
                  <a:lnTo>
                    <a:pt x="2358" y="2726"/>
                  </a:lnTo>
                  <a:cubicBezTo>
                    <a:pt x="2298" y="2626"/>
                    <a:pt x="2278" y="2527"/>
                    <a:pt x="2258" y="2407"/>
                  </a:cubicBezTo>
                  <a:cubicBezTo>
                    <a:pt x="2258" y="2307"/>
                    <a:pt x="2258" y="2047"/>
                    <a:pt x="2298" y="1647"/>
                  </a:cubicBezTo>
                  <a:lnTo>
                    <a:pt x="2338" y="1048"/>
                  </a:lnTo>
                  <a:cubicBezTo>
                    <a:pt x="2338" y="868"/>
                    <a:pt x="2358" y="728"/>
                    <a:pt x="2338" y="648"/>
                  </a:cubicBezTo>
                  <a:cubicBezTo>
                    <a:pt x="2318" y="528"/>
                    <a:pt x="2278" y="428"/>
                    <a:pt x="2219" y="348"/>
                  </a:cubicBezTo>
                  <a:cubicBezTo>
                    <a:pt x="2159" y="269"/>
                    <a:pt x="2059" y="189"/>
                    <a:pt x="1939" y="129"/>
                  </a:cubicBezTo>
                  <a:cubicBezTo>
                    <a:pt x="1799" y="69"/>
                    <a:pt x="1619" y="29"/>
                    <a:pt x="1399" y="9"/>
                  </a:cubicBezTo>
                  <a:cubicBezTo>
                    <a:pt x="1340" y="3"/>
                    <a:pt x="1283" y="1"/>
                    <a:pt x="1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6"/>
            <p:cNvSpPr/>
            <p:nvPr/>
          </p:nvSpPr>
          <p:spPr>
            <a:xfrm>
              <a:off x="4277150" y="2767458"/>
              <a:ext cx="45580" cy="54140"/>
            </a:xfrm>
            <a:custGeom>
              <a:avLst/>
              <a:gdLst/>
              <a:ahLst/>
              <a:cxnLst/>
              <a:rect l="l" t="t" r="r" b="b"/>
              <a:pathLst>
                <a:path w="2279" h="2707" extrusionOk="0">
                  <a:moveTo>
                    <a:pt x="1200" y="1"/>
                  </a:moveTo>
                  <a:cubicBezTo>
                    <a:pt x="1011" y="1"/>
                    <a:pt x="846" y="39"/>
                    <a:pt x="680" y="106"/>
                  </a:cubicBezTo>
                  <a:cubicBezTo>
                    <a:pt x="481" y="205"/>
                    <a:pt x="341" y="345"/>
                    <a:pt x="221" y="545"/>
                  </a:cubicBezTo>
                  <a:cubicBezTo>
                    <a:pt x="121" y="765"/>
                    <a:pt x="61" y="1005"/>
                    <a:pt x="41" y="1284"/>
                  </a:cubicBezTo>
                  <a:cubicBezTo>
                    <a:pt x="1" y="1704"/>
                    <a:pt x="81" y="2044"/>
                    <a:pt x="281" y="2304"/>
                  </a:cubicBezTo>
                  <a:cubicBezTo>
                    <a:pt x="481" y="2543"/>
                    <a:pt x="760" y="2683"/>
                    <a:pt x="1120" y="2703"/>
                  </a:cubicBezTo>
                  <a:cubicBezTo>
                    <a:pt x="1154" y="2706"/>
                    <a:pt x="1188" y="2707"/>
                    <a:pt x="1221" y="2707"/>
                  </a:cubicBezTo>
                  <a:cubicBezTo>
                    <a:pt x="1458" y="2707"/>
                    <a:pt x="1664" y="2644"/>
                    <a:pt x="1839" y="2503"/>
                  </a:cubicBezTo>
                  <a:cubicBezTo>
                    <a:pt x="2059" y="2343"/>
                    <a:pt x="2179" y="2124"/>
                    <a:pt x="2259" y="1824"/>
                  </a:cubicBezTo>
                  <a:lnTo>
                    <a:pt x="1839" y="1744"/>
                  </a:lnTo>
                  <a:cubicBezTo>
                    <a:pt x="1779" y="1964"/>
                    <a:pt x="1699" y="2124"/>
                    <a:pt x="1580" y="2224"/>
                  </a:cubicBezTo>
                  <a:cubicBezTo>
                    <a:pt x="1475" y="2293"/>
                    <a:pt x="1341" y="2347"/>
                    <a:pt x="1203" y="2347"/>
                  </a:cubicBezTo>
                  <a:cubicBezTo>
                    <a:pt x="1182" y="2347"/>
                    <a:pt x="1161" y="2346"/>
                    <a:pt x="1140" y="2343"/>
                  </a:cubicBezTo>
                  <a:cubicBezTo>
                    <a:pt x="920" y="2324"/>
                    <a:pt x="760" y="2244"/>
                    <a:pt x="640" y="2064"/>
                  </a:cubicBezTo>
                  <a:cubicBezTo>
                    <a:pt x="501" y="1904"/>
                    <a:pt x="461" y="1644"/>
                    <a:pt x="481" y="1304"/>
                  </a:cubicBezTo>
                  <a:cubicBezTo>
                    <a:pt x="501" y="945"/>
                    <a:pt x="600" y="705"/>
                    <a:pt x="740" y="565"/>
                  </a:cubicBezTo>
                  <a:cubicBezTo>
                    <a:pt x="880" y="425"/>
                    <a:pt x="1036" y="362"/>
                    <a:pt x="1220" y="362"/>
                  </a:cubicBezTo>
                  <a:cubicBezTo>
                    <a:pt x="1246" y="362"/>
                    <a:pt x="1273" y="363"/>
                    <a:pt x="1300" y="365"/>
                  </a:cubicBezTo>
                  <a:cubicBezTo>
                    <a:pt x="1440" y="365"/>
                    <a:pt x="1560" y="425"/>
                    <a:pt x="1659" y="525"/>
                  </a:cubicBezTo>
                  <a:cubicBezTo>
                    <a:pt x="1759" y="625"/>
                    <a:pt x="1819" y="745"/>
                    <a:pt x="1859" y="925"/>
                  </a:cubicBezTo>
                  <a:lnTo>
                    <a:pt x="2279" y="885"/>
                  </a:lnTo>
                  <a:cubicBezTo>
                    <a:pt x="2259" y="625"/>
                    <a:pt x="2159" y="425"/>
                    <a:pt x="1979" y="265"/>
                  </a:cubicBezTo>
                  <a:cubicBezTo>
                    <a:pt x="1819" y="106"/>
                    <a:pt x="1600" y="26"/>
                    <a:pt x="1320" y="6"/>
                  </a:cubicBezTo>
                  <a:cubicBezTo>
                    <a:pt x="1279" y="2"/>
                    <a:pt x="1239" y="1"/>
                    <a:pt x="12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6"/>
            <p:cNvSpPr/>
            <p:nvPr/>
          </p:nvSpPr>
          <p:spPr>
            <a:xfrm>
              <a:off x="4328710" y="2751178"/>
              <a:ext cx="13620" cy="71960"/>
            </a:xfrm>
            <a:custGeom>
              <a:avLst/>
              <a:gdLst/>
              <a:ahLst/>
              <a:cxnLst/>
              <a:rect l="l" t="t" r="r" b="b"/>
              <a:pathLst>
                <a:path w="681" h="3598" extrusionOk="0">
                  <a:moveTo>
                    <a:pt x="240" y="0"/>
                  </a:moveTo>
                  <a:lnTo>
                    <a:pt x="220" y="500"/>
                  </a:lnTo>
                  <a:lnTo>
                    <a:pt x="660" y="540"/>
                  </a:lnTo>
                  <a:lnTo>
                    <a:pt x="680" y="20"/>
                  </a:lnTo>
                  <a:lnTo>
                    <a:pt x="240" y="0"/>
                  </a:lnTo>
                  <a:close/>
                  <a:moveTo>
                    <a:pt x="180" y="979"/>
                  </a:moveTo>
                  <a:lnTo>
                    <a:pt x="1" y="3557"/>
                  </a:lnTo>
                  <a:lnTo>
                    <a:pt x="440" y="3597"/>
                  </a:lnTo>
                  <a:lnTo>
                    <a:pt x="620" y="1019"/>
                  </a:lnTo>
                  <a:lnTo>
                    <a:pt x="180" y="9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6"/>
            <p:cNvSpPr/>
            <p:nvPr/>
          </p:nvSpPr>
          <p:spPr>
            <a:xfrm>
              <a:off x="4349090" y="2755178"/>
              <a:ext cx="48380" cy="71940"/>
            </a:xfrm>
            <a:custGeom>
              <a:avLst/>
              <a:gdLst/>
              <a:ahLst/>
              <a:cxnLst/>
              <a:rect l="l" t="t" r="r" b="b"/>
              <a:pathLst>
                <a:path w="2419" h="3597" extrusionOk="0">
                  <a:moveTo>
                    <a:pt x="1148" y="1235"/>
                  </a:moveTo>
                  <a:cubicBezTo>
                    <a:pt x="1171" y="1235"/>
                    <a:pt x="1195" y="1237"/>
                    <a:pt x="1220" y="1239"/>
                  </a:cubicBezTo>
                  <a:cubicBezTo>
                    <a:pt x="1419" y="1239"/>
                    <a:pt x="1579" y="1339"/>
                    <a:pt x="1699" y="1519"/>
                  </a:cubicBezTo>
                  <a:cubicBezTo>
                    <a:pt x="1839" y="1699"/>
                    <a:pt x="1879" y="1958"/>
                    <a:pt x="1859" y="2318"/>
                  </a:cubicBezTo>
                  <a:cubicBezTo>
                    <a:pt x="1839" y="2638"/>
                    <a:pt x="1739" y="2858"/>
                    <a:pt x="1599" y="3017"/>
                  </a:cubicBezTo>
                  <a:cubicBezTo>
                    <a:pt x="1459" y="3157"/>
                    <a:pt x="1280" y="3217"/>
                    <a:pt x="1100" y="3217"/>
                  </a:cubicBezTo>
                  <a:cubicBezTo>
                    <a:pt x="900" y="3197"/>
                    <a:pt x="740" y="3097"/>
                    <a:pt x="620" y="2938"/>
                  </a:cubicBezTo>
                  <a:cubicBezTo>
                    <a:pt x="500" y="2758"/>
                    <a:pt x="440" y="2498"/>
                    <a:pt x="460" y="2178"/>
                  </a:cubicBezTo>
                  <a:cubicBezTo>
                    <a:pt x="480" y="1839"/>
                    <a:pt x="580" y="1579"/>
                    <a:pt x="720" y="1439"/>
                  </a:cubicBezTo>
                  <a:cubicBezTo>
                    <a:pt x="843" y="1299"/>
                    <a:pt x="981" y="1235"/>
                    <a:pt x="1148" y="1235"/>
                  </a:cubicBezTo>
                  <a:close/>
                  <a:moveTo>
                    <a:pt x="1979" y="0"/>
                  </a:moveTo>
                  <a:lnTo>
                    <a:pt x="1899" y="1279"/>
                  </a:lnTo>
                  <a:cubicBezTo>
                    <a:pt x="1819" y="1159"/>
                    <a:pt x="1739" y="1079"/>
                    <a:pt x="1619" y="999"/>
                  </a:cubicBezTo>
                  <a:cubicBezTo>
                    <a:pt x="1499" y="919"/>
                    <a:pt x="1359" y="879"/>
                    <a:pt x="1200" y="859"/>
                  </a:cubicBezTo>
                  <a:cubicBezTo>
                    <a:pt x="1000" y="859"/>
                    <a:pt x="800" y="899"/>
                    <a:pt x="620" y="999"/>
                  </a:cubicBezTo>
                  <a:cubicBezTo>
                    <a:pt x="440" y="1099"/>
                    <a:pt x="300" y="1239"/>
                    <a:pt x="201" y="1459"/>
                  </a:cubicBezTo>
                  <a:cubicBezTo>
                    <a:pt x="101" y="1659"/>
                    <a:pt x="41" y="1878"/>
                    <a:pt x="21" y="2138"/>
                  </a:cubicBezTo>
                  <a:cubicBezTo>
                    <a:pt x="1" y="2398"/>
                    <a:pt x="21" y="2638"/>
                    <a:pt x="101" y="2858"/>
                  </a:cubicBezTo>
                  <a:cubicBezTo>
                    <a:pt x="181" y="3057"/>
                    <a:pt x="300" y="3237"/>
                    <a:pt x="480" y="3357"/>
                  </a:cubicBezTo>
                  <a:cubicBezTo>
                    <a:pt x="640" y="3477"/>
                    <a:pt x="820" y="3557"/>
                    <a:pt x="1020" y="3577"/>
                  </a:cubicBezTo>
                  <a:cubicBezTo>
                    <a:pt x="1043" y="3578"/>
                    <a:pt x="1065" y="3579"/>
                    <a:pt x="1088" y="3579"/>
                  </a:cubicBezTo>
                  <a:cubicBezTo>
                    <a:pt x="1376" y="3579"/>
                    <a:pt x="1612" y="3460"/>
                    <a:pt x="1779" y="3237"/>
                  </a:cubicBezTo>
                  <a:lnTo>
                    <a:pt x="1779" y="3237"/>
                  </a:lnTo>
                  <a:lnTo>
                    <a:pt x="1759" y="3557"/>
                  </a:lnTo>
                  <a:lnTo>
                    <a:pt x="2159" y="3597"/>
                  </a:lnTo>
                  <a:lnTo>
                    <a:pt x="2419" y="20"/>
                  </a:lnTo>
                  <a:lnTo>
                    <a:pt x="19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6"/>
            <p:cNvSpPr/>
            <p:nvPr/>
          </p:nvSpPr>
          <p:spPr>
            <a:xfrm>
              <a:off x="1140410" y="3050238"/>
              <a:ext cx="60360" cy="79020"/>
            </a:xfrm>
            <a:custGeom>
              <a:avLst/>
              <a:gdLst/>
              <a:ahLst/>
              <a:cxnLst/>
              <a:rect l="l" t="t" r="r" b="b"/>
              <a:pathLst>
                <a:path w="3018" h="3951" extrusionOk="0">
                  <a:moveTo>
                    <a:pt x="1878" y="433"/>
                  </a:moveTo>
                  <a:cubicBezTo>
                    <a:pt x="2018" y="433"/>
                    <a:pt x="2118" y="473"/>
                    <a:pt x="2238" y="553"/>
                  </a:cubicBezTo>
                  <a:cubicBezTo>
                    <a:pt x="2338" y="613"/>
                    <a:pt x="2418" y="733"/>
                    <a:pt x="2458" y="873"/>
                  </a:cubicBezTo>
                  <a:cubicBezTo>
                    <a:pt x="2518" y="1073"/>
                    <a:pt x="2498" y="1253"/>
                    <a:pt x="2418" y="1393"/>
                  </a:cubicBezTo>
                  <a:cubicBezTo>
                    <a:pt x="2338" y="1532"/>
                    <a:pt x="2138" y="1652"/>
                    <a:pt x="1839" y="1752"/>
                  </a:cubicBezTo>
                  <a:lnTo>
                    <a:pt x="959" y="2032"/>
                  </a:lnTo>
                  <a:lnTo>
                    <a:pt x="580" y="813"/>
                  </a:lnTo>
                  <a:lnTo>
                    <a:pt x="1459" y="533"/>
                  </a:lnTo>
                  <a:cubicBezTo>
                    <a:pt x="1659" y="473"/>
                    <a:pt x="1799" y="433"/>
                    <a:pt x="1878" y="433"/>
                  </a:cubicBezTo>
                  <a:close/>
                  <a:moveTo>
                    <a:pt x="2032" y="1"/>
                  </a:moveTo>
                  <a:cubicBezTo>
                    <a:pt x="1964" y="1"/>
                    <a:pt x="1893" y="6"/>
                    <a:pt x="1819" y="14"/>
                  </a:cubicBezTo>
                  <a:cubicBezTo>
                    <a:pt x="1699" y="34"/>
                    <a:pt x="1519" y="74"/>
                    <a:pt x="1279" y="134"/>
                  </a:cubicBezTo>
                  <a:lnTo>
                    <a:pt x="0" y="553"/>
                  </a:lnTo>
                  <a:lnTo>
                    <a:pt x="1079" y="3950"/>
                  </a:lnTo>
                  <a:lnTo>
                    <a:pt x="1539" y="3810"/>
                  </a:lnTo>
                  <a:lnTo>
                    <a:pt x="1099" y="2432"/>
                  </a:lnTo>
                  <a:lnTo>
                    <a:pt x="1958" y="2152"/>
                  </a:lnTo>
                  <a:cubicBezTo>
                    <a:pt x="2458" y="1992"/>
                    <a:pt x="2758" y="1792"/>
                    <a:pt x="2878" y="1532"/>
                  </a:cubicBezTo>
                  <a:cubicBezTo>
                    <a:pt x="2997" y="1273"/>
                    <a:pt x="3017" y="1013"/>
                    <a:pt x="2918" y="713"/>
                  </a:cubicBezTo>
                  <a:cubicBezTo>
                    <a:pt x="2858" y="553"/>
                    <a:pt x="2778" y="393"/>
                    <a:pt x="2658" y="274"/>
                  </a:cubicBezTo>
                  <a:cubicBezTo>
                    <a:pt x="2558" y="154"/>
                    <a:pt x="2418" y="74"/>
                    <a:pt x="2298" y="34"/>
                  </a:cubicBezTo>
                  <a:cubicBezTo>
                    <a:pt x="2216" y="10"/>
                    <a:pt x="2127" y="1"/>
                    <a:pt x="20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6"/>
            <p:cNvSpPr/>
            <p:nvPr/>
          </p:nvSpPr>
          <p:spPr>
            <a:xfrm>
              <a:off x="1203150" y="3038918"/>
              <a:ext cx="61560" cy="70760"/>
            </a:xfrm>
            <a:custGeom>
              <a:avLst/>
              <a:gdLst/>
              <a:ahLst/>
              <a:cxnLst/>
              <a:rect l="l" t="t" r="r" b="b"/>
              <a:pathLst>
                <a:path w="3078" h="3538" extrusionOk="0">
                  <a:moveTo>
                    <a:pt x="420" y="0"/>
                  </a:moveTo>
                  <a:lnTo>
                    <a:pt x="0" y="120"/>
                  </a:lnTo>
                  <a:lnTo>
                    <a:pt x="1079" y="3537"/>
                  </a:lnTo>
                  <a:lnTo>
                    <a:pt x="1499" y="3397"/>
                  </a:lnTo>
                  <a:lnTo>
                    <a:pt x="1059" y="2058"/>
                  </a:lnTo>
                  <a:cubicBezTo>
                    <a:pt x="999" y="1859"/>
                    <a:pt x="979" y="1699"/>
                    <a:pt x="979" y="1579"/>
                  </a:cubicBezTo>
                  <a:cubicBezTo>
                    <a:pt x="999" y="1459"/>
                    <a:pt x="1039" y="1339"/>
                    <a:pt x="1139" y="1239"/>
                  </a:cubicBezTo>
                  <a:cubicBezTo>
                    <a:pt x="1219" y="1139"/>
                    <a:pt x="1339" y="1079"/>
                    <a:pt x="1459" y="1039"/>
                  </a:cubicBezTo>
                  <a:cubicBezTo>
                    <a:pt x="1533" y="1012"/>
                    <a:pt x="1603" y="997"/>
                    <a:pt x="1669" y="997"/>
                  </a:cubicBezTo>
                  <a:cubicBezTo>
                    <a:pt x="1744" y="997"/>
                    <a:pt x="1814" y="1017"/>
                    <a:pt x="1879" y="1059"/>
                  </a:cubicBezTo>
                  <a:cubicBezTo>
                    <a:pt x="2019" y="1119"/>
                    <a:pt x="2098" y="1259"/>
                    <a:pt x="2178" y="1459"/>
                  </a:cubicBezTo>
                  <a:lnTo>
                    <a:pt x="2658" y="3038"/>
                  </a:lnTo>
                  <a:lnTo>
                    <a:pt x="3078" y="2898"/>
                  </a:lnTo>
                  <a:lnTo>
                    <a:pt x="2578" y="1339"/>
                  </a:lnTo>
                  <a:cubicBezTo>
                    <a:pt x="2518" y="1099"/>
                    <a:pt x="2418" y="919"/>
                    <a:pt x="2318" y="800"/>
                  </a:cubicBezTo>
                  <a:cubicBezTo>
                    <a:pt x="2218" y="700"/>
                    <a:pt x="2098" y="640"/>
                    <a:pt x="1939" y="600"/>
                  </a:cubicBezTo>
                  <a:cubicBezTo>
                    <a:pt x="1880" y="592"/>
                    <a:pt x="1822" y="588"/>
                    <a:pt x="1762" y="588"/>
                  </a:cubicBezTo>
                  <a:cubicBezTo>
                    <a:pt x="1659" y="588"/>
                    <a:pt x="1553" y="602"/>
                    <a:pt x="1439" y="640"/>
                  </a:cubicBezTo>
                  <a:cubicBezTo>
                    <a:pt x="1139" y="740"/>
                    <a:pt x="920" y="939"/>
                    <a:pt x="800" y="1219"/>
                  </a:cubicBezTo>
                  <a:lnTo>
                    <a:pt x="4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6"/>
            <p:cNvSpPr/>
            <p:nvPr/>
          </p:nvSpPr>
          <p:spPr>
            <a:xfrm>
              <a:off x="1264290" y="3034718"/>
              <a:ext cx="51180" cy="54120"/>
            </a:xfrm>
            <a:custGeom>
              <a:avLst/>
              <a:gdLst/>
              <a:ahLst/>
              <a:cxnLst/>
              <a:rect l="l" t="t" r="r" b="b"/>
              <a:pathLst>
                <a:path w="2559" h="2706" extrusionOk="0">
                  <a:moveTo>
                    <a:pt x="1211" y="369"/>
                  </a:moveTo>
                  <a:cubicBezTo>
                    <a:pt x="1339" y="369"/>
                    <a:pt x="1463" y="413"/>
                    <a:pt x="1579" y="490"/>
                  </a:cubicBezTo>
                  <a:cubicBezTo>
                    <a:pt x="1699" y="550"/>
                    <a:pt x="1819" y="690"/>
                    <a:pt x="1899" y="890"/>
                  </a:cubicBezTo>
                  <a:lnTo>
                    <a:pt x="520" y="1329"/>
                  </a:lnTo>
                  <a:cubicBezTo>
                    <a:pt x="460" y="1109"/>
                    <a:pt x="480" y="930"/>
                    <a:pt x="560" y="750"/>
                  </a:cubicBezTo>
                  <a:cubicBezTo>
                    <a:pt x="660" y="590"/>
                    <a:pt x="800" y="470"/>
                    <a:pt x="1000" y="410"/>
                  </a:cubicBezTo>
                  <a:cubicBezTo>
                    <a:pt x="1070" y="382"/>
                    <a:pt x="1141" y="369"/>
                    <a:pt x="1211" y="369"/>
                  </a:cubicBezTo>
                  <a:close/>
                  <a:moveTo>
                    <a:pt x="1264" y="1"/>
                  </a:moveTo>
                  <a:cubicBezTo>
                    <a:pt x="1142" y="1"/>
                    <a:pt x="1014" y="23"/>
                    <a:pt x="880" y="70"/>
                  </a:cubicBezTo>
                  <a:cubicBezTo>
                    <a:pt x="540" y="170"/>
                    <a:pt x="300" y="370"/>
                    <a:pt x="160" y="670"/>
                  </a:cubicBezTo>
                  <a:cubicBezTo>
                    <a:pt x="21" y="970"/>
                    <a:pt x="1" y="1329"/>
                    <a:pt x="140" y="1729"/>
                  </a:cubicBezTo>
                  <a:cubicBezTo>
                    <a:pt x="260" y="2149"/>
                    <a:pt x="480" y="2408"/>
                    <a:pt x="760" y="2568"/>
                  </a:cubicBezTo>
                  <a:cubicBezTo>
                    <a:pt x="920" y="2660"/>
                    <a:pt x="1093" y="2705"/>
                    <a:pt x="1279" y="2705"/>
                  </a:cubicBezTo>
                  <a:cubicBezTo>
                    <a:pt x="1418" y="2705"/>
                    <a:pt x="1565" y="2679"/>
                    <a:pt x="1719" y="2628"/>
                  </a:cubicBezTo>
                  <a:cubicBezTo>
                    <a:pt x="1999" y="2548"/>
                    <a:pt x="2219" y="2408"/>
                    <a:pt x="2358" y="2208"/>
                  </a:cubicBezTo>
                  <a:cubicBezTo>
                    <a:pt x="2498" y="2009"/>
                    <a:pt x="2558" y="1769"/>
                    <a:pt x="2558" y="1489"/>
                  </a:cubicBezTo>
                  <a:lnTo>
                    <a:pt x="2558" y="1489"/>
                  </a:lnTo>
                  <a:lnTo>
                    <a:pt x="2099" y="1569"/>
                  </a:lnTo>
                  <a:cubicBezTo>
                    <a:pt x="2099" y="1769"/>
                    <a:pt x="2059" y="1929"/>
                    <a:pt x="1959" y="2049"/>
                  </a:cubicBezTo>
                  <a:cubicBezTo>
                    <a:pt x="1879" y="2169"/>
                    <a:pt x="1759" y="2248"/>
                    <a:pt x="1619" y="2288"/>
                  </a:cubicBezTo>
                  <a:cubicBezTo>
                    <a:pt x="1537" y="2311"/>
                    <a:pt x="1460" y="2322"/>
                    <a:pt x="1386" y="2322"/>
                  </a:cubicBezTo>
                  <a:cubicBezTo>
                    <a:pt x="1262" y="2322"/>
                    <a:pt x="1145" y="2291"/>
                    <a:pt x="1020" y="2228"/>
                  </a:cubicBezTo>
                  <a:cubicBezTo>
                    <a:pt x="840" y="2129"/>
                    <a:pt x="700" y="1949"/>
                    <a:pt x="600" y="1689"/>
                  </a:cubicBezTo>
                  <a:lnTo>
                    <a:pt x="2438" y="1109"/>
                  </a:lnTo>
                  <a:cubicBezTo>
                    <a:pt x="2438" y="1050"/>
                    <a:pt x="2418" y="1010"/>
                    <a:pt x="2418" y="990"/>
                  </a:cubicBezTo>
                  <a:cubicBezTo>
                    <a:pt x="2279" y="590"/>
                    <a:pt x="2079" y="310"/>
                    <a:pt x="1799" y="150"/>
                  </a:cubicBezTo>
                  <a:cubicBezTo>
                    <a:pt x="1630" y="54"/>
                    <a:pt x="1453" y="1"/>
                    <a:pt x="12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6"/>
            <p:cNvSpPr/>
            <p:nvPr/>
          </p:nvSpPr>
          <p:spPr>
            <a:xfrm>
              <a:off x="1315050" y="3017178"/>
              <a:ext cx="55560" cy="58920"/>
            </a:xfrm>
            <a:custGeom>
              <a:avLst/>
              <a:gdLst/>
              <a:ahLst/>
              <a:cxnLst/>
              <a:rect l="l" t="t" r="r" b="b"/>
              <a:pathLst>
                <a:path w="2778" h="2946" extrusionOk="0">
                  <a:moveTo>
                    <a:pt x="1466" y="0"/>
                  </a:moveTo>
                  <a:cubicBezTo>
                    <a:pt x="1363" y="0"/>
                    <a:pt x="1256" y="19"/>
                    <a:pt x="1139" y="48"/>
                  </a:cubicBezTo>
                  <a:cubicBezTo>
                    <a:pt x="800" y="168"/>
                    <a:pt x="580" y="388"/>
                    <a:pt x="480" y="708"/>
                  </a:cubicBezTo>
                  <a:lnTo>
                    <a:pt x="380" y="348"/>
                  </a:lnTo>
                  <a:lnTo>
                    <a:pt x="0" y="468"/>
                  </a:lnTo>
                  <a:lnTo>
                    <a:pt x="780" y="2946"/>
                  </a:lnTo>
                  <a:lnTo>
                    <a:pt x="1199" y="2806"/>
                  </a:lnTo>
                  <a:lnTo>
                    <a:pt x="780" y="1467"/>
                  </a:lnTo>
                  <a:cubicBezTo>
                    <a:pt x="680" y="1147"/>
                    <a:pt x="660" y="907"/>
                    <a:pt x="760" y="768"/>
                  </a:cubicBezTo>
                  <a:cubicBezTo>
                    <a:pt x="859" y="608"/>
                    <a:pt x="999" y="508"/>
                    <a:pt x="1159" y="448"/>
                  </a:cubicBezTo>
                  <a:cubicBezTo>
                    <a:pt x="1229" y="424"/>
                    <a:pt x="1293" y="415"/>
                    <a:pt x="1353" y="415"/>
                  </a:cubicBezTo>
                  <a:cubicBezTo>
                    <a:pt x="1396" y="415"/>
                    <a:pt x="1438" y="420"/>
                    <a:pt x="1479" y="428"/>
                  </a:cubicBezTo>
                  <a:cubicBezTo>
                    <a:pt x="1579" y="448"/>
                    <a:pt x="1659" y="508"/>
                    <a:pt x="1719" y="568"/>
                  </a:cubicBezTo>
                  <a:cubicBezTo>
                    <a:pt x="1779" y="648"/>
                    <a:pt x="1839" y="768"/>
                    <a:pt x="1899" y="947"/>
                  </a:cubicBezTo>
                  <a:lnTo>
                    <a:pt x="2358" y="2446"/>
                  </a:lnTo>
                  <a:lnTo>
                    <a:pt x="2778" y="2306"/>
                  </a:lnTo>
                  <a:lnTo>
                    <a:pt x="2298" y="788"/>
                  </a:lnTo>
                  <a:cubicBezTo>
                    <a:pt x="2238" y="608"/>
                    <a:pt x="2198" y="468"/>
                    <a:pt x="2158" y="388"/>
                  </a:cubicBezTo>
                  <a:cubicBezTo>
                    <a:pt x="2098" y="288"/>
                    <a:pt x="2018" y="188"/>
                    <a:pt x="1919" y="128"/>
                  </a:cubicBezTo>
                  <a:cubicBezTo>
                    <a:pt x="1839" y="48"/>
                    <a:pt x="1719" y="8"/>
                    <a:pt x="1579" y="8"/>
                  </a:cubicBezTo>
                  <a:cubicBezTo>
                    <a:pt x="1541" y="3"/>
                    <a:pt x="1504" y="0"/>
                    <a:pt x="14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6"/>
            <p:cNvSpPr/>
            <p:nvPr/>
          </p:nvSpPr>
          <p:spPr>
            <a:xfrm>
              <a:off x="1363410" y="2996958"/>
              <a:ext cx="45180" cy="81540"/>
            </a:xfrm>
            <a:custGeom>
              <a:avLst/>
              <a:gdLst/>
              <a:ahLst/>
              <a:cxnLst/>
              <a:rect l="l" t="t" r="r" b="b"/>
              <a:pathLst>
                <a:path w="2259" h="4077" extrusionOk="0">
                  <a:moveTo>
                    <a:pt x="2258" y="0"/>
                  </a:moveTo>
                  <a:lnTo>
                    <a:pt x="1838" y="140"/>
                  </a:lnTo>
                  <a:lnTo>
                    <a:pt x="1758" y="1739"/>
                  </a:lnTo>
                  <a:cubicBezTo>
                    <a:pt x="1758" y="1958"/>
                    <a:pt x="1758" y="2158"/>
                    <a:pt x="1778" y="2358"/>
                  </a:cubicBezTo>
                  <a:cubicBezTo>
                    <a:pt x="1659" y="2178"/>
                    <a:pt x="1539" y="2018"/>
                    <a:pt x="1419" y="1859"/>
                  </a:cubicBezTo>
                  <a:lnTo>
                    <a:pt x="440" y="580"/>
                  </a:lnTo>
                  <a:lnTo>
                    <a:pt x="0" y="720"/>
                  </a:lnTo>
                  <a:lnTo>
                    <a:pt x="1719" y="2898"/>
                  </a:lnTo>
                  <a:cubicBezTo>
                    <a:pt x="1719" y="2958"/>
                    <a:pt x="1699" y="2997"/>
                    <a:pt x="1699" y="3017"/>
                  </a:cubicBezTo>
                  <a:cubicBezTo>
                    <a:pt x="1699" y="3197"/>
                    <a:pt x="1699" y="3317"/>
                    <a:pt x="1679" y="3377"/>
                  </a:cubicBezTo>
                  <a:cubicBezTo>
                    <a:pt x="1659" y="3437"/>
                    <a:pt x="1619" y="3497"/>
                    <a:pt x="1579" y="3537"/>
                  </a:cubicBezTo>
                  <a:cubicBezTo>
                    <a:pt x="1539" y="3597"/>
                    <a:pt x="1459" y="3637"/>
                    <a:pt x="1379" y="3657"/>
                  </a:cubicBezTo>
                  <a:cubicBezTo>
                    <a:pt x="1299" y="3677"/>
                    <a:pt x="1219" y="3697"/>
                    <a:pt x="1119" y="3697"/>
                  </a:cubicBezTo>
                  <a:lnTo>
                    <a:pt x="1299" y="4077"/>
                  </a:lnTo>
                  <a:cubicBezTo>
                    <a:pt x="1399" y="4077"/>
                    <a:pt x="1499" y="4077"/>
                    <a:pt x="1579" y="4037"/>
                  </a:cubicBezTo>
                  <a:cubicBezTo>
                    <a:pt x="1719" y="3997"/>
                    <a:pt x="1818" y="3937"/>
                    <a:pt x="1898" y="3837"/>
                  </a:cubicBezTo>
                  <a:cubicBezTo>
                    <a:pt x="1978" y="3737"/>
                    <a:pt x="2018" y="3617"/>
                    <a:pt x="2058" y="3457"/>
                  </a:cubicBezTo>
                  <a:cubicBezTo>
                    <a:pt x="2078" y="3337"/>
                    <a:pt x="2098" y="3117"/>
                    <a:pt x="2118" y="2818"/>
                  </a:cubicBezTo>
                  <a:lnTo>
                    <a:pt x="22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6"/>
            <p:cNvSpPr/>
            <p:nvPr/>
          </p:nvSpPr>
          <p:spPr>
            <a:xfrm>
              <a:off x="1409350" y="2973378"/>
              <a:ext cx="30000" cy="70760"/>
            </a:xfrm>
            <a:custGeom>
              <a:avLst/>
              <a:gdLst/>
              <a:ahLst/>
              <a:cxnLst/>
              <a:rect l="l" t="t" r="r" b="b"/>
              <a:pathLst>
                <a:path w="1500" h="3538" extrusionOk="0">
                  <a:moveTo>
                    <a:pt x="421" y="0"/>
                  </a:moveTo>
                  <a:lnTo>
                    <a:pt x="1" y="140"/>
                  </a:lnTo>
                  <a:lnTo>
                    <a:pt x="1080" y="3537"/>
                  </a:lnTo>
                  <a:lnTo>
                    <a:pt x="1500" y="3417"/>
                  </a:lnTo>
                  <a:lnTo>
                    <a:pt x="4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6"/>
            <p:cNvSpPr/>
            <p:nvPr/>
          </p:nvSpPr>
          <p:spPr>
            <a:xfrm>
              <a:off x="1439730" y="2978578"/>
              <a:ext cx="55580" cy="57060"/>
            </a:xfrm>
            <a:custGeom>
              <a:avLst/>
              <a:gdLst/>
              <a:ahLst/>
              <a:cxnLst/>
              <a:rect l="l" t="t" r="r" b="b"/>
              <a:pathLst>
                <a:path w="2779" h="2853" extrusionOk="0">
                  <a:moveTo>
                    <a:pt x="1819" y="1219"/>
                  </a:moveTo>
                  <a:lnTo>
                    <a:pt x="1879" y="1359"/>
                  </a:lnTo>
                  <a:cubicBezTo>
                    <a:pt x="1919" y="1539"/>
                    <a:pt x="1959" y="1699"/>
                    <a:pt x="1939" y="1798"/>
                  </a:cubicBezTo>
                  <a:cubicBezTo>
                    <a:pt x="1919" y="1938"/>
                    <a:pt x="1859" y="2078"/>
                    <a:pt x="1759" y="2178"/>
                  </a:cubicBezTo>
                  <a:cubicBezTo>
                    <a:pt x="1639" y="2298"/>
                    <a:pt x="1519" y="2378"/>
                    <a:pt x="1359" y="2418"/>
                  </a:cubicBezTo>
                  <a:cubicBezTo>
                    <a:pt x="1271" y="2451"/>
                    <a:pt x="1189" y="2466"/>
                    <a:pt x="1114" y="2466"/>
                  </a:cubicBezTo>
                  <a:cubicBezTo>
                    <a:pt x="1052" y="2466"/>
                    <a:pt x="994" y="2456"/>
                    <a:pt x="940" y="2438"/>
                  </a:cubicBezTo>
                  <a:cubicBezTo>
                    <a:pt x="840" y="2378"/>
                    <a:pt x="760" y="2298"/>
                    <a:pt x="740" y="2198"/>
                  </a:cubicBezTo>
                  <a:cubicBezTo>
                    <a:pt x="700" y="2118"/>
                    <a:pt x="700" y="2038"/>
                    <a:pt x="720" y="1978"/>
                  </a:cubicBezTo>
                  <a:cubicBezTo>
                    <a:pt x="740" y="1898"/>
                    <a:pt x="780" y="1838"/>
                    <a:pt x="840" y="1778"/>
                  </a:cubicBezTo>
                  <a:cubicBezTo>
                    <a:pt x="920" y="1738"/>
                    <a:pt x="1020" y="1659"/>
                    <a:pt x="1180" y="1579"/>
                  </a:cubicBezTo>
                  <a:cubicBezTo>
                    <a:pt x="1479" y="1439"/>
                    <a:pt x="1699" y="1319"/>
                    <a:pt x="1819" y="1219"/>
                  </a:cubicBezTo>
                  <a:close/>
                  <a:moveTo>
                    <a:pt x="1419" y="0"/>
                  </a:moveTo>
                  <a:cubicBezTo>
                    <a:pt x="1279" y="0"/>
                    <a:pt x="1100" y="20"/>
                    <a:pt x="880" y="100"/>
                  </a:cubicBezTo>
                  <a:cubicBezTo>
                    <a:pt x="680" y="160"/>
                    <a:pt x="500" y="240"/>
                    <a:pt x="340" y="360"/>
                  </a:cubicBezTo>
                  <a:cubicBezTo>
                    <a:pt x="200" y="460"/>
                    <a:pt x="101" y="580"/>
                    <a:pt x="61" y="719"/>
                  </a:cubicBezTo>
                  <a:cubicBezTo>
                    <a:pt x="1" y="859"/>
                    <a:pt x="1" y="1019"/>
                    <a:pt x="1" y="1199"/>
                  </a:cubicBezTo>
                  <a:lnTo>
                    <a:pt x="440" y="1139"/>
                  </a:lnTo>
                  <a:cubicBezTo>
                    <a:pt x="420" y="939"/>
                    <a:pt x="460" y="799"/>
                    <a:pt x="520" y="699"/>
                  </a:cubicBezTo>
                  <a:cubicBezTo>
                    <a:pt x="600" y="600"/>
                    <a:pt x="740" y="520"/>
                    <a:pt x="940" y="460"/>
                  </a:cubicBezTo>
                  <a:cubicBezTo>
                    <a:pt x="1056" y="425"/>
                    <a:pt x="1165" y="403"/>
                    <a:pt x="1264" y="403"/>
                  </a:cubicBezTo>
                  <a:cubicBezTo>
                    <a:pt x="1335" y="403"/>
                    <a:pt x="1401" y="415"/>
                    <a:pt x="1459" y="440"/>
                  </a:cubicBezTo>
                  <a:cubicBezTo>
                    <a:pt x="1559" y="500"/>
                    <a:pt x="1639" y="600"/>
                    <a:pt x="1679" y="779"/>
                  </a:cubicBezTo>
                  <a:cubicBezTo>
                    <a:pt x="1699" y="779"/>
                    <a:pt x="1699" y="819"/>
                    <a:pt x="1719" y="879"/>
                  </a:cubicBezTo>
                  <a:cubicBezTo>
                    <a:pt x="1579" y="979"/>
                    <a:pt x="1339" y="1119"/>
                    <a:pt x="1020" y="1259"/>
                  </a:cubicBezTo>
                  <a:cubicBezTo>
                    <a:pt x="860" y="1339"/>
                    <a:pt x="740" y="1399"/>
                    <a:pt x="660" y="1439"/>
                  </a:cubicBezTo>
                  <a:cubicBezTo>
                    <a:pt x="560" y="1519"/>
                    <a:pt x="480" y="1579"/>
                    <a:pt x="400" y="1679"/>
                  </a:cubicBezTo>
                  <a:cubicBezTo>
                    <a:pt x="340" y="1758"/>
                    <a:pt x="280" y="1878"/>
                    <a:pt x="260" y="1978"/>
                  </a:cubicBezTo>
                  <a:cubicBezTo>
                    <a:pt x="240" y="2098"/>
                    <a:pt x="260" y="2218"/>
                    <a:pt x="280" y="2338"/>
                  </a:cubicBezTo>
                  <a:cubicBezTo>
                    <a:pt x="360" y="2558"/>
                    <a:pt x="480" y="2698"/>
                    <a:pt x="660" y="2778"/>
                  </a:cubicBezTo>
                  <a:cubicBezTo>
                    <a:pt x="760" y="2827"/>
                    <a:pt x="865" y="2852"/>
                    <a:pt x="980" y="2852"/>
                  </a:cubicBezTo>
                  <a:cubicBezTo>
                    <a:pt x="1095" y="2852"/>
                    <a:pt x="1220" y="2827"/>
                    <a:pt x="1359" y="2778"/>
                  </a:cubicBezTo>
                  <a:cubicBezTo>
                    <a:pt x="1519" y="2738"/>
                    <a:pt x="1659" y="2658"/>
                    <a:pt x="1799" y="2558"/>
                  </a:cubicBezTo>
                  <a:cubicBezTo>
                    <a:pt x="1919" y="2458"/>
                    <a:pt x="2039" y="2318"/>
                    <a:pt x="2159" y="2138"/>
                  </a:cubicBezTo>
                  <a:cubicBezTo>
                    <a:pt x="2199" y="2238"/>
                    <a:pt x="2259" y="2338"/>
                    <a:pt x="2339" y="2418"/>
                  </a:cubicBezTo>
                  <a:lnTo>
                    <a:pt x="2778" y="2278"/>
                  </a:lnTo>
                  <a:cubicBezTo>
                    <a:pt x="2678" y="2198"/>
                    <a:pt x="2618" y="2118"/>
                    <a:pt x="2578" y="2018"/>
                  </a:cubicBezTo>
                  <a:cubicBezTo>
                    <a:pt x="2518" y="1918"/>
                    <a:pt x="2438" y="1679"/>
                    <a:pt x="2319" y="1279"/>
                  </a:cubicBezTo>
                  <a:lnTo>
                    <a:pt x="2139" y="719"/>
                  </a:lnTo>
                  <a:cubicBezTo>
                    <a:pt x="2079" y="540"/>
                    <a:pt x="2019" y="420"/>
                    <a:pt x="1999" y="340"/>
                  </a:cubicBezTo>
                  <a:cubicBezTo>
                    <a:pt x="1939" y="240"/>
                    <a:pt x="1859" y="160"/>
                    <a:pt x="1779" y="100"/>
                  </a:cubicBezTo>
                  <a:cubicBezTo>
                    <a:pt x="1679" y="40"/>
                    <a:pt x="1559" y="20"/>
                    <a:pt x="14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6"/>
            <p:cNvSpPr/>
            <p:nvPr/>
          </p:nvSpPr>
          <p:spPr>
            <a:xfrm>
              <a:off x="1483690" y="2949798"/>
              <a:ext cx="30000" cy="71160"/>
            </a:xfrm>
            <a:custGeom>
              <a:avLst/>
              <a:gdLst/>
              <a:ahLst/>
              <a:cxnLst/>
              <a:rect l="l" t="t" r="r" b="b"/>
              <a:pathLst>
                <a:path w="1500" h="3558" extrusionOk="0">
                  <a:moveTo>
                    <a:pt x="420" y="0"/>
                  </a:moveTo>
                  <a:lnTo>
                    <a:pt x="1" y="140"/>
                  </a:lnTo>
                  <a:lnTo>
                    <a:pt x="1080" y="3557"/>
                  </a:lnTo>
                  <a:lnTo>
                    <a:pt x="1499" y="3417"/>
                  </a:lnTo>
                  <a:lnTo>
                    <a:pt x="4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6"/>
            <p:cNvSpPr/>
            <p:nvPr/>
          </p:nvSpPr>
          <p:spPr>
            <a:xfrm>
              <a:off x="1513670" y="2954998"/>
              <a:ext cx="55560" cy="57120"/>
            </a:xfrm>
            <a:custGeom>
              <a:avLst/>
              <a:gdLst/>
              <a:ahLst/>
              <a:cxnLst/>
              <a:rect l="l" t="t" r="r" b="b"/>
              <a:pathLst>
                <a:path w="2778" h="2856" extrusionOk="0">
                  <a:moveTo>
                    <a:pt x="1839" y="1219"/>
                  </a:moveTo>
                  <a:lnTo>
                    <a:pt x="1879" y="1379"/>
                  </a:lnTo>
                  <a:cubicBezTo>
                    <a:pt x="1939" y="1559"/>
                    <a:pt x="1958" y="1699"/>
                    <a:pt x="1958" y="1818"/>
                  </a:cubicBezTo>
                  <a:cubicBezTo>
                    <a:pt x="1939" y="1958"/>
                    <a:pt x="1859" y="2078"/>
                    <a:pt x="1759" y="2178"/>
                  </a:cubicBezTo>
                  <a:cubicBezTo>
                    <a:pt x="1659" y="2298"/>
                    <a:pt x="1539" y="2378"/>
                    <a:pt x="1359" y="2418"/>
                  </a:cubicBezTo>
                  <a:cubicBezTo>
                    <a:pt x="1271" y="2451"/>
                    <a:pt x="1195" y="2466"/>
                    <a:pt x="1125" y="2466"/>
                  </a:cubicBezTo>
                  <a:cubicBezTo>
                    <a:pt x="1067" y="2466"/>
                    <a:pt x="1013" y="2456"/>
                    <a:pt x="959" y="2438"/>
                  </a:cubicBezTo>
                  <a:cubicBezTo>
                    <a:pt x="859" y="2378"/>
                    <a:pt x="780" y="2298"/>
                    <a:pt x="740" y="2198"/>
                  </a:cubicBezTo>
                  <a:cubicBezTo>
                    <a:pt x="720" y="2118"/>
                    <a:pt x="720" y="2058"/>
                    <a:pt x="740" y="1978"/>
                  </a:cubicBezTo>
                  <a:cubicBezTo>
                    <a:pt x="760" y="1898"/>
                    <a:pt x="800" y="1838"/>
                    <a:pt x="859" y="1798"/>
                  </a:cubicBezTo>
                  <a:cubicBezTo>
                    <a:pt x="919" y="1739"/>
                    <a:pt x="1039" y="1679"/>
                    <a:pt x="1199" y="1599"/>
                  </a:cubicBezTo>
                  <a:cubicBezTo>
                    <a:pt x="1499" y="1459"/>
                    <a:pt x="1699" y="1319"/>
                    <a:pt x="1839" y="1219"/>
                  </a:cubicBezTo>
                  <a:close/>
                  <a:moveTo>
                    <a:pt x="1439" y="0"/>
                  </a:moveTo>
                  <a:cubicBezTo>
                    <a:pt x="1279" y="0"/>
                    <a:pt x="1119" y="40"/>
                    <a:pt x="899" y="100"/>
                  </a:cubicBezTo>
                  <a:cubicBezTo>
                    <a:pt x="680" y="160"/>
                    <a:pt x="500" y="260"/>
                    <a:pt x="360" y="360"/>
                  </a:cubicBezTo>
                  <a:cubicBezTo>
                    <a:pt x="220" y="480"/>
                    <a:pt x="120" y="600"/>
                    <a:pt x="80" y="719"/>
                  </a:cubicBezTo>
                  <a:cubicBezTo>
                    <a:pt x="20" y="859"/>
                    <a:pt x="0" y="1019"/>
                    <a:pt x="20" y="1219"/>
                  </a:cubicBezTo>
                  <a:lnTo>
                    <a:pt x="460" y="1139"/>
                  </a:lnTo>
                  <a:cubicBezTo>
                    <a:pt x="440" y="939"/>
                    <a:pt x="480" y="799"/>
                    <a:pt x="540" y="699"/>
                  </a:cubicBezTo>
                  <a:cubicBezTo>
                    <a:pt x="620" y="600"/>
                    <a:pt x="740" y="520"/>
                    <a:pt x="939" y="460"/>
                  </a:cubicBezTo>
                  <a:cubicBezTo>
                    <a:pt x="1049" y="430"/>
                    <a:pt x="1149" y="415"/>
                    <a:pt x="1237" y="415"/>
                  </a:cubicBezTo>
                  <a:cubicBezTo>
                    <a:pt x="1324" y="415"/>
                    <a:pt x="1399" y="430"/>
                    <a:pt x="1459" y="460"/>
                  </a:cubicBezTo>
                  <a:cubicBezTo>
                    <a:pt x="1579" y="500"/>
                    <a:pt x="1639" y="600"/>
                    <a:pt x="1699" y="779"/>
                  </a:cubicBezTo>
                  <a:cubicBezTo>
                    <a:pt x="1699" y="799"/>
                    <a:pt x="1719" y="839"/>
                    <a:pt x="1739" y="879"/>
                  </a:cubicBezTo>
                  <a:cubicBezTo>
                    <a:pt x="1599" y="999"/>
                    <a:pt x="1359" y="1119"/>
                    <a:pt x="1039" y="1259"/>
                  </a:cubicBezTo>
                  <a:cubicBezTo>
                    <a:pt x="879" y="1339"/>
                    <a:pt x="760" y="1399"/>
                    <a:pt x="680" y="1439"/>
                  </a:cubicBezTo>
                  <a:cubicBezTo>
                    <a:pt x="580" y="1519"/>
                    <a:pt x="500" y="1599"/>
                    <a:pt x="420" y="1679"/>
                  </a:cubicBezTo>
                  <a:cubicBezTo>
                    <a:pt x="360" y="1779"/>
                    <a:pt x="300" y="1878"/>
                    <a:pt x="280" y="1998"/>
                  </a:cubicBezTo>
                  <a:cubicBezTo>
                    <a:pt x="260" y="2098"/>
                    <a:pt x="260" y="2218"/>
                    <a:pt x="300" y="2338"/>
                  </a:cubicBezTo>
                  <a:cubicBezTo>
                    <a:pt x="360" y="2558"/>
                    <a:pt x="500" y="2698"/>
                    <a:pt x="680" y="2798"/>
                  </a:cubicBezTo>
                  <a:cubicBezTo>
                    <a:pt x="774" y="2835"/>
                    <a:pt x="873" y="2855"/>
                    <a:pt x="980" y="2855"/>
                  </a:cubicBezTo>
                  <a:cubicBezTo>
                    <a:pt x="1100" y="2855"/>
                    <a:pt x="1231" y="2830"/>
                    <a:pt x="1379" y="2778"/>
                  </a:cubicBezTo>
                  <a:cubicBezTo>
                    <a:pt x="1539" y="2738"/>
                    <a:pt x="1679" y="2658"/>
                    <a:pt x="1799" y="2558"/>
                  </a:cubicBezTo>
                  <a:cubicBezTo>
                    <a:pt x="1939" y="2458"/>
                    <a:pt x="2058" y="2318"/>
                    <a:pt x="2158" y="2138"/>
                  </a:cubicBezTo>
                  <a:cubicBezTo>
                    <a:pt x="2218" y="2258"/>
                    <a:pt x="2278" y="2338"/>
                    <a:pt x="2338" y="2418"/>
                  </a:cubicBezTo>
                  <a:lnTo>
                    <a:pt x="2778" y="2278"/>
                  </a:lnTo>
                  <a:cubicBezTo>
                    <a:pt x="2698" y="2198"/>
                    <a:pt x="2638" y="2118"/>
                    <a:pt x="2578" y="2018"/>
                  </a:cubicBezTo>
                  <a:cubicBezTo>
                    <a:pt x="2538" y="1918"/>
                    <a:pt x="2438" y="1679"/>
                    <a:pt x="2318" y="1279"/>
                  </a:cubicBezTo>
                  <a:lnTo>
                    <a:pt x="2138" y="719"/>
                  </a:lnTo>
                  <a:cubicBezTo>
                    <a:pt x="2098" y="540"/>
                    <a:pt x="2038" y="420"/>
                    <a:pt x="1998" y="340"/>
                  </a:cubicBezTo>
                  <a:cubicBezTo>
                    <a:pt x="1939" y="240"/>
                    <a:pt x="1879" y="160"/>
                    <a:pt x="1779" y="100"/>
                  </a:cubicBezTo>
                  <a:cubicBezTo>
                    <a:pt x="1699" y="40"/>
                    <a:pt x="1579" y="20"/>
                    <a:pt x="14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6"/>
            <p:cNvSpPr/>
            <p:nvPr/>
          </p:nvSpPr>
          <p:spPr>
            <a:xfrm>
              <a:off x="1564010" y="2938457"/>
              <a:ext cx="55980" cy="58920"/>
            </a:xfrm>
            <a:custGeom>
              <a:avLst/>
              <a:gdLst/>
              <a:ahLst/>
              <a:cxnLst/>
              <a:rect l="l" t="t" r="r" b="b"/>
              <a:pathLst>
                <a:path w="2799" h="2946" extrusionOk="0">
                  <a:moveTo>
                    <a:pt x="1467" y="0"/>
                  </a:moveTo>
                  <a:cubicBezTo>
                    <a:pt x="1365" y="0"/>
                    <a:pt x="1262" y="19"/>
                    <a:pt x="1160" y="48"/>
                  </a:cubicBezTo>
                  <a:cubicBezTo>
                    <a:pt x="800" y="148"/>
                    <a:pt x="580" y="368"/>
                    <a:pt x="501" y="707"/>
                  </a:cubicBezTo>
                  <a:lnTo>
                    <a:pt x="381" y="348"/>
                  </a:lnTo>
                  <a:lnTo>
                    <a:pt x="1" y="467"/>
                  </a:lnTo>
                  <a:lnTo>
                    <a:pt x="780" y="2945"/>
                  </a:lnTo>
                  <a:lnTo>
                    <a:pt x="1200" y="2805"/>
                  </a:lnTo>
                  <a:lnTo>
                    <a:pt x="780" y="1467"/>
                  </a:lnTo>
                  <a:cubicBezTo>
                    <a:pt x="680" y="1147"/>
                    <a:pt x="680" y="907"/>
                    <a:pt x="760" y="747"/>
                  </a:cubicBezTo>
                  <a:cubicBezTo>
                    <a:pt x="860" y="607"/>
                    <a:pt x="1000" y="487"/>
                    <a:pt x="1180" y="447"/>
                  </a:cubicBezTo>
                  <a:cubicBezTo>
                    <a:pt x="1238" y="424"/>
                    <a:pt x="1304" y="414"/>
                    <a:pt x="1368" y="414"/>
                  </a:cubicBezTo>
                  <a:cubicBezTo>
                    <a:pt x="1413" y="414"/>
                    <a:pt x="1458" y="419"/>
                    <a:pt x="1500" y="427"/>
                  </a:cubicBezTo>
                  <a:cubicBezTo>
                    <a:pt x="1600" y="447"/>
                    <a:pt x="1679" y="487"/>
                    <a:pt x="1739" y="567"/>
                  </a:cubicBezTo>
                  <a:cubicBezTo>
                    <a:pt x="1779" y="647"/>
                    <a:pt x="1839" y="767"/>
                    <a:pt x="1899" y="947"/>
                  </a:cubicBezTo>
                  <a:lnTo>
                    <a:pt x="2379" y="2446"/>
                  </a:lnTo>
                  <a:lnTo>
                    <a:pt x="2798" y="2306"/>
                  </a:lnTo>
                  <a:lnTo>
                    <a:pt x="2319" y="787"/>
                  </a:lnTo>
                  <a:cubicBezTo>
                    <a:pt x="2259" y="587"/>
                    <a:pt x="2199" y="467"/>
                    <a:pt x="2159" y="388"/>
                  </a:cubicBezTo>
                  <a:cubicBezTo>
                    <a:pt x="2099" y="268"/>
                    <a:pt x="2019" y="188"/>
                    <a:pt x="1939" y="128"/>
                  </a:cubicBezTo>
                  <a:cubicBezTo>
                    <a:pt x="1839" y="48"/>
                    <a:pt x="1719" y="8"/>
                    <a:pt x="1580" y="8"/>
                  </a:cubicBezTo>
                  <a:cubicBezTo>
                    <a:pt x="1542" y="3"/>
                    <a:pt x="1505" y="0"/>
                    <a:pt x="14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6"/>
            <p:cNvSpPr/>
            <p:nvPr/>
          </p:nvSpPr>
          <p:spPr>
            <a:xfrm>
              <a:off x="1611170" y="2909838"/>
              <a:ext cx="30000" cy="70740"/>
            </a:xfrm>
            <a:custGeom>
              <a:avLst/>
              <a:gdLst/>
              <a:ahLst/>
              <a:cxnLst/>
              <a:rect l="l" t="t" r="r" b="b"/>
              <a:pathLst>
                <a:path w="1500" h="3537" extrusionOk="0">
                  <a:moveTo>
                    <a:pt x="420" y="0"/>
                  </a:moveTo>
                  <a:lnTo>
                    <a:pt x="1" y="120"/>
                  </a:lnTo>
                  <a:lnTo>
                    <a:pt x="161" y="600"/>
                  </a:lnTo>
                  <a:lnTo>
                    <a:pt x="580" y="480"/>
                  </a:lnTo>
                  <a:lnTo>
                    <a:pt x="420" y="0"/>
                  </a:lnTo>
                  <a:close/>
                  <a:moveTo>
                    <a:pt x="720" y="939"/>
                  </a:moveTo>
                  <a:lnTo>
                    <a:pt x="301" y="1059"/>
                  </a:lnTo>
                  <a:lnTo>
                    <a:pt x="1080" y="3537"/>
                  </a:lnTo>
                  <a:lnTo>
                    <a:pt x="1499" y="3397"/>
                  </a:lnTo>
                  <a:lnTo>
                    <a:pt x="720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6"/>
            <p:cNvSpPr/>
            <p:nvPr/>
          </p:nvSpPr>
          <p:spPr>
            <a:xfrm>
              <a:off x="1638350" y="2914878"/>
              <a:ext cx="55580" cy="58920"/>
            </a:xfrm>
            <a:custGeom>
              <a:avLst/>
              <a:gdLst/>
              <a:ahLst/>
              <a:cxnLst/>
              <a:rect l="l" t="t" r="r" b="b"/>
              <a:pathLst>
                <a:path w="2779" h="2946" extrusionOk="0">
                  <a:moveTo>
                    <a:pt x="1466" y="0"/>
                  </a:moveTo>
                  <a:cubicBezTo>
                    <a:pt x="1363" y="0"/>
                    <a:pt x="1257" y="19"/>
                    <a:pt x="1140" y="48"/>
                  </a:cubicBezTo>
                  <a:cubicBezTo>
                    <a:pt x="800" y="168"/>
                    <a:pt x="580" y="388"/>
                    <a:pt x="480" y="707"/>
                  </a:cubicBezTo>
                  <a:lnTo>
                    <a:pt x="380" y="368"/>
                  </a:lnTo>
                  <a:lnTo>
                    <a:pt x="1" y="468"/>
                  </a:lnTo>
                  <a:lnTo>
                    <a:pt x="780" y="2945"/>
                  </a:lnTo>
                  <a:lnTo>
                    <a:pt x="1200" y="2805"/>
                  </a:lnTo>
                  <a:lnTo>
                    <a:pt x="780" y="1467"/>
                  </a:lnTo>
                  <a:cubicBezTo>
                    <a:pt x="680" y="1147"/>
                    <a:pt x="660" y="907"/>
                    <a:pt x="760" y="767"/>
                  </a:cubicBezTo>
                  <a:cubicBezTo>
                    <a:pt x="860" y="607"/>
                    <a:pt x="1000" y="507"/>
                    <a:pt x="1180" y="448"/>
                  </a:cubicBezTo>
                  <a:cubicBezTo>
                    <a:pt x="1238" y="424"/>
                    <a:pt x="1297" y="414"/>
                    <a:pt x="1355" y="414"/>
                  </a:cubicBezTo>
                  <a:cubicBezTo>
                    <a:pt x="1397" y="414"/>
                    <a:pt x="1438" y="419"/>
                    <a:pt x="1479" y="428"/>
                  </a:cubicBezTo>
                  <a:cubicBezTo>
                    <a:pt x="1579" y="448"/>
                    <a:pt x="1659" y="507"/>
                    <a:pt x="1719" y="567"/>
                  </a:cubicBezTo>
                  <a:cubicBezTo>
                    <a:pt x="1779" y="647"/>
                    <a:pt x="1839" y="767"/>
                    <a:pt x="1899" y="947"/>
                  </a:cubicBezTo>
                  <a:lnTo>
                    <a:pt x="2378" y="2446"/>
                  </a:lnTo>
                  <a:lnTo>
                    <a:pt x="2778" y="2306"/>
                  </a:lnTo>
                  <a:lnTo>
                    <a:pt x="2299" y="787"/>
                  </a:lnTo>
                  <a:cubicBezTo>
                    <a:pt x="2239" y="607"/>
                    <a:pt x="2199" y="468"/>
                    <a:pt x="2159" y="388"/>
                  </a:cubicBezTo>
                  <a:cubicBezTo>
                    <a:pt x="2099" y="288"/>
                    <a:pt x="2019" y="188"/>
                    <a:pt x="1919" y="128"/>
                  </a:cubicBezTo>
                  <a:cubicBezTo>
                    <a:pt x="1839" y="68"/>
                    <a:pt x="1719" y="28"/>
                    <a:pt x="1579" y="8"/>
                  </a:cubicBezTo>
                  <a:cubicBezTo>
                    <a:pt x="1542" y="3"/>
                    <a:pt x="1504" y="0"/>
                    <a:pt x="14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6"/>
            <p:cNvSpPr/>
            <p:nvPr/>
          </p:nvSpPr>
          <p:spPr>
            <a:xfrm>
              <a:off x="1693910" y="2898838"/>
              <a:ext cx="51160" cy="54120"/>
            </a:xfrm>
            <a:custGeom>
              <a:avLst/>
              <a:gdLst/>
              <a:ahLst/>
              <a:cxnLst/>
              <a:rect l="l" t="t" r="r" b="b"/>
              <a:pathLst>
                <a:path w="2558" h="2706" extrusionOk="0">
                  <a:moveTo>
                    <a:pt x="1205" y="369"/>
                  </a:moveTo>
                  <a:cubicBezTo>
                    <a:pt x="1338" y="369"/>
                    <a:pt x="1463" y="413"/>
                    <a:pt x="1579" y="490"/>
                  </a:cubicBezTo>
                  <a:cubicBezTo>
                    <a:pt x="1699" y="570"/>
                    <a:pt x="1798" y="690"/>
                    <a:pt x="1878" y="910"/>
                  </a:cubicBezTo>
                  <a:lnTo>
                    <a:pt x="500" y="1329"/>
                  </a:lnTo>
                  <a:cubicBezTo>
                    <a:pt x="460" y="1110"/>
                    <a:pt x="460" y="930"/>
                    <a:pt x="560" y="750"/>
                  </a:cubicBezTo>
                  <a:cubicBezTo>
                    <a:pt x="640" y="590"/>
                    <a:pt x="799" y="470"/>
                    <a:pt x="979" y="410"/>
                  </a:cubicBezTo>
                  <a:cubicBezTo>
                    <a:pt x="1057" y="382"/>
                    <a:pt x="1132" y="369"/>
                    <a:pt x="1205" y="369"/>
                  </a:cubicBezTo>
                  <a:close/>
                  <a:moveTo>
                    <a:pt x="1244" y="1"/>
                  </a:moveTo>
                  <a:cubicBezTo>
                    <a:pt x="1121" y="1"/>
                    <a:pt x="993" y="23"/>
                    <a:pt x="859" y="71"/>
                  </a:cubicBezTo>
                  <a:cubicBezTo>
                    <a:pt x="520" y="171"/>
                    <a:pt x="280" y="370"/>
                    <a:pt x="140" y="670"/>
                  </a:cubicBezTo>
                  <a:cubicBezTo>
                    <a:pt x="0" y="970"/>
                    <a:pt x="0" y="1329"/>
                    <a:pt x="140" y="1749"/>
                  </a:cubicBezTo>
                  <a:cubicBezTo>
                    <a:pt x="260" y="2149"/>
                    <a:pt x="460" y="2428"/>
                    <a:pt x="739" y="2568"/>
                  </a:cubicBezTo>
                  <a:cubicBezTo>
                    <a:pt x="899" y="2660"/>
                    <a:pt x="1072" y="2705"/>
                    <a:pt x="1262" y="2705"/>
                  </a:cubicBezTo>
                  <a:cubicBezTo>
                    <a:pt x="1404" y="2705"/>
                    <a:pt x="1556" y="2680"/>
                    <a:pt x="1719" y="2628"/>
                  </a:cubicBezTo>
                  <a:cubicBezTo>
                    <a:pt x="1998" y="2548"/>
                    <a:pt x="2218" y="2408"/>
                    <a:pt x="2358" y="2209"/>
                  </a:cubicBezTo>
                  <a:cubicBezTo>
                    <a:pt x="2498" y="2009"/>
                    <a:pt x="2558" y="1769"/>
                    <a:pt x="2538" y="1489"/>
                  </a:cubicBezTo>
                  <a:lnTo>
                    <a:pt x="2538" y="1489"/>
                  </a:lnTo>
                  <a:lnTo>
                    <a:pt x="2098" y="1589"/>
                  </a:lnTo>
                  <a:cubicBezTo>
                    <a:pt x="2078" y="1769"/>
                    <a:pt x="2038" y="1929"/>
                    <a:pt x="1958" y="2049"/>
                  </a:cubicBezTo>
                  <a:cubicBezTo>
                    <a:pt x="1878" y="2169"/>
                    <a:pt x="1759" y="2249"/>
                    <a:pt x="1599" y="2289"/>
                  </a:cubicBezTo>
                  <a:cubicBezTo>
                    <a:pt x="1511" y="2315"/>
                    <a:pt x="1424" y="2329"/>
                    <a:pt x="1339" y="2329"/>
                  </a:cubicBezTo>
                  <a:cubicBezTo>
                    <a:pt x="1228" y="2329"/>
                    <a:pt x="1121" y="2305"/>
                    <a:pt x="1019" y="2249"/>
                  </a:cubicBezTo>
                  <a:cubicBezTo>
                    <a:pt x="839" y="2149"/>
                    <a:pt x="699" y="1949"/>
                    <a:pt x="600" y="1689"/>
                  </a:cubicBezTo>
                  <a:lnTo>
                    <a:pt x="2438" y="1110"/>
                  </a:lnTo>
                  <a:cubicBezTo>
                    <a:pt x="2418" y="1050"/>
                    <a:pt x="2398" y="1010"/>
                    <a:pt x="2398" y="990"/>
                  </a:cubicBezTo>
                  <a:cubicBezTo>
                    <a:pt x="2278" y="590"/>
                    <a:pt x="2058" y="310"/>
                    <a:pt x="1778" y="151"/>
                  </a:cubicBezTo>
                  <a:cubicBezTo>
                    <a:pt x="1609" y="54"/>
                    <a:pt x="1432" y="1"/>
                    <a:pt x="12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6"/>
            <p:cNvSpPr/>
            <p:nvPr/>
          </p:nvSpPr>
          <p:spPr>
            <a:xfrm>
              <a:off x="1195550" y="2703618"/>
              <a:ext cx="51180" cy="72360"/>
            </a:xfrm>
            <a:custGeom>
              <a:avLst/>
              <a:gdLst/>
              <a:ahLst/>
              <a:cxnLst/>
              <a:rect l="l" t="t" r="r" b="b"/>
              <a:pathLst>
                <a:path w="2559" h="3618" extrusionOk="0">
                  <a:moveTo>
                    <a:pt x="480" y="1"/>
                  </a:moveTo>
                  <a:lnTo>
                    <a:pt x="1" y="60"/>
                  </a:lnTo>
                  <a:lnTo>
                    <a:pt x="340" y="3617"/>
                  </a:lnTo>
                  <a:lnTo>
                    <a:pt x="2558" y="3397"/>
                  </a:lnTo>
                  <a:lnTo>
                    <a:pt x="2518" y="2978"/>
                  </a:lnTo>
                  <a:lnTo>
                    <a:pt x="760" y="3158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6"/>
            <p:cNvSpPr/>
            <p:nvPr/>
          </p:nvSpPr>
          <p:spPr>
            <a:xfrm>
              <a:off x="1250710" y="2715838"/>
              <a:ext cx="49160" cy="54320"/>
            </a:xfrm>
            <a:custGeom>
              <a:avLst/>
              <a:gdLst/>
              <a:ahLst/>
              <a:cxnLst/>
              <a:rect l="l" t="t" r="r" b="b"/>
              <a:pathLst>
                <a:path w="2458" h="2716" extrusionOk="0">
                  <a:moveTo>
                    <a:pt x="1239" y="365"/>
                  </a:moveTo>
                  <a:cubicBezTo>
                    <a:pt x="1427" y="365"/>
                    <a:pt x="1596" y="428"/>
                    <a:pt x="1719" y="568"/>
                  </a:cubicBezTo>
                  <a:cubicBezTo>
                    <a:pt x="1819" y="668"/>
                    <a:pt x="1898" y="828"/>
                    <a:pt x="1938" y="1048"/>
                  </a:cubicBezTo>
                  <a:lnTo>
                    <a:pt x="500" y="1168"/>
                  </a:lnTo>
                  <a:cubicBezTo>
                    <a:pt x="500" y="948"/>
                    <a:pt x="540" y="768"/>
                    <a:pt x="680" y="608"/>
                  </a:cubicBezTo>
                  <a:cubicBezTo>
                    <a:pt x="799" y="469"/>
                    <a:pt x="959" y="389"/>
                    <a:pt x="1159" y="369"/>
                  </a:cubicBezTo>
                  <a:cubicBezTo>
                    <a:pt x="1186" y="366"/>
                    <a:pt x="1213" y="365"/>
                    <a:pt x="1239" y="365"/>
                  </a:cubicBezTo>
                  <a:close/>
                  <a:moveTo>
                    <a:pt x="1264" y="0"/>
                  </a:moveTo>
                  <a:cubicBezTo>
                    <a:pt x="1216" y="0"/>
                    <a:pt x="1168" y="3"/>
                    <a:pt x="1119" y="9"/>
                  </a:cubicBezTo>
                  <a:cubicBezTo>
                    <a:pt x="760" y="49"/>
                    <a:pt x="480" y="189"/>
                    <a:pt x="280" y="449"/>
                  </a:cubicBezTo>
                  <a:cubicBezTo>
                    <a:pt x="80" y="708"/>
                    <a:pt x="0" y="1068"/>
                    <a:pt x="40" y="1488"/>
                  </a:cubicBezTo>
                  <a:cubicBezTo>
                    <a:pt x="80" y="1907"/>
                    <a:pt x="220" y="2227"/>
                    <a:pt x="460" y="2447"/>
                  </a:cubicBezTo>
                  <a:cubicBezTo>
                    <a:pt x="682" y="2617"/>
                    <a:pt x="933" y="2715"/>
                    <a:pt x="1238" y="2715"/>
                  </a:cubicBezTo>
                  <a:cubicBezTo>
                    <a:pt x="1290" y="2715"/>
                    <a:pt x="1344" y="2712"/>
                    <a:pt x="1399" y="2706"/>
                  </a:cubicBezTo>
                  <a:cubicBezTo>
                    <a:pt x="1699" y="2667"/>
                    <a:pt x="1938" y="2587"/>
                    <a:pt x="2118" y="2407"/>
                  </a:cubicBezTo>
                  <a:cubicBezTo>
                    <a:pt x="2298" y="2247"/>
                    <a:pt x="2418" y="2027"/>
                    <a:pt x="2458" y="1767"/>
                  </a:cubicBezTo>
                  <a:lnTo>
                    <a:pt x="1998" y="1747"/>
                  </a:lnTo>
                  <a:cubicBezTo>
                    <a:pt x="1958" y="1947"/>
                    <a:pt x="1878" y="2087"/>
                    <a:pt x="1759" y="2187"/>
                  </a:cubicBezTo>
                  <a:cubicBezTo>
                    <a:pt x="1659" y="2267"/>
                    <a:pt x="1519" y="2327"/>
                    <a:pt x="1359" y="2347"/>
                  </a:cubicBezTo>
                  <a:cubicBezTo>
                    <a:pt x="1334" y="2349"/>
                    <a:pt x="1309" y="2351"/>
                    <a:pt x="1284" y="2351"/>
                  </a:cubicBezTo>
                  <a:cubicBezTo>
                    <a:pt x="1110" y="2351"/>
                    <a:pt x="939" y="2289"/>
                    <a:pt x="799" y="2167"/>
                  </a:cubicBezTo>
                  <a:cubicBezTo>
                    <a:pt x="640" y="2027"/>
                    <a:pt x="540" y="1827"/>
                    <a:pt x="500" y="1548"/>
                  </a:cubicBezTo>
                  <a:lnTo>
                    <a:pt x="2438" y="1368"/>
                  </a:lnTo>
                  <a:cubicBezTo>
                    <a:pt x="2418" y="1308"/>
                    <a:pt x="2418" y="1268"/>
                    <a:pt x="2418" y="1248"/>
                  </a:cubicBezTo>
                  <a:cubicBezTo>
                    <a:pt x="2378" y="808"/>
                    <a:pt x="2238" y="489"/>
                    <a:pt x="1998" y="289"/>
                  </a:cubicBezTo>
                  <a:cubicBezTo>
                    <a:pt x="1793" y="101"/>
                    <a:pt x="1544" y="0"/>
                    <a:pt x="12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6"/>
            <p:cNvSpPr/>
            <p:nvPr/>
          </p:nvSpPr>
          <p:spPr>
            <a:xfrm>
              <a:off x="1307050" y="2710018"/>
              <a:ext cx="46780" cy="55160"/>
            </a:xfrm>
            <a:custGeom>
              <a:avLst/>
              <a:gdLst/>
              <a:ahLst/>
              <a:cxnLst/>
              <a:rect l="l" t="t" r="r" b="b"/>
              <a:pathLst>
                <a:path w="2339" h="2758" extrusionOk="0">
                  <a:moveTo>
                    <a:pt x="2099" y="0"/>
                  </a:moveTo>
                  <a:lnTo>
                    <a:pt x="1659" y="40"/>
                  </a:lnTo>
                  <a:lnTo>
                    <a:pt x="1799" y="1419"/>
                  </a:lnTo>
                  <a:cubicBezTo>
                    <a:pt x="1819" y="1639"/>
                    <a:pt x="1799" y="1819"/>
                    <a:pt x="1759" y="1938"/>
                  </a:cubicBezTo>
                  <a:cubicBezTo>
                    <a:pt x="1739" y="2058"/>
                    <a:pt x="1659" y="2158"/>
                    <a:pt x="1559" y="2238"/>
                  </a:cubicBezTo>
                  <a:cubicBezTo>
                    <a:pt x="1439" y="2318"/>
                    <a:pt x="1319" y="2358"/>
                    <a:pt x="1200" y="2378"/>
                  </a:cubicBezTo>
                  <a:cubicBezTo>
                    <a:pt x="1060" y="2378"/>
                    <a:pt x="940" y="2358"/>
                    <a:pt x="860" y="2298"/>
                  </a:cubicBezTo>
                  <a:cubicBezTo>
                    <a:pt x="760" y="2238"/>
                    <a:pt x="700" y="2158"/>
                    <a:pt x="660" y="2038"/>
                  </a:cubicBezTo>
                  <a:cubicBezTo>
                    <a:pt x="620" y="1978"/>
                    <a:pt x="600" y="1819"/>
                    <a:pt x="580" y="1579"/>
                  </a:cubicBezTo>
                  <a:lnTo>
                    <a:pt x="440" y="160"/>
                  </a:lnTo>
                  <a:lnTo>
                    <a:pt x="1" y="200"/>
                  </a:lnTo>
                  <a:lnTo>
                    <a:pt x="160" y="1799"/>
                  </a:lnTo>
                  <a:cubicBezTo>
                    <a:pt x="180" y="1978"/>
                    <a:pt x="200" y="2118"/>
                    <a:pt x="220" y="2198"/>
                  </a:cubicBezTo>
                  <a:cubicBezTo>
                    <a:pt x="260" y="2318"/>
                    <a:pt x="320" y="2438"/>
                    <a:pt x="380" y="2518"/>
                  </a:cubicBezTo>
                  <a:cubicBezTo>
                    <a:pt x="460" y="2598"/>
                    <a:pt x="560" y="2658"/>
                    <a:pt x="700" y="2698"/>
                  </a:cubicBezTo>
                  <a:cubicBezTo>
                    <a:pt x="840" y="2758"/>
                    <a:pt x="980" y="2758"/>
                    <a:pt x="1140" y="2758"/>
                  </a:cubicBezTo>
                  <a:cubicBezTo>
                    <a:pt x="1479" y="2718"/>
                    <a:pt x="1739" y="2558"/>
                    <a:pt x="1919" y="2238"/>
                  </a:cubicBezTo>
                  <a:lnTo>
                    <a:pt x="1959" y="2618"/>
                  </a:lnTo>
                  <a:lnTo>
                    <a:pt x="2339" y="2578"/>
                  </a:lnTo>
                  <a:lnTo>
                    <a:pt x="20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6"/>
            <p:cNvSpPr/>
            <p:nvPr/>
          </p:nvSpPr>
          <p:spPr>
            <a:xfrm>
              <a:off x="1362210" y="2705518"/>
              <a:ext cx="45980" cy="54240"/>
            </a:xfrm>
            <a:custGeom>
              <a:avLst/>
              <a:gdLst/>
              <a:ahLst/>
              <a:cxnLst/>
              <a:rect l="l" t="t" r="r" b="b"/>
              <a:pathLst>
                <a:path w="2299" h="2712" extrusionOk="0">
                  <a:moveTo>
                    <a:pt x="1189" y="1"/>
                  </a:moveTo>
                  <a:cubicBezTo>
                    <a:pt x="1147" y="1"/>
                    <a:pt x="1103" y="2"/>
                    <a:pt x="1059" y="5"/>
                  </a:cubicBezTo>
                  <a:cubicBezTo>
                    <a:pt x="839" y="25"/>
                    <a:pt x="640" y="105"/>
                    <a:pt x="460" y="225"/>
                  </a:cubicBezTo>
                  <a:cubicBezTo>
                    <a:pt x="280" y="345"/>
                    <a:pt x="160" y="505"/>
                    <a:pt x="80" y="725"/>
                  </a:cubicBezTo>
                  <a:cubicBezTo>
                    <a:pt x="20" y="945"/>
                    <a:pt x="0" y="1204"/>
                    <a:pt x="20" y="1484"/>
                  </a:cubicBezTo>
                  <a:cubicBezTo>
                    <a:pt x="60" y="1904"/>
                    <a:pt x="200" y="2223"/>
                    <a:pt x="440" y="2443"/>
                  </a:cubicBezTo>
                  <a:cubicBezTo>
                    <a:pt x="645" y="2614"/>
                    <a:pt x="878" y="2712"/>
                    <a:pt x="1166" y="2712"/>
                  </a:cubicBezTo>
                  <a:cubicBezTo>
                    <a:pt x="1216" y="2712"/>
                    <a:pt x="1266" y="2709"/>
                    <a:pt x="1319" y="2703"/>
                  </a:cubicBezTo>
                  <a:cubicBezTo>
                    <a:pt x="1599" y="2683"/>
                    <a:pt x="1838" y="2563"/>
                    <a:pt x="1998" y="2383"/>
                  </a:cubicBezTo>
                  <a:cubicBezTo>
                    <a:pt x="2178" y="2203"/>
                    <a:pt x="2278" y="1964"/>
                    <a:pt x="2298" y="1664"/>
                  </a:cubicBezTo>
                  <a:lnTo>
                    <a:pt x="1858" y="1644"/>
                  </a:lnTo>
                  <a:cubicBezTo>
                    <a:pt x="1858" y="1864"/>
                    <a:pt x="1799" y="2024"/>
                    <a:pt x="1699" y="2143"/>
                  </a:cubicBezTo>
                  <a:cubicBezTo>
                    <a:pt x="1599" y="2263"/>
                    <a:pt x="1459" y="2323"/>
                    <a:pt x="1279" y="2343"/>
                  </a:cubicBezTo>
                  <a:cubicBezTo>
                    <a:pt x="1252" y="2346"/>
                    <a:pt x="1225" y="2347"/>
                    <a:pt x="1198" y="2347"/>
                  </a:cubicBezTo>
                  <a:cubicBezTo>
                    <a:pt x="1015" y="2347"/>
                    <a:pt x="862" y="2286"/>
                    <a:pt x="739" y="2163"/>
                  </a:cubicBezTo>
                  <a:cubicBezTo>
                    <a:pt x="600" y="2004"/>
                    <a:pt x="500" y="1764"/>
                    <a:pt x="460" y="1424"/>
                  </a:cubicBezTo>
                  <a:cubicBezTo>
                    <a:pt x="440" y="1084"/>
                    <a:pt x="480" y="825"/>
                    <a:pt x="600" y="645"/>
                  </a:cubicBezTo>
                  <a:cubicBezTo>
                    <a:pt x="719" y="485"/>
                    <a:pt x="899" y="385"/>
                    <a:pt x="1119" y="365"/>
                  </a:cubicBezTo>
                  <a:cubicBezTo>
                    <a:pt x="1143" y="362"/>
                    <a:pt x="1167" y="360"/>
                    <a:pt x="1191" y="360"/>
                  </a:cubicBezTo>
                  <a:cubicBezTo>
                    <a:pt x="1306" y="360"/>
                    <a:pt x="1416" y="399"/>
                    <a:pt x="1499" y="465"/>
                  </a:cubicBezTo>
                  <a:cubicBezTo>
                    <a:pt x="1619" y="545"/>
                    <a:pt x="1699" y="665"/>
                    <a:pt x="1759" y="825"/>
                  </a:cubicBezTo>
                  <a:lnTo>
                    <a:pt x="2178" y="725"/>
                  </a:lnTo>
                  <a:cubicBezTo>
                    <a:pt x="2098" y="465"/>
                    <a:pt x="1958" y="285"/>
                    <a:pt x="1779" y="165"/>
                  </a:cubicBezTo>
                  <a:cubicBezTo>
                    <a:pt x="1610" y="48"/>
                    <a:pt x="1414" y="1"/>
                    <a:pt x="11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6"/>
            <p:cNvSpPr/>
            <p:nvPr/>
          </p:nvSpPr>
          <p:spPr>
            <a:xfrm>
              <a:off x="1410550" y="2683638"/>
              <a:ext cx="15620" cy="71960"/>
            </a:xfrm>
            <a:custGeom>
              <a:avLst/>
              <a:gdLst/>
              <a:ahLst/>
              <a:cxnLst/>
              <a:rect l="l" t="t" r="r" b="b"/>
              <a:pathLst>
                <a:path w="781" h="3598" extrusionOk="0">
                  <a:moveTo>
                    <a:pt x="441" y="0"/>
                  </a:moveTo>
                  <a:lnTo>
                    <a:pt x="1" y="40"/>
                  </a:lnTo>
                  <a:lnTo>
                    <a:pt x="61" y="540"/>
                  </a:lnTo>
                  <a:lnTo>
                    <a:pt x="500" y="500"/>
                  </a:lnTo>
                  <a:lnTo>
                    <a:pt x="441" y="0"/>
                  </a:lnTo>
                  <a:close/>
                  <a:moveTo>
                    <a:pt x="540" y="980"/>
                  </a:moveTo>
                  <a:lnTo>
                    <a:pt x="101" y="1019"/>
                  </a:lnTo>
                  <a:lnTo>
                    <a:pt x="341" y="3597"/>
                  </a:lnTo>
                  <a:lnTo>
                    <a:pt x="780" y="3557"/>
                  </a:lnTo>
                  <a:lnTo>
                    <a:pt x="540" y="9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6"/>
            <p:cNvSpPr/>
            <p:nvPr/>
          </p:nvSpPr>
          <p:spPr>
            <a:xfrm>
              <a:off x="1434530" y="2698418"/>
              <a:ext cx="46780" cy="55180"/>
            </a:xfrm>
            <a:custGeom>
              <a:avLst/>
              <a:gdLst/>
              <a:ahLst/>
              <a:cxnLst/>
              <a:rect l="l" t="t" r="r" b="b"/>
              <a:pathLst>
                <a:path w="2339" h="2759" extrusionOk="0">
                  <a:moveTo>
                    <a:pt x="1220" y="1"/>
                  </a:moveTo>
                  <a:cubicBezTo>
                    <a:pt x="860" y="41"/>
                    <a:pt x="600" y="201"/>
                    <a:pt x="440" y="500"/>
                  </a:cubicBezTo>
                  <a:lnTo>
                    <a:pt x="400" y="141"/>
                  </a:lnTo>
                  <a:lnTo>
                    <a:pt x="1" y="181"/>
                  </a:lnTo>
                  <a:lnTo>
                    <a:pt x="261" y="2758"/>
                  </a:lnTo>
                  <a:lnTo>
                    <a:pt x="680" y="2718"/>
                  </a:lnTo>
                  <a:lnTo>
                    <a:pt x="560" y="1300"/>
                  </a:lnTo>
                  <a:cubicBezTo>
                    <a:pt x="520" y="980"/>
                    <a:pt x="580" y="740"/>
                    <a:pt x="700" y="620"/>
                  </a:cubicBezTo>
                  <a:cubicBezTo>
                    <a:pt x="820" y="480"/>
                    <a:pt x="980" y="420"/>
                    <a:pt x="1160" y="400"/>
                  </a:cubicBezTo>
                  <a:cubicBezTo>
                    <a:pt x="1192" y="395"/>
                    <a:pt x="1223" y="393"/>
                    <a:pt x="1252" y="393"/>
                  </a:cubicBezTo>
                  <a:cubicBezTo>
                    <a:pt x="1333" y="393"/>
                    <a:pt x="1406" y="411"/>
                    <a:pt x="1480" y="440"/>
                  </a:cubicBezTo>
                  <a:cubicBezTo>
                    <a:pt x="1559" y="500"/>
                    <a:pt x="1639" y="560"/>
                    <a:pt x="1679" y="640"/>
                  </a:cubicBezTo>
                  <a:cubicBezTo>
                    <a:pt x="1719" y="720"/>
                    <a:pt x="1739" y="860"/>
                    <a:pt x="1759" y="1040"/>
                  </a:cubicBezTo>
                  <a:lnTo>
                    <a:pt x="1919" y="2598"/>
                  </a:lnTo>
                  <a:lnTo>
                    <a:pt x="2339" y="2558"/>
                  </a:lnTo>
                  <a:lnTo>
                    <a:pt x="2199" y="980"/>
                  </a:lnTo>
                  <a:cubicBezTo>
                    <a:pt x="2179" y="780"/>
                    <a:pt x="2159" y="640"/>
                    <a:pt x="2139" y="560"/>
                  </a:cubicBezTo>
                  <a:cubicBezTo>
                    <a:pt x="2099" y="440"/>
                    <a:pt x="2039" y="320"/>
                    <a:pt x="1959" y="241"/>
                  </a:cubicBezTo>
                  <a:cubicBezTo>
                    <a:pt x="1899" y="161"/>
                    <a:pt x="1799" y="101"/>
                    <a:pt x="1659" y="61"/>
                  </a:cubicBezTo>
                  <a:cubicBezTo>
                    <a:pt x="1519" y="1"/>
                    <a:pt x="1380" y="1"/>
                    <a:pt x="1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6"/>
            <p:cNvSpPr/>
            <p:nvPr/>
          </p:nvSpPr>
          <p:spPr>
            <a:xfrm>
              <a:off x="1488890" y="2693457"/>
              <a:ext cx="48780" cy="54320"/>
            </a:xfrm>
            <a:custGeom>
              <a:avLst/>
              <a:gdLst/>
              <a:ahLst/>
              <a:cxnLst/>
              <a:rect l="l" t="t" r="r" b="b"/>
              <a:pathLst>
                <a:path w="2439" h="2716" extrusionOk="0">
                  <a:moveTo>
                    <a:pt x="1239" y="365"/>
                  </a:moveTo>
                  <a:cubicBezTo>
                    <a:pt x="1423" y="365"/>
                    <a:pt x="1579" y="428"/>
                    <a:pt x="1719" y="568"/>
                  </a:cubicBezTo>
                  <a:cubicBezTo>
                    <a:pt x="1819" y="668"/>
                    <a:pt x="1879" y="828"/>
                    <a:pt x="1919" y="1048"/>
                  </a:cubicBezTo>
                  <a:lnTo>
                    <a:pt x="480" y="1188"/>
                  </a:lnTo>
                  <a:cubicBezTo>
                    <a:pt x="480" y="948"/>
                    <a:pt x="540" y="768"/>
                    <a:pt x="660" y="628"/>
                  </a:cubicBezTo>
                  <a:cubicBezTo>
                    <a:pt x="780" y="469"/>
                    <a:pt x="960" y="389"/>
                    <a:pt x="1159" y="369"/>
                  </a:cubicBezTo>
                  <a:cubicBezTo>
                    <a:pt x="1186" y="366"/>
                    <a:pt x="1213" y="365"/>
                    <a:pt x="1239" y="365"/>
                  </a:cubicBezTo>
                  <a:close/>
                  <a:moveTo>
                    <a:pt x="1264" y="0"/>
                  </a:moveTo>
                  <a:cubicBezTo>
                    <a:pt x="1217" y="0"/>
                    <a:pt x="1168" y="3"/>
                    <a:pt x="1119" y="9"/>
                  </a:cubicBezTo>
                  <a:cubicBezTo>
                    <a:pt x="760" y="49"/>
                    <a:pt x="480" y="189"/>
                    <a:pt x="280" y="449"/>
                  </a:cubicBezTo>
                  <a:cubicBezTo>
                    <a:pt x="80" y="708"/>
                    <a:pt x="0" y="1068"/>
                    <a:pt x="40" y="1488"/>
                  </a:cubicBezTo>
                  <a:cubicBezTo>
                    <a:pt x="80" y="1907"/>
                    <a:pt x="220" y="2227"/>
                    <a:pt x="460" y="2447"/>
                  </a:cubicBezTo>
                  <a:cubicBezTo>
                    <a:pt x="665" y="2617"/>
                    <a:pt x="928" y="2715"/>
                    <a:pt x="1237" y="2715"/>
                  </a:cubicBezTo>
                  <a:cubicBezTo>
                    <a:pt x="1290" y="2715"/>
                    <a:pt x="1344" y="2712"/>
                    <a:pt x="1399" y="2707"/>
                  </a:cubicBezTo>
                  <a:cubicBezTo>
                    <a:pt x="1699" y="2667"/>
                    <a:pt x="1939" y="2587"/>
                    <a:pt x="2098" y="2407"/>
                  </a:cubicBezTo>
                  <a:cubicBezTo>
                    <a:pt x="2278" y="2247"/>
                    <a:pt x="2398" y="2027"/>
                    <a:pt x="2438" y="1767"/>
                  </a:cubicBezTo>
                  <a:lnTo>
                    <a:pt x="1999" y="1747"/>
                  </a:lnTo>
                  <a:cubicBezTo>
                    <a:pt x="1939" y="1947"/>
                    <a:pt x="1859" y="2087"/>
                    <a:pt x="1759" y="2187"/>
                  </a:cubicBezTo>
                  <a:cubicBezTo>
                    <a:pt x="1659" y="2267"/>
                    <a:pt x="1519" y="2327"/>
                    <a:pt x="1359" y="2347"/>
                  </a:cubicBezTo>
                  <a:cubicBezTo>
                    <a:pt x="1332" y="2349"/>
                    <a:pt x="1305" y="2351"/>
                    <a:pt x="1279" y="2351"/>
                  </a:cubicBezTo>
                  <a:cubicBezTo>
                    <a:pt x="1095" y="2351"/>
                    <a:pt x="940" y="2289"/>
                    <a:pt x="800" y="2167"/>
                  </a:cubicBezTo>
                  <a:cubicBezTo>
                    <a:pt x="640" y="2027"/>
                    <a:pt x="540" y="1827"/>
                    <a:pt x="500" y="1548"/>
                  </a:cubicBezTo>
                  <a:lnTo>
                    <a:pt x="2418" y="1368"/>
                  </a:lnTo>
                  <a:cubicBezTo>
                    <a:pt x="2418" y="1308"/>
                    <a:pt x="2418" y="1268"/>
                    <a:pt x="2418" y="1248"/>
                  </a:cubicBezTo>
                  <a:cubicBezTo>
                    <a:pt x="2378" y="808"/>
                    <a:pt x="2238" y="489"/>
                    <a:pt x="1999" y="289"/>
                  </a:cubicBezTo>
                  <a:cubicBezTo>
                    <a:pt x="1793" y="101"/>
                    <a:pt x="1544" y="0"/>
                    <a:pt x="12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6"/>
            <p:cNvSpPr/>
            <p:nvPr/>
          </p:nvSpPr>
          <p:spPr>
            <a:xfrm>
              <a:off x="1283070" y="3258718"/>
              <a:ext cx="62360" cy="78740"/>
            </a:xfrm>
            <a:custGeom>
              <a:avLst/>
              <a:gdLst/>
              <a:ahLst/>
              <a:cxnLst/>
              <a:rect l="l" t="t" r="r" b="b"/>
              <a:pathLst>
                <a:path w="3118" h="3937" extrusionOk="0">
                  <a:moveTo>
                    <a:pt x="2518" y="0"/>
                  </a:moveTo>
                  <a:lnTo>
                    <a:pt x="1" y="1319"/>
                  </a:lnTo>
                  <a:lnTo>
                    <a:pt x="201" y="1679"/>
                  </a:lnTo>
                  <a:lnTo>
                    <a:pt x="1240" y="1139"/>
                  </a:lnTo>
                  <a:lnTo>
                    <a:pt x="2698" y="3937"/>
                  </a:lnTo>
                  <a:lnTo>
                    <a:pt x="3118" y="3717"/>
                  </a:lnTo>
                  <a:lnTo>
                    <a:pt x="1659" y="920"/>
                  </a:lnTo>
                  <a:lnTo>
                    <a:pt x="2698" y="380"/>
                  </a:lnTo>
                  <a:lnTo>
                    <a:pt x="25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6"/>
            <p:cNvSpPr/>
            <p:nvPr/>
          </p:nvSpPr>
          <p:spPr>
            <a:xfrm>
              <a:off x="1346610" y="3262318"/>
              <a:ext cx="31600" cy="57560"/>
            </a:xfrm>
            <a:custGeom>
              <a:avLst/>
              <a:gdLst/>
              <a:ahLst/>
              <a:cxnLst/>
              <a:rect l="l" t="t" r="r" b="b"/>
              <a:pathLst>
                <a:path w="1580" h="2878" extrusionOk="0">
                  <a:moveTo>
                    <a:pt x="1280" y="0"/>
                  </a:moveTo>
                  <a:cubicBezTo>
                    <a:pt x="1120" y="0"/>
                    <a:pt x="960" y="20"/>
                    <a:pt x="820" y="80"/>
                  </a:cubicBezTo>
                  <a:cubicBezTo>
                    <a:pt x="740" y="140"/>
                    <a:pt x="660" y="200"/>
                    <a:pt x="620" y="300"/>
                  </a:cubicBezTo>
                  <a:cubicBezTo>
                    <a:pt x="560" y="380"/>
                    <a:pt x="540" y="540"/>
                    <a:pt x="540" y="740"/>
                  </a:cubicBezTo>
                  <a:lnTo>
                    <a:pt x="361" y="400"/>
                  </a:lnTo>
                  <a:lnTo>
                    <a:pt x="1" y="580"/>
                  </a:lnTo>
                  <a:lnTo>
                    <a:pt x="1200" y="2878"/>
                  </a:lnTo>
                  <a:lnTo>
                    <a:pt x="1579" y="2678"/>
                  </a:lnTo>
                  <a:lnTo>
                    <a:pt x="960" y="1479"/>
                  </a:lnTo>
                  <a:cubicBezTo>
                    <a:pt x="880" y="1319"/>
                    <a:pt x="820" y="1139"/>
                    <a:pt x="800" y="979"/>
                  </a:cubicBezTo>
                  <a:cubicBezTo>
                    <a:pt x="780" y="879"/>
                    <a:pt x="780" y="779"/>
                    <a:pt x="820" y="700"/>
                  </a:cubicBezTo>
                  <a:cubicBezTo>
                    <a:pt x="860" y="620"/>
                    <a:pt x="920" y="540"/>
                    <a:pt x="1020" y="500"/>
                  </a:cubicBezTo>
                  <a:cubicBezTo>
                    <a:pt x="1100" y="460"/>
                    <a:pt x="1220" y="440"/>
                    <a:pt x="1340" y="440"/>
                  </a:cubicBezTo>
                  <a:lnTo>
                    <a:pt x="12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6"/>
            <p:cNvSpPr/>
            <p:nvPr/>
          </p:nvSpPr>
          <p:spPr>
            <a:xfrm>
              <a:off x="1371790" y="3238737"/>
              <a:ext cx="50380" cy="83540"/>
            </a:xfrm>
            <a:custGeom>
              <a:avLst/>
              <a:gdLst/>
              <a:ahLst/>
              <a:cxnLst/>
              <a:rect l="l" t="t" r="r" b="b"/>
              <a:pathLst>
                <a:path w="2519" h="4177" extrusionOk="0">
                  <a:moveTo>
                    <a:pt x="2119" y="0"/>
                  </a:moveTo>
                  <a:lnTo>
                    <a:pt x="1719" y="220"/>
                  </a:lnTo>
                  <a:lnTo>
                    <a:pt x="1919" y="1799"/>
                  </a:lnTo>
                  <a:cubicBezTo>
                    <a:pt x="1959" y="1998"/>
                    <a:pt x="1999" y="2218"/>
                    <a:pt x="2039" y="2418"/>
                  </a:cubicBezTo>
                  <a:cubicBezTo>
                    <a:pt x="1899" y="2258"/>
                    <a:pt x="1739" y="2098"/>
                    <a:pt x="1599" y="1958"/>
                  </a:cubicBezTo>
                  <a:lnTo>
                    <a:pt x="420" y="879"/>
                  </a:lnTo>
                  <a:lnTo>
                    <a:pt x="1" y="1099"/>
                  </a:lnTo>
                  <a:lnTo>
                    <a:pt x="2079" y="2958"/>
                  </a:lnTo>
                  <a:cubicBezTo>
                    <a:pt x="2079" y="2998"/>
                    <a:pt x="2079" y="3037"/>
                    <a:pt x="2099" y="3057"/>
                  </a:cubicBezTo>
                  <a:cubicBezTo>
                    <a:pt x="2119" y="3257"/>
                    <a:pt x="2139" y="3357"/>
                    <a:pt x="2119" y="3417"/>
                  </a:cubicBezTo>
                  <a:cubicBezTo>
                    <a:pt x="2119" y="3477"/>
                    <a:pt x="2099" y="3557"/>
                    <a:pt x="2059" y="3597"/>
                  </a:cubicBezTo>
                  <a:cubicBezTo>
                    <a:pt x="2019" y="3657"/>
                    <a:pt x="1959" y="3717"/>
                    <a:pt x="1879" y="3757"/>
                  </a:cubicBezTo>
                  <a:cubicBezTo>
                    <a:pt x="1819" y="3797"/>
                    <a:pt x="1739" y="3817"/>
                    <a:pt x="1639" y="3837"/>
                  </a:cubicBezTo>
                  <a:lnTo>
                    <a:pt x="1859" y="4176"/>
                  </a:lnTo>
                  <a:cubicBezTo>
                    <a:pt x="1979" y="4156"/>
                    <a:pt x="2059" y="4136"/>
                    <a:pt x="2139" y="4097"/>
                  </a:cubicBezTo>
                  <a:cubicBezTo>
                    <a:pt x="2259" y="4037"/>
                    <a:pt x="2359" y="3937"/>
                    <a:pt x="2419" y="3837"/>
                  </a:cubicBezTo>
                  <a:cubicBezTo>
                    <a:pt x="2478" y="3737"/>
                    <a:pt x="2498" y="3597"/>
                    <a:pt x="2498" y="3437"/>
                  </a:cubicBezTo>
                  <a:cubicBezTo>
                    <a:pt x="2518" y="3317"/>
                    <a:pt x="2498" y="3097"/>
                    <a:pt x="2458" y="2798"/>
                  </a:cubicBezTo>
                  <a:lnTo>
                    <a:pt x="21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6"/>
            <p:cNvSpPr/>
            <p:nvPr/>
          </p:nvSpPr>
          <p:spPr>
            <a:xfrm>
              <a:off x="1420550" y="3221258"/>
              <a:ext cx="55960" cy="77840"/>
            </a:xfrm>
            <a:custGeom>
              <a:avLst/>
              <a:gdLst/>
              <a:ahLst/>
              <a:cxnLst/>
              <a:rect l="l" t="t" r="r" b="b"/>
              <a:pathLst>
                <a:path w="2798" h="3892" extrusionOk="0">
                  <a:moveTo>
                    <a:pt x="1397" y="377"/>
                  </a:moveTo>
                  <a:cubicBezTo>
                    <a:pt x="1485" y="377"/>
                    <a:pt x="1574" y="397"/>
                    <a:pt x="1659" y="435"/>
                  </a:cubicBezTo>
                  <a:cubicBezTo>
                    <a:pt x="1859" y="535"/>
                    <a:pt x="2039" y="714"/>
                    <a:pt x="2198" y="1014"/>
                  </a:cubicBezTo>
                  <a:cubicBezTo>
                    <a:pt x="2358" y="1314"/>
                    <a:pt x="2398" y="1574"/>
                    <a:pt x="2358" y="1793"/>
                  </a:cubicBezTo>
                  <a:cubicBezTo>
                    <a:pt x="2318" y="1993"/>
                    <a:pt x="2198" y="2153"/>
                    <a:pt x="2039" y="2233"/>
                  </a:cubicBezTo>
                  <a:cubicBezTo>
                    <a:pt x="1944" y="2286"/>
                    <a:pt x="1849" y="2311"/>
                    <a:pt x="1751" y="2311"/>
                  </a:cubicBezTo>
                  <a:cubicBezTo>
                    <a:pt x="1663" y="2311"/>
                    <a:pt x="1573" y="2291"/>
                    <a:pt x="1479" y="2253"/>
                  </a:cubicBezTo>
                  <a:cubicBezTo>
                    <a:pt x="1299" y="2173"/>
                    <a:pt x="1119" y="1973"/>
                    <a:pt x="960" y="1694"/>
                  </a:cubicBezTo>
                  <a:cubicBezTo>
                    <a:pt x="800" y="1394"/>
                    <a:pt x="760" y="1134"/>
                    <a:pt x="800" y="914"/>
                  </a:cubicBezTo>
                  <a:cubicBezTo>
                    <a:pt x="840" y="694"/>
                    <a:pt x="960" y="535"/>
                    <a:pt x="1119" y="455"/>
                  </a:cubicBezTo>
                  <a:cubicBezTo>
                    <a:pt x="1204" y="402"/>
                    <a:pt x="1299" y="377"/>
                    <a:pt x="1397" y="377"/>
                  </a:cubicBezTo>
                  <a:close/>
                  <a:moveTo>
                    <a:pt x="1449" y="0"/>
                  </a:moveTo>
                  <a:cubicBezTo>
                    <a:pt x="1299" y="0"/>
                    <a:pt x="1149" y="45"/>
                    <a:pt x="1000" y="135"/>
                  </a:cubicBezTo>
                  <a:cubicBezTo>
                    <a:pt x="840" y="195"/>
                    <a:pt x="740" y="295"/>
                    <a:pt x="660" y="415"/>
                  </a:cubicBezTo>
                  <a:cubicBezTo>
                    <a:pt x="580" y="535"/>
                    <a:pt x="540" y="654"/>
                    <a:pt x="520" y="814"/>
                  </a:cubicBezTo>
                  <a:lnTo>
                    <a:pt x="360" y="535"/>
                  </a:lnTo>
                  <a:lnTo>
                    <a:pt x="0" y="714"/>
                  </a:lnTo>
                  <a:lnTo>
                    <a:pt x="1659" y="3892"/>
                  </a:lnTo>
                  <a:lnTo>
                    <a:pt x="2059" y="3692"/>
                  </a:lnTo>
                  <a:lnTo>
                    <a:pt x="1459" y="2573"/>
                  </a:lnTo>
                  <a:lnTo>
                    <a:pt x="1459" y="2573"/>
                  </a:lnTo>
                  <a:cubicBezTo>
                    <a:pt x="1579" y="2613"/>
                    <a:pt x="1699" y="2633"/>
                    <a:pt x="1819" y="2633"/>
                  </a:cubicBezTo>
                  <a:cubicBezTo>
                    <a:pt x="1843" y="2636"/>
                    <a:pt x="1867" y="2638"/>
                    <a:pt x="1891" y="2638"/>
                  </a:cubicBezTo>
                  <a:cubicBezTo>
                    <a:pt x="2006" y="2638"/>
                    <a:pt x="2119" y="2599"/>
                    <a:pt x="2218" y="2533"/>
                  </a:cubicBezTo>
                  <a:cubicBezTo>
                    <a:pt x="2398" y="2453"/>
                    <a:pt x="2538" y="2313"/>
                    <a:pt x="2658" y="2133"/>
                  </a:cubicBezTo>
                  <a:cubicBezTo>
                    <a:pt x="2758" y="1953"/>
                    <a:pt x="2798" y="1733"/>
                    <a:pt x="2798" y="1514"/>
                  </a:cubicBezTo>
                  <a:cubicBezTo>
                    <a:pt x="2778" y="1274"/>
                    <a:pt x="2718" y="1034"/>
                    <a:pt x="2598" y="794"/>
                  </a:cubicBezTo>
                  <a:cubicBezTo>
                    <a:pt x="2478" y="575"/>
                    <a:pt x="2338" y="395"/>
                    <a:pt x="2159" y="255"/>
                  </a:cubicBezTo>
                  <a:cubicBezTo>
                    <a:pt x="1979" y="115"/>
                    <a:pt x="1799" y="35"/>
                    <a:pt x="1599" y="15"/>
                  </a:cubicBezTo>
                  <a:cubicBezTo>
                    <a:pt x="1549" y="5"/>
                    <a:pt x="1499" y="0"/>
                    <a:pt x="14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6"/>
            <p:cNvSpPr/>
            <p:nvPr/>
          </p:nvSpPr>
          <p:spPr>
            <a:xfrm>
              <a:off x="1465310" y="3188778"/>
              <a:ext cx="46780" cy="63160"/>
            </a:xfrm>
            <a:custGeom>
              <a:avLst/>
              <a:gdLst/>
              <a:ahLst/>
              <a:cxnLst/>
              <a:rect l="l" t="t" r="r" b="b"/>
              <a:pathLst>
                <a:path w="2339" h="3158" extrusionOk="0">
                  <a:moveTo>
                    <a:pt x="280" y="1"/>
                  </a:moveTo>
                  <a:lnTo>
                    <a:pt x="0" y="440"/>
                  </a:lnTo>
                  <a:lnTo>
                    <a:pt x="300" y="1020"/>
                  </a:lnTo>
                  <a:lnTo>
                    <a:pt x="20" y="1159"/>
                  </a:lnTo>
                  <a:lnTo>
                    <a:pt x="180" y="1459"/>
                  </a:lnTo>
                  <a:lnTo>
                    <a:pt x="460" y="1319"/>
                  </a:lnTo>
                  <a:lnTo>
                    <a:pt x="1159" y="2638"/>
                  </a:lnTo>
                  <a:cubicBezTo>
                    <a:pt x="1279" y="2878"/>
                    <a:pt x="1359" y="3018"/>
                    <a:pt x="1439" y="3078"/>
                  </a:cubicBezTo>
                  <a:cubicBezTo>
                    <a:pt x="1499" y="3138"/>
                    <a:pt x="1599" y="3158"/>
                    <a:pt x="1699" y="3158"/>
                  </a:cubicBezTo>
                  <a:cubicBezTo>
                    <a:pt x="1799" y="3158"/>
                    <a:pt x="1919" y="3138"/>
                    <a:pt x="2059" y="3058"/>
                  </a:cubicBezTo>
                  <a:cubicBezTo>
                    <a:pt x="2139" y="3018"/>
                    <a:pt x="2238" y="2958"/>
                    <a:pt x="2338" y="2878"/>
                  </a:cubicBezTo>
                  <a:lnTo>
                    <a:pt x="2099" y="2558"/>
                  </a:lnTo>
                  <a:cubicBezTo>
                    <a:pt x="2039" y="2598"/>
                    <a:pt x="1979" y="2638"/>
                    <a:pt x="1939" y="2658"/>
                  </a:cubicBezTo>
                  <a:cubicBezTo>
                    <a:pt x="1879" y="2698"/>
                    <a:pt x="1819" y="2698"/>
                    <a:pt x="1779" y="2698"/>
                  </a:cubicBezTo>
                  <a:cubicBezTo>
                    <a:pt x="1739" y="2698"/>
                    <a:pt x="1719" y="2678"/>
                    <a:pt x="1679" y="2658"/>
                  </a:cubicBezTo>
                  <a:cubicBezTo>
                    <a:pt x="1659" y="2638"/>
                    <a:pt x="1599" y="2558"/>
                    <a:pt x="1539" y="2458"/>
                  </a:cubicBezTo>
                  <a:lnTo>
                    <a:pt x="840" y="1119"/>
                  </a:lnTo>
                  <a:lnTo>
                    <a:pt x="1239" y="900"/>
                  </a:lnTo>
                  <a:lnTo>
                    <a:pt x="1079" y="600"/>
                  </a:lnTo>
                  <a:lnTo>
                    <a:pt x="700" y="820"/>
                  </a:lnTo>
                  <a:lnTo>
                    <a:pt x="28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6"/>
            <p:cNvSpPr/>
            <p:nvPr/>
          </p:nvSpPr>
          <p:spPr>
            <a:xfrm>
              <a:off x="1498070" y="3183178"/>
              <a:ext cx="52780" cy="54260"/>
            </a:xfrm>
            <a:custGeom>
              <a:avLst/>
              <a:gdLst/>
              <a:ahLst/>
              <a:cxnLst/>
              <a:rect l="l" t="t" r="r" b="b"/>
              <a:pathLst>
                <a:path w="2639" h="2713" extrusionOk="0">
                  <a:moveTo>
                    <a:pt x="1235" y="391"/>
                  </a:moveTo>
                  <a:cubicBezTo>
                    <a:pt x="1320" y="391"/>
                    <a:pt x="1408" y="407"/>
                    <a:pt x="1500" y="440"/>
                  </a:cubicBezTo>
                  <a:cubicBezTo>
                    <a:pt x="1699" y="520"/>
                    <a:pt x="1879" y="700"/>
                    <a:pt x="2019" y="980"/>
                  </a:cubicBezTo>
                  <a:cubicBezTo>
                    <a:pt x="2179" y="1280"/>
                    <a:pt x="2239" y="1539"/>
                    <a:pt x="2179" y="1759"/>
                  </a:cubicBezTo>
                  <a:cubicBezTo>
                    <a:pt x="2119" y="1979"/>
                    <a:pt x="1999" y="2139"/>
                    <a:pt x="1819" y="2239"/>
                  </a:cubicBezTo>
                  <a:cubicBezTo>
                    <a:pt x="1714" y="2291"/>
                    <a:pt x="1608" y="2316"/>
                    <a:pt x="1503" y="2316"/>
                  </a:cubicBezTo>
                  <a:cubicBezTo>
                    <a:pt x="1409" y="2316"/>
                    <a:pt x="1314" y="2296"/>
                    <a:pt x="1220" y="2259"/>
                  </a:cubicBezTo>
                  <a:cubicBezTo>
                    <a:pt x="1000" y="2179"/>
                    <a:pt x="840" y="1999"/>
                    <a:pt x="680" y="1699"/>
                  </a:cubicBezTo>
                  <a:cubicBezTo>
                    <a:pt x="521" y="1419"/>
                    <a:pt x="481" y="1160"/>
                    <a:pt x="521" y="940"/>
                  </a:cubicBezTo>
                  <a:cubicBezTo>
                    <a:pt x="580" y="740"/>
                    <a:pt x="700" y="580"/>
                    <a:pt x="900" y="480"/>
                  </a:cubicBezTo>
                  <a:cubicBezTo>
                    <a:pt x="1005" y="422"/>
                    <a:pt x="1116" y="391"/>
                    <a:pt x="1235" y="391"/>
                  </a:cubicBezTo>
                  <a:close/>
                  <a:moveTo>
                    <a:pt x="1300" y="1"/>
                  </a:moveTo>
                  <a:cubicBezTo>
                    <a:pt x="1110" y="1"/>
                    <a:pt x="915" y="51"/>
                    <a:pt x="720" y="161"/>
                  </a:cubicBezTo>
                  <a:cubicBezTo>
                    <a:pt x="441" y="300"/>
                    <a:pt x="241" y="520"/>
                    <a:pt x="141" y="780"/>
                  </a:cubicBezTo>
                  <a:cubicBezTo>
                    <a:pt x="1" y="1120"/>
                    <a:pt x="61" y="1479"/>
                    <a:pt x="281" y="1919"/>
                  </a:cubicBezTo>
                  <a:cubicBezTo>
                    <a:pt x="481" y="2299"/>
                    <a:pt x="740" y="2538"/>
                    <a:pt x="1040" y="2658"/>
                  </a:cubicBezTo>
                  <a:cubicBezTo>
                    <a:pt x="1150" y="2695"/>
                    <a:pt x="1263" y="2713"/>
                    <a:pt x="1377" y="2713"/>
                  </a:cubicBezTo>
                  <a:cubicBezTo>
                    <a:pt x="1574" y="2713"/>
                    <a:pt x="1777" y="2660"/>
                    <a:pt x="1979" y="2558"/>
                  </a:cubicBezTo>
                  <a:cubicBezTo>
                    <a:pt x="2179" y="2459"/>
                    <a:pt x="2339" y="2299"/>
                    <a:pt x="2459" y="2119"/>
                  </a:cubicBezTo>
                  <a:cubicBezTo>
                    <a:pt x="2579" y="1939"/>
                    <a:pt x="2639" y="1739"/>
                    <a:pt x="2639" y="1519"/>
                  </a:cubicBezTo>
                  <a:cubicBezTo>
                    <a:pt x="2639" y="1320"/>
                    <a:pt x="2559" y="1060"/>
                    <a:pt x="2419" y="760"/>
                  </a:cubicBezTo>
                  <a:cubicBezTo>
                    <a:pt x="2219" y="400"/>
                    <a:pt x="1979" y="161"/>
                    <a:pt x="1659" y="61"/>
                  </a:cubicBezTo>
                  <a:cubicBezTo>
                    <a:pt x="1542" y="22"/>
                    <a:pt x="1422" y="1"/>
                    <a:pt x="13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6"/>
            <p:cNvSpPr/>
            <p:nvPr/>
          </p:nvSpPr>
          <p:spPr>
            <a:xfrm>
              <a:off x="1544030" y="3157098"/>
              <a:ext cx="55980" cy="77660"/>
            </a:xfrm>
            <a:custGeom>
              <a:avLst/>
              <a:gdLst/>
              <a:ahLst/>
              <a:cxnLst/>
              <a:rect l="l" t="t" r="r" b="b"/>
              <a:pathLst>
                <a:path w="2799" h="3883" extrusionOk="0">
                  <a:moveTo>
                    <a:pt x="1372" y="386"/>
                  </a:moveTo>
                  <a:cubicBezTo>
                    <a:pt x="1465" y="386"/>
                    <a:pt x="1559" y="406"/>
                    <a:pt x="1659" y="446"/>
                  </a:cubicBezTo>
                  <a:cubicBezTo>
                    <a:pt x="1839" y="525"/>
                    <a:pt x="2019" y="705"/>
                    <a:pt x="2179" y="1005"/>
                  </a:cubicBezTo>
                  <a:cubicBezTo>
                    <a:pt x="2339" y="1305"/>
                    <a:pt x="2399" y="1565"/>
                    <a:pt x="2339" y="1784"/>
                  </a:cubicBezTo>
                  <a:cubicBezTo>
                    <a:pt x="2299" y="1984"/>
                    <a:pt x="2179" y="2144"/>
                    <a:pt x="2019" y="2224"/>
                  </a:cubicBezTo>
                  <a:cubicBezTo>
                    <a:pt x="1924" y="2277"/>
                    <a:pt x="1829" y="2302"/>
                    <a:pt x="1734" y="2302"/>
                  </a:cubicBezTo>
                  <a:cubicBezTo>
                    <a:pt x="1649" y="2302"/>
                    <a:pt x="1564" y="2282"/>
                    <a:pt x="1480" y="2244"/>
                  </a:cubicBezTo>
                  <a:cubicBezTo>
                    <a:pt x="1280" y="2164"/>
                    <a:pt x="1100" y="1984"/>
                    <a:pt x="940" y="1684"/>
                  </a:cubicBezTo>
                  <a:cubicBezTo>
                    <a:pt x="800" y="1385"/>
                    <a:pt x="740" y="1125"/>
                    <a:pt x="780" y="905"/>
                  </a:cubicBezTo>
                  <a:cubicBezTo>
                    <a:pt x="840" y="685"/>
                    <a:pt x="940" y="525"/>
                    <a:pt x="1100" y="446"/>
                  </a:cubicBezTo>
                  <a:cubicBezTo>
                    <a:pt x="1190" y="406"/>
                    <a:pt x="1280" y="386"/>
                    <a:pt x="1372" y="386"/>
                  </a:cubicBezTo>
                  <a:close/>
                  <a:moveTo>
                    <a:pt x="1480" y="1"/>
                  </a:moveTo>
                  <a:cubicBezTo>
                    <a:pt x="1313" y="1"/>
                    <a:pt x="1147" y="43"/>
                    <a:pt x="980" y="126"/>
                  </a:cubicBezTo>
                  <a:cubicBezTo>
                    <a:pt x="840" y="206"/>
                    <a:pt x="720" y="306"/>
                    <a:pt x="640" y="406"/>
                  </a:cubicBezTo>
                  <a:cubicBezTo>
                    <a:pt x="580" y="525"/>
                    <a:pt x="520" y="665"/>
                    <a:pt x="500" y="825"/>
                  </a:cubicBezTo>
                  <a:lnTo>
                    <a:pt x="341" y="525"/>
                  </a:lnTo>
                  <a:lnTo>
                    <a:pt x="1" y="705"/>
                  </a:lnTo>
                  <a:lnTo>
                    <a:pt x="1639" y="3882"/>
                  </a:lnTo>
                  <a:lnTo>
                    <a:pt x="2039" y="3683"/>
                  </a:lnTo>
                  <a:lnTo>
                    <a:pt x="1460" y="2564"/>
                  </a:lnTo>
                  <a:lnTo>
                    <a:pt x="1460" y="2564"/>
                  </a:lnTo>
                  <a:cubicBezTo>
                    <a:pt x="1559" y="2624"/>
                    <a:pt x="1679" y="2644"/>
                    <a:pt x="1819" y="2644"/>
                  </a:cubicBezTo>
                  <a:cubicBezTo>
                    <a:pt x="1939" y="2644"/>
                    <a:pt x="2079" y="2604"/>
                    <a:pt x="2199" y="2544"/>
                  </a:cubicBezTo>
                  <a:cubicBezTo>
                    <a:pt x="2379" y="2444"/>
                    <a:pt x="2519" y="2304"/>
                    <a:pt x="2639" y="2124"/>
                  </a:cubicBezTo>
                  <a:cubicBezTo>
                    <a:pt x="2738" y="1944"/>
                    <a:pt x="2798" y="1744"/>
                    <a:pt x="2778" y="1505"/>
                  </a:cubicBezTo>
                  <a:cubicBezTo>
                    <a:pt x="2758" y="1265"/>
                    <a:pt x="2698" y="1045"/>
                    <a:pt x="2579" y="805"/>
                  </a:cubicBezTo>
                  <a:cubicBezTo>
                    <a:pt x="2459" y="585"/>
                    <a:pt x="2319" y="406"/>
                    <a:pt x="2139" y="266"/>
                  </a:cubicBezTo>
                  <a:cubicBezTo>
                    <a:pt x="1979" y="106"/>
                    <a:pt x="1779" y="26"/>
                    <a:pt x="1579" y="6"/>
                  </a:cubicBezTo>
                  <a:cubicBezTo>
                    <a:pt x="1546" y="3"/>
                    <a:pt x="1513" y="1"/>
                    <a:pt x="14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6"/>
            <p:cNvSpPr/>
            <p:nvPr/>
          </p:nvSpPr>
          <p:spPr>
            <a:xfrm>
              <a:off x="1584010" y="3124038"/>
              <a:ext cx="70340" cy="67560"/>
            </a:xfrm>
            <a:custGeom>
              <a:avLst/>
              <a:gdLst/>
              <a:ahLst/>
              <a:cxnLst/>
              <a:rect l="l" t="t" r="r" b="b"/>
              <a:pathLst>
                <a:path w="3517" h="3378" extrusionOk="0">
                  <a:moveTo>
                    <a:pt x="400" y="0"/>
                  </a:moveTo>
                  <a:lnTo>
                    <a:pt x="0" y="200"/>
                  </a:lnTo>
                  <a:lnTo>
                    <a:pt x="1659" y="3377"/>
                  </a:lnTo>
                  <a:lnTo>
                    <a:pt x="2038" y="3178"/>
                  </a:lnTo>
                  <a:lnTo>
                    <a:pt x="1399" y="1919"/>
                  </a:lnTo>
                  <a:cubicBezTo>
                    <a:pt x="1299" y="1739"/>
                    <a:pt x="1239" y="1579"/>
                    <a:pt x="1239" y="1459"/>
                  </a:cubicBezTo>
                  <a:cubicBezTo>
                    <a:pt x="1219" y="1339"/>
                    <a:pt x="1259" y="1219"/>
                    <a:pt x="1319" y="1099"/>
                  </a:cubicBezTo>
                  <a:cubicBezTo>
                    <a:pt x="1399" y="980"/>
                    <a:pt x="1479" y="900"/>
                    <a:pt x="1599" y="840"/>
                  </a:cubicBezTo>
                  <a:cubicBezTo>
                    <a:pt x="1705" y="786"/>
                    <a:pt x="1803" y="760"/>
                    <a:pt x="1898" y="760"/>
                  </a:cubicBezTo>
                  <a:cubicBezTo>
                    <a:pt x="1945" y="760"/>
                    <a:pt x="1992" y="766"/>
                    <a:pt x="2038" y="780"/>
                  </a:cubicBezTo>
                  <a:cubicBezTo>
                    <a:pt x="2158" y="840"/>
                    <a:pt x="2278" y="960"/>
                    <a:pt x="2378" y="1139"/>
                  </a:cubicBezTo>
                  <a:lnTo>
                    <a:pt x="3137" y="2598"/>
                  </a:lnTo>
                  <a:lnTo>
                    <a:pt x="3517" y="2398"/>
                  </a:lnTo>
                  <a:lnTo>
                    <a:pt x="2778" y="940"/>
                  </a:lnTo>
                  <a:cubicBezTo>
                    <a:pt x="2658" y="720"/>
                    <a:pt x="2538" y="560"/>
                    <a:pt x="2418" y="480"/>
                  </a:cubicBezTo>
                  <a:cubicBezTo>
                    <a:pt x="2298" y="380"/>
                    <a:pt x="2158" y="340"/>
                    <a:pt x="1998" y="340"/>
                  </a:cubicBezTo>
                  <a:cubicBezTo>
                    <a:pt x="1838" y="340"/>
                    <a:pt x="1679" y="380"/>
                    <a:pt x="1519" y="460"/>
                  </a:cubicBezTo>
                  <a:cubicBezTo>
                    <a:pt x="1239" y="600"/>
                    <a:pt x="1059" y="840"/>
                    <a:pt x="979" y="1139"/>
                  </a:cubicBezTo>
                  <a:lnTo>
                    <a:pt x="4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6"/>
            <p:cNvSpPr/>
            <p:nvPr/>
          </p:nvSpPr>
          <p:spPr>
            <a:xfrm>
              <a:off x="1646750" y="3104998"/>
              <a:ext cx="59560" cy="57960"/>
            </a:xfrm>
            <a:custGeom>
              <a:avLst/>
              <a:gdLst/>
              <a:ahLst/>
              <a:cxnLst/>
              <a:rect l="l" t="t" r="r" b="b"/>
              <a:pathLst>
                <a:path w="2978" h="2898" extrusionOk="0">
                  <a:moveTo>
                    <a:pt x="1859" y="1132"/>
                  </a:moveTo>
                  <a:lnTo>
                    <a:pt x="1918" y="1272"/>
                  </a:lnTo>
                  <a:cubicBezTo>
                    <a:pt x="2018" y="1432"/>
                    <a:pt x="2058" y="1572"/>
                    <a:pt x="2058" y="1692"/>
                  </a:cubicBezTo>
                  <a:cubicBezTo>
                    <a:pt x="2078" y="1832"/>
                    <a:pt x="2038" y="1972"/>
                    <a:pt x="1958" y="2091"/>
                  </a:cubicBezTo>
                  <a:cubicBezTo>
                    <a:pt x="1859" y="2211"/>
                    <a:pt x="1759" y="2311"/>
                    <a:pt x="1599" y="2391"/>
                  </a:cubicBezTo>
                  <a:cubicBezTo>
                    <a:pt x="1482" y="2450"/>
                    <a:pt x="1386" y="2487"/>
                    <a:pt x="1296" y="2487"/>
                  </a:cubicBezTo>
                  <a:cubicBezTo>
                    <a:pt x="1263" y="2487"/>
                    <a:pt x="1231" y="2482"/>
                    <a:pt x="1199" y="2471"/>
                  </a:cubicBezTo>
                  <a:cubicBezTo>
                    <a:pt x="1079" y="2451"/>
                    <a:pt x="999" y="2371"/>
                    <a:pt x="939" y="2271"/>
                  </a:cubicBezTo>
                  <a:cubicBezTo>
                    <a:pt x="919" y="2211"/>
                    <a:pt x="899" y="2131"/>
                    <a:pt x="899" y="2071"/>
                  </a:cubicBezTo>
                  <a:cubicBezTo>
                    <a:pt x="919" y="1992"/>
                    <a:pt x="939" y="1912"/>
                    <a:pt x="999" y="1852"/>
                  </a:cubicBezTo>
                  <a:cubicBezTo>
                    <a:pt x="1039" y="1792"/>
                    <a:pt x="1139" y="1712"/>
                    <a:pt x="1299" y="1612"/>
                  </a:cubicBezTo>
                  <a:cubicBezTo>
                    <a:pt x="1559" y="1412"/>
                    <a:pt x="1739" y="1252"/>
                    <a:pt x="1859" y="1132"/>
                  </a:cubicBezTo>
                  <a:close/>
                  <a:moveTo>
                    <a:pt x="1417" y="0"/>
                  </a:moveTo>
                  <a:cubicBezTo>
                    <a:pt x="1365" y="0"/>
                    <a:pt x="1305" y="5"/>
                    <a:pt x="1239" y="13"/>
                  </a:cubicBezTo>
                  <a:cubicBezTo>
                    <a:pt x="1099" y="33"/>
                    <a:pt x="939" y="73"/>
                    <a:pt x="740" y="193"/>
                  </a:cubicBezTo>
                  <a:cubicBezTo>
                    <a:pt x="540" y="293"/>
                    <a:pt x="380" y="413"/>
                    <a:pt x="260" y="533"/>
                  </a:cubicBezTo>
                  <a:cubicBezTo>
                    <a:pt x="140" y="673"/>
                    <a:pt x="60" y="813"/>
                    <a:pt x="40" y="952"/>
                  </a:cubicBezTo>
                  <a:cubicBezTo>
                    <a:pt x="0" y="1092"/>
                    <a:pt x="20" y="1252"/>
                    <a:pt x="60" y="1432"/>
                  </a:cubicBezTo>
                  <a:lnTo>
                    <a:pt x="480" y="1292"/>
                  </a:lnTo>
                  <a:cubicBezTo>
                    <a:pt x="420" y="1092"/>
                    <a:pt x="440" y="952"/>
                    <a:pt x="480" y="853"/>
                  </a:cubicBezTo>
                  <a:cubicBezTo>
                    <a:pt x="540" y="733"/>
                    <a:pt x="660" y="633"/>
                    <a:pt x="839" y="533"/>
                  </a:cubicBezTo>
                  <a:cubicBezTo>
                    <a:pt x="988" y="459"/>
                    <a:pt x="1125" y="418"/>
                    <a:pt x="1243" y="418"/>
                  </a:cubicBezTo>
                  <a:cubicBezTo>
                    <a:pt x="1284" y="418"/>
                    <a:pt x="1323" y="423"/>
                    <a:pt x="1359" y="433"/>
                  </a:cubicBezTo>
                  <a:cubicBezTo>
                    <a:pt x="1459" y="473"/>
                    <a:pt x="1559" y="553"/>
                    <a:pt x="1639" y="713"/>
                  </a:cubicBezTo>
                  <a:cubicBezTo>
                    <a:pt x="1639" y="733"/>
                    <a:pt x="1659" y="773"/>
                    <a:pt x="1699" y="813"/>
                  </a:cubicBezTo>
                  <a:cubicBezTo>
                    <a:pt x="1579" y="952"/>
                    <a:pt x="1359" y="1112"/>
                    <a:pt x="1059" y="1312"/>
                  </a:cubicBezTo>
                  <a:cubicBezTo>
                    <a:pt x="919" y="1412"/>
                    <a:pt x="819" y="1492"/>
                    <a:pt x="760" y="1552"/>
                  </a:cubicBezTo>
                  <a:cubicBezTo>
                    <a:pt x="660" y="1632"/>
                    <a:pt x="600" y="1732"/>
                    <a:pt x="540" y="1832"/>
                  </a:cubicBezTo>
                  <a:cubicBezTo>
                    <a:pt x="480" y="1932"/>
                    <a:pt x="460" y="2031"/>
                    <a:pt x="460" y="2151"/>
                  </a:cubicBezTo>
                  <a:cubicBezTo>
                    <a:pt x="460" y="2271"/>
                    <a:pt x="480" y="2391"/>
                    <a:pt x="540" y="2511"/>
                  </a:cubicBezTo>
                  <a:cubicBezTo>
                    <a:pt x="640" y="2691"/>
                    <a:pt x="780" y="2811"/>
                    <a:pt x="979" y="2871"/>
                  </a:cubicBezTo>
                  <a:cubicBezTo>
                    <a:pt x="1039" y="2889"/>
                    <a:pt x="1103" y="2898"/>
                    <a:pt x="1169" y="2898"/>
                  </a:cubicBezTo>
                  <a:cubicBezTo>
                    <a:pt x="1323" y="2898"/>
                    <a:pt x="1491" y="2849"/>
                    <a:pt x="1659" y="2751"/>
                  </a:cubicBezTo>
                  <a:cubicBezTo>
                    <a:pt x="1819" y="2671"/>
                    <a:pt x="1938" y="2571"/>
                    <a:pt x="2058" y="2451"/>
                  </a:cubicBezTo>
                  <a:cubicBezTo>
                    <a:pt x="2158" y="2331"/>
                    <a:pt x="2258" y="2171"/>
                    <a:pt x="2338" y="1972"/>
                  </a:cubicBezTo>
                  <a:cubicBezTo>
                    <a:pt x="2398" y="2071"/>
                    <a:pt x="2478" y="2151"/>
                    <a:pt x="2558" y="2211"/>
                  </a:cubicBezTo>
                  <a:lnTo>
                    <a:pt x="2978" y="2011"/>
                  </a:lnTo>
                  <a:cubicBezTo>
                    <a:pt x="2878" y="1952"/>
                    <a:pt x="2798" y="1872"/>
                    <a:pt x="2718" y="1792"/>
                  </a:cubicBezTo>
                  <a:cubicBezTo>
                    <a:pt x="2658" y="1692"/>
                    <a:pt x="2538" y="1472"/>
                    <a:pt x="2338" y="1112"/>
                  </a:cubicBezTo>
                  <a:lnTo>
                    <a:pt x="2078" y="593"/>
                  </a:lnTo>
                  <a:cubicBezTo>
                    <a:pt x="1978" y="413"/>
                    <a:pt x="1918" y="293"/>
                    <a:pt x="1859" y="233"/>
                  </a:cubicBezTo>
                  <a:cubicBezTo>
                    <a:pt x="1779" y="153"/>
                    <a:pt x="1699" y="73"/>
                    <a:pt x="1599" y="33"/>
                  </a:cubicBezTo>
                  <a:cubicBezTo>
                    <a:pt x="1552" y="10"/>
                    <a:pt x="1491" y="0"/>
                    <a:pt x="14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6"/>
            <p:cNvSpPr/>
            <p:nvPr/>
          </p:nvSpPr>
          <p:spPr>
            <a:xfrm>
              <a:off x="1691910" y="3079278"/>
              <a:ext cx="61160" cy="60760"/>
            </a:xfrm>
            <a:custGeom>
              <a:avLst/>
              <a:gdLst/>
              <a:ahLst/>
              <a:cxnLst/>
              <a:rect l="l" t="t" r="r" b="b"/>
              <a:pathLst>
                <a:path w="3058" h="3038" extrusionOk="0">
                  <a:moveTo>
                    <a:pt x="1479" y="0"/>
                  </a:moveTo>
                  <a:cubicBezTo>
                    <a:pt x="1339" y="20"/>
                    <a:pt x="1179" y="60"/>
                    <a:pt x="1059" y="120"/>
                  </a:cubicBezTo>
                  <a:cubicBezTo>
                    <a:pt x="740" y="300"/>
                    <a:pt x="560" y="540"/>
                    <a:pt x="520" y="880"/>
                  </a:cubicBezTo>
                  <a:lnTo>
                    <a:pt x="340" y="560"/>
                  </a:lnTo>
                  <a:lnTo>
                    <a:pt x="0" y="740"/>
                  </a:lnTo>
                  <a:lnTo>
                    <a:pt x="1199" y="3038"/>
                  </a:lnTo>
                  <a:lnTo>
                    <a:pt x="1579" y="2838"/>
                  </a:lnTo>
                  <a:lnTo>
                    <a:pt x="919" y="1579"/>
                  </a:lnTo>
                  <a:cubicBezTo>
                    <a:pt x="779" y="1299"/>
                    <a:pt x="740" y="1060"/>
                    <a:pt x="799" y="900"/>
                  </a:cubicBezTo>
                  <a:cubicBezTo>
                    <a:pt x="859" y="720"/>
                    <a:pt x="979" y="600"/>
                    <a:pt x="1139" y="500"/>
                  </a:cubicBezTo>
                  <a:cubicBezTo>
                    <a:pt x="1239" y="460"/>
                    <a:pt x="1359" y="440"/>
                    <a:pt x="1459" y="440"/>
                  </a:cubicBezTo>
                  <a:cubicBezTo>
                    <a:pt x="1559" y="440"/>
                    <a:pt x="1639" y="480"/>
                    <a:pt x="1719" y="540"/>
                  </a:cubicBezTo>
                  <a:cubicBezTo>
                    <a:pt x="1779" y="600"/>
                    <a:pt x="1859" y="720"/>
                    <a:pt x="1938" y="880"/>
                  </a:cubicBezTo>
                  <a:lnTo>
                    <a:pt x="2678" y="2278"/>
                  </a:lnTo>
                  <a:lnTo>
                    <a:pt x="3057" y="2079"/>
                  </a:lnTo>
                  <a:lnTo>
                    <a:pt x="2318" y="660"/>
                  </a:lnTo>
                  <a:cubicBezTo>
                    <a:pt x="2238" y="480"/>
                    <a:pt x="2158" y="360"/>
                    <a:pt x="2098" y="280"/>
                  </a:cubicBezTo>
                  <a:cubicBezTo>
                    <a:pt x="2018" y="200"/>
                    <a:pt x="1938" y="120"/>
                    <a:pt x="1839" y="60"/>
                  </a:cubicBezTo>
                  <a:cubicBezTo>
                    <a:pt x="1739" y="20"/>
                    <a:pt x="1619" y="0"/>
                    <a:pt x="14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6"/>
            <p:cNvSpPr/>
            <p:nvPr/>
          </p:nvSpPr>
          <p:spPr>
            <a:xfrm>
              <a:off x="1555230" y="3571977"/>
              <a:ext cx="72360" cy="73040"/>
            </a:xfrm>
            <a:custGeom>
              <a:avLst/>
              <a:gdLst/>
              <a:ahLst/>
              <a:cxnLst/>
              <a:rect l="l" t="t" r="r" b="b"/>
              <a:pathLst>
                <a:path w="3618" h="3652" extrusionOk="0">
                  <a:moveTo>
                    <a:pt x="1588" y="0"/>
                  </a:moveTo>
                  <a:cubicBezTo>
                    <a:pt x="1558" y="0"/>
                    <a:pt x="1529" y="1"/>
                    <a:pt x="1499" y="3"/>
                  </a:cubicBezTo>
                  <a:cubicBezTo>
                    <a:pt x="1199" y="23"/>
                    <a:pt x="900" y="163"/>
                    <a:pt x="640" y="403"/>
                  </a:cubicBezTo>
                  <a:cubicBezTo>
                    <a:pt x="400" y="603"/>
                    <a:pt x="220" y="842"/>
                    <a:pt x="120" y="1122"/>
                  </a:cubicBezTo>
                  <a:cubicBezTo>
                    <a:pt x="20" y="1402"/>
                    <a:pt x="0" y="1702"/>
                    <a:pt x="80" y="2001"/>
                  </a:cubicBezTo>
                  <a:cubicBezTo>
                    <a:pt x="140" y="2301"/>
                    <a:pt x="300" y="2601"/>
                    <a:pt x="560" y="2881"/>
                  </a:cubicBezTo>
                  <a:cubicBezTo>
                    <a:pt x="780" y="3140"/>
                    <a:pt x="1039" y="3340"/>
                    <a:pt x="1319" y="3480"/>
                  </a:cubicBezTo>
                  <a:cubicBezTo>
                    <a:pt x="1558" y="3591"/>
                    <a:pt x="1784" y="3652"/>
                    <a:pt x="2007" y="3652"/>
                  </a:cubicBezTo>
                  <a:cubicBezTo>
                    <a:pt x="2064" y="3652"/>
                    <a:pt x="2121" y="3648"/>
                    <a:pt x="2178" y="3640"/>
                  </a:cubicBezTo>
                  <a:cubicBezTo>
                    <a:pt x="2478" y="3600"/>
                    <a:pt x="2758" y="3440"/>
                    <a:pt x="3058" y="3200"/>
                  </a:cubicBezTo>
                  <a:cubicBezTo>
                    <a:pt x="3337" y="2940"/>
                    <a:pt x="3497" y="2661"/>
                    <a:pt x="3557" y="2341"/>
                  </a:cubicBezTo>
                  <a:cubicBezTo>
                    <a:pt x="3617" y="2021"/>
                    <a:pt x="3557" y="1682"/>
                    <a:pt x="3377" y="1322"/>
                  </a:cubicBezTo>
                  <a:lnTo>
                    <a:pt x="2958" y="1542"/>
                  </a:lnTo>
                  <a:cubicBezTo>
                    <a:pt x="3098" y="1802"/>
                    <a:pt x="3158" y="2061"/>
                    <a:pt x="3118" y="2301"/>
                  </a:cubicBezTo>
                  <a:cubicBezTo>
                    <a:pt x="3078" y="2541"/>
                    <a:pt x="2958" y="2741"/>
                    <a:pt x="2758" y="2920"/>
                  </a:cubicBezTo>
                  <a:cubicBezTo>
                    <a:pt x="2598" y="3060"/>
                    <a:pt x="2398" y="3140"/>
                    <a:pt x="2178" y="3180"/>
                  </a:cubicBezTo>
                  <a:cubicBezTo>
                    <a:pt x="2127" y="3191"/>
                    <a:pt x="2074" y="3196"/>
                    <a:pt x="2020" y="3196"/>
                  </a:cubicBezTo>
                  <a:cubicBezTo>
                    <a:pt x="1865" y="3196"/>
                    <a:pt x="1702" y="3154"/>
                    <a:pt x="1539" y="3080"/>
                  </a:cubicBezTo>
                  <a:cubicBezTo>
                    <a:pt x="1319" y="2960"/>
                    <a:pt x="1119" y="2781"/>
                    <a:pt x="920" y="2561"/>
                  </a:cubicBezTo>
                  <a:cubicBezTo>
                    <a:pt x="760" y="2381"/>
                    <a:pt x="640" y="2181"/>
                    <a:pt x="560" y="1961"/>
                  </a:cubicBezTo>
                  <a:cubicBezTo>
                    <a:pt x="460" y="1742"/>
                    <a:pt x="440" y="1522"/>
                    <a:pt x="500" y="1302"/>
                  </a:cubicBezTo>
                  <a:cubicBezTo>
                    <a:pt x="560" y="1082"/>
                    <a:pt x="680" y="882"/>
                    <a:pt x="900" y="703"/>
                  </a:cubicBezTo>
                  <a:cubicBezTo>
                    <a:pt x="1079" y="543"/>
                    <a:pt x="1259" y="463"/>
                    <a:pt x="1459" y="443"/>
                  </a:cubicBezTo>
                  <a:cubicBezTo>
                    <a:pt x="1659" y="443"/>
                    <a:pt x="1879" y="503"/>
                    <a:pt x="2098" y="643"/>
                  </a:cubicBezTo>
                  <a:lnTo>
                    <a:pt x="2378" y="263"/>
                  </a:lnTo>
                  <a:cubicBezTo>
                    <a:pt x="2126" y="83"/>
                    <a:pt x="1858" y="0"/>
                    <a:pt x="15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6"/>
            <p:cNvSpPr/>
            <p:nvPr/>
          </p:nvSpPr>
          <p:spPr>
            <a:xfrm>
              <a:off x="1607970" y="3541657"/>
              <a:ext cx="60380" cy="82340"/>
            </a:xfrm>
            <a:custGeom>
              <a:avLst/>
              <a:gdLst/>
              <a:ahLst/>
              <a:cxnLst/>
              <a:rect l="l" t="t" r="r" b="b"/>
              <a:pathLst>
                <a:path w="3019" h="4117" extrusionOk="0">
                  <a:moveTo>
                    <a:pt x="1799" y="1"/>
                  </a:moveTo>
                  <a:lnTo>
                    <a:pt x="1460" y="280"/>
                  </a:lnTo>
                  <a:lnTo>
                    <a:pt x="2039" y="1779"/>
                  </a:lnTo>
                  <a:cubicBezTo>
                    <a:pt x="2119" y="1979"/>
                    <a:pt x="2199" y="2159"/>
                    <a:pt x="2279" y="2358"/>
                  </a:cubicBezTo>
                  <a:cubicBezTo>
                    <a:pt x="2119" y="2238"/>
                    <a:pt x="1939" y="2119"/>
                    <a:pt x="1759" y="2019"/>
                  </a:cubicBezTo>
                  <a:lnTo>
                    <a:pt x="361" y="1239"/>
                  </a:lnTo>
                  <a:lnTo>
                    <a:pt x="1" y="1559"/>
                  </a:lnTo>
                  <a:lnTo>
                    <a:pt x="2459" y="2858"/>
                  </a:lnTo>
                  <a:cubicBezTo>
                    <a:pt x="2459" y="2918"/>
                    <a:pt x="2479" y="2958"/>
                    <a:pt x="2499" y="2978"/>
                  </a:cubicBezTo>
                  <a:cubicBezTo>
                    <a:pt x="2559" y="3138"/>
                    <a:pt x="2599" y="3258"/>
                    <a:pt x="2599" y="3318"/>
                  </a:cubicBezTo>
                  <a:cubicBezTo>
                    <a:pt x="2619" y="3377"/>
                    <a:pt x="2599" y="3437"/>
                    <a:pt x="2579" y="3497"/>
                  </a:cubicBezTo>
                  <a:cubicBezTo>
                    <a:pt x="2559" y="3577"/>
                    <a:pt x="2519" y="3637"/>
                    <a:pt x="2439" y="3697"/>
                  </a:cubicBezTo>
                  <a:cubicBezTo>
                    <a:pt x="2379" y="3737"/>
                    <a:pt x="2319" y="3797"/>
                    <a:pt x="2219" y="3837"/>
                  </a:cubicBezTo>
                  <a:lnTo>
                    <a:pt x="2539" y="4117"/>
                  </a:lnTo>
                  <a:cubicBezTo>
                    <a:pt x="2639" y="4077"/>
                    <a:pt x="2719" y="4017"/>
                    <a:pt x="2778" y="3957"/>
                  </a:cubicBezTo>
                  <a:cubicBezTo>
                    <a:pt x="2878" y="3877"/>
                    <a:pt x="2958" y="3777"/>
                    <a:pt x="2978" y="3657"/>
                  </a:cubicBezTo>
                  <a:cubicBezTo>
                    <a:pt x="3018" y="3537"/>
                    <a:pt x="3018" y="3397"/>
                    <a:pt x="2978" y="3238"/>
                  </a:cubicBezTo>
                  <a:cubicBezTo>
                    <a:pt x="2958" y="3118"/>
                    <a:pt x="2878" y="2918"/>
                    <a:pt x="2778" y="2638"/>
                  </a:cubicBezTo>
                  <a:lnTo>
                    <a:pt x="17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6"/>
            <p:cNvSpPr/>
            <p:nvPr/>
          </p:nvSpPr>
          <p:spPr>
            <a:xfrm>
              <a:off x="1653530" y="3517838"/>
              <a:ext cx="53580" cy="53480"/>
            </a:xfrm>
            <a:custGeom>
              <a:avLst/>
              <a:gdLst/>
              <a:ahLst/>
              <a:cxnLst/>
              <a:rect l="l" t="t" r="r" b="b"/>
              <a:pathLst>
                <a:path w="2679" h="2674" extrusionOk="0">
                  <a:moveTo>
                    <a:pt x="1140" y="1"/>
                  </a:moveTo>
                  <a:cubicBezTo>
                    <a:pt x="1055" y="1"/>
                    <a:pt x="961" y="15"/>
                    <a:pt x="860" y="53"/>
                  </a:cubicBezTo>
                  <a:cubicBezTo>
                    <a:pt x="720" y="112"/>
                    <a:pt x="560" y="212"/>
                    <a:pt x="401" y="332"/>
                  </a:cubicBezTo>
                  <a:cubicBezTo>
                    <a:pt x="301" y="432"/>
                    <a:pt x="221" y="532"/>
                    <a:pt x="161" y="632"/>
                  </a:cubicBezTo>
                  <a:cubicBezTo>
                    <a:pt x="81" y="732"/>
                    <a:pt x="41" y="832"/>
                    <a:pt x="21" y="912"/>
                  </a:cubicBezTo>
                  <a:cubicBezTo>
                    <a:pt x="1" y="1012"/>
                    <a:pt x="1" y="1132"/>
                    <a:pt x="21" y="1231"/>
                  </a:cubicBezTo>
                  <a:cubicBezTo>
                    <a:pt x="41" y="1351"/>
                    <a:pt x="101" y="1451"/>
                    <a:pt x="181" y="1531"/>
                  </a:cubicBezTo>
                  <a:cubicBezTo>
                    <a:pt x="261" y="1631"/>
                    <a:pt x="361" y="1691"/>
                    <a:pt x="480" y="1731"/>
                  </a:cubicBezTo>
                  <a:cubicBezTo>
                    <a:pt x="540" y="1751"/>
                    <a:pt x="600" y="1761"/>
                    <a:pt x="663" y="1761"/>
                  </a:cubicBezTo>
                  <a:cubicBezTo>
                    <a:pt x="725" y="1761"/>
                    <a:pt x="790" y="1751"/>
                    <a:pt x="860" y="1731"/>
                  </a:cubicBezTo>
                  <a:cubicBezTo>
                    <a:pt x="980" y="1691"/>
                    <a:pt x="1200" y="1591"/>
                    <a:pt x="1500" y="1451"/>
                  </a:cubicBezTo>
                  <a:cubicBezTo>
                    <a:pt x="1719" y="1331"/>
                    <a:pt x="1859" y="1271"/>
                    <a:pt x="1939" y="1271"/>
                  </a:cubicBezTo>
                  <a:cubicBezTo>
                    <a:pt x="1957" y="1268"/>
                    <a:pt x="1974" y="1266"/>
                    <a:pt x="1990" y="1266"/>
                  </a:cubicBezTo>
                  <a:cubicBezTo>
                    <a:pt x="2067" y="1266"/>
                    <a:pt x="2130" y="1302"/>
                    <a:pt x="2179" y="1351"/>
                  </a:cubicBezTo>
                  <a:cubicBezTo>
                    <a:pt x="2259" y="1451"/>
                    <a:pt x="2279" y="1551"/>
                    <a:pt x="2259" y="1671"/>
                  </a:cubicBezTo>
                  <a:cubicBezTo>
                    <a:pt x="2239" y="1791"/>
                    <a:pt x="2159" y="1931"/>
                    <a:pt x="1999" y="2071"/>
                  </a:cubicBezTo>
                  <a:cubicBezTo>
                    <a:pt x="1859" y="2191"/>
                    <a:pt x="1699" y="2251"/>
                    <a:pt x="1560" y="2271"/>
                  </a:cubicBezTo>
                  <a:cubicBezTo>
                    <a:pt x="1420" y="2271"/>
                    <a:pt x="1280" y="2211"/>
                    <a:pt x="1140" y="2091"/>
                  </a:cubicBezTo>
                  <a:lnTo>
                    <a:pt x="860" y="2430"/>
                  </a:lnTo>
                  <a:cubicBezTo>
                    <a:pt x="1058" y="2592"/>
                    <a:pt x="1256" y="2673"/>
                    <a:pt x="1454" y="2673"/>
                  </a:cubicBezTo>
                  <a:cubicBezTo>
                    <a:pt x="1476" y="2673"/>
                    <a:pt x="1498" y="2672"/>
                    <a:pt x="1520" y="2670"/>
                  </a:cubicBezTo>
                  <a:cubicBezTo>
                    <a:pt x="1739" y="2670"/>
                    <a:pt x="1979" y="2550"/>
                    <a:pt x="2239" y="2330"/>
                  </a:cubicBezTo>
                  <a:cubicBezTo>
                    <a:pt x="2399" y="2191"/>
                    <a:pt x="2519" y="2051"/>
                    <a:pt x="2579" y="1891"/>
                  </a:cubicBezTo>
                  <a:cubicBezTo>
                    <a:pt x="2659" y="1731"/>
                    <a:pt x="2678" y="1571"/>
                    <a:pt x="2659" y="1431"/>
                  </a:cubicBezTo>
                  <a:cubicBezTo>
                    <a:pt x="2639" y="1271"/>
                    <a:pt x="2599" y="1132"/>
                    <a:pt x="2499" y="1032"/>
                  </a:cubicBezTo>
                  <a:cubicBezTo>
                    <a:pt x="2399" y="912"/>
                    <a:pt x="2279" y="852"/>
                    <a:pt x="2159" y="812"/>
                  </a:cubicBezTo>
                  <a:cubicBezTo>
                    <a:pt x="2118" y="804"/>
                    <a:pt x="2069" y="799"/>
                    <a:pt x="2019" y="799"/>
                  </a:cubicBezTo>
                  <a:cubicBezTo>
                    <a:pt x="1947" y="799"/>
                    <a:pt x="1870" y="808"/>
                    <a:pt x="1799" y="832"/>
                  </a:cubicBezTo>
                  <a:cubicBezTo>
                    <a:pt x="1679" y="872"/>
                    <a:pt x="1460" y="952"/>
                    <a:pt x="1180" y="1092"/>
                  </a:cubicBezTo>
                  <a:cubicBezTo>
                    <a:pt x="980" y="1192"/>
                    <a:pt x="860" y="1251"/>
                    <a:pt x="800" y="1271"/>
                  </a:cubicBezTo>
                  <a:cubicBezTo>
                    <a:pt x="744" y="1286"/>
                    <a:pt x="697" y="1300"/>
                    <a:pt x="654" y="1300"/>
                  </a:cubicBezTo>
                  <a:cubicBezTo>
                    <a:pt x="635" y="1300"/>
                    <a:pt x="618" y="1297"/>
                    <a:pt x="600" y="1291"/>
                  </a:cubicBezTo>
                  <a:cubicBezTo>
                    <a:pt x="540" y="1291"/>
                    <a:pt x="500" y="1251"/>
                    <a:pt x="461" y="1211"/>
                  </a:cubicBezTo>
                  <a:cubicBezTo>
                    <a:pt x="401" y="1152"/>
                    <a:pt x="381" y="1052"/>
                    <a:pt x="401" y="952"/>
                  </a:cubicBezTo>
                  <a:cubicBezTo>
                    <a:pt x="421" y="852"/>
                    <a:pt x="520" y="732"/>
                    <a:pt x="660" y="592"/>
                  </a:cubicBezTo>
                  <a:cubicBezTo>
                    <a:pt x="800" y="472"/>
                    <a:pt x="920" y="412"/>
                    <a:pt x="1040" y="412"/>
                  </a:cubicBezTo>
                  <a:cubicBezTo>
                    <a:pt x="1160" y="412"/>
                    <a:pt x="1280" y="452"/>
                    <a:pt x="1380" y="532"/>
                  </a:cubicBezTo>
                  <a:lnTo>
                    <a:pt x="1659" y="212"/>
                  </a:lnTo>
                  <a:cubicBezTo>
                    <a:pt x="1520" y="112"/>
                    <a:pt x="1400" y="33"/>
                    <a:pt x="1280" y="13"/>
                  </a:cubicBezTo>
                  <a:cubicBezTo>
                    <a:pt x="1236" y="5"/>
                    <a:pt x="1189" y="1"/>
                    <a:pt x="1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6"/>
            <p:cNvSpPr/>
            <p:nvPr/>
          </p:nvSpPr>
          <p:spPr>
            <a:xfrm>
              <a:off x="1679910" y="3483318"/>
              <a:ext cx="56780" cy="55020"/>
            </a:xfrm>
            <a:custGeom>
              <a:avLst/>
              <a:gdLst/>
              <a:ahLst/>
              <a:cxnLst/>
              <a:rect l="l" t="t" r="r" b="b"/>
              <a:pathLst>
                <a:path w="2839" h="2751" extrusionOk="0">
                  <a:moveTo>
                    <a:pt x="161" y="0"/>
                  </a:moveTo>
                  <a:lnTo>
                    <a:pt x="1" y="500"/>
                  </a:lnTo>
                  <a:lnTo>
                    <a:pt x="440" y="979"/>
                  </a:lnTo>
                  <a:lnTo>
                    <a:pt x="181" y="1199"/>
                  </a:lnTo>
                  <a:lnTo>
                    <a:pt x="420" y="1439"/>
                  </a:lnTo>
                  <a:lnTo>
                    <a:pt x="660" y="1239"/>
                  </a:lnTo>
                  <a:lnTo>
                    <a:pt x="1639" y="2358"/>
                  </a:lnTo>
                  <a:cubicBezTo>
                    <a:pt x="1799" y="2558"/>
                    <a:pt x="1939" y="2678"/>
                    <a:pt x="2019" y="2718"/>
                  </a:cubicBezTo>
                  <a:cubicBezTo>
                    <a:pt x="2066" y="2741"/>
                    <a:pt x="2113" y="2751"/>
                    <a:pt x="2163" y="2751"/>
                  </a:cubicBezTo>
                  <a:cubicBezTo>
                    <a:pt x="2199" y="2751"/>
                    <a:pt x="2237" y="2746"/>
                    <a:pt x="2279" y="2738"/>
                  </a:cubicBezTo>
                  <a:cubicBezTo>
                    <a:pt x="2379" y="2718"/>
                    <a:pt x="2498" y="2658"/>
                    <a:pt x="2618" y="2558"/>
                  </a:cubicBezTo>
                  <a:cubicBezTo>
                    <a:pt x="2678" y="2498"/>
                    <a:pt x="2758" y="2418"/>
                    <a:pt x="2838" y="2318"/>
                  </a:cubicBezTo>
                  <a:lnTo>
                    <a:pt x="2538" y="2058"/>
                  </a:lnTo>
                  <a:cubicBezTo>
                    <a:pt x="2478" y="2118"/>
                    <a:pt x="2439" y="2178"/>
                    <a:pt x="2399" y="2198"/>
                  </a:cubicBezTo>
                  <a:cubicBezTo>
                    <a:pt x="2359" y="2238"/>
                    <a:pt x="2299" y="2278"/>
                    <a:pt x="2259" y="2278"/>
                  </a:cubicBezTo>
                  <a:cubicBezTo>
                    <a:pt x="2219" y="2278"/>
                    <a:pt x="2179" y="2278"/>
                    <a:pt x="2159" y="2258"/>
                  </a:cubicBezTo>
                  <a:cubicBezTo>
                    <a:pt x="2119" y="2238"/>
                    <a:pt x="2059" y="2198"/>
                    <a:pt x="1979" y="2098"/>
                  </a:cubicBezTo>
                  <a:lnTo>
                    <a:pt x="980" y="959"/>
                  </a:lnTo>
                  <a:lnTo>
                    <a:pt x="1320" y="660"/>
                  </a:lnTo>
                  <a:lnTo>
                    <a:pt x="1100" y="400"/>
                  </a:lnTo>
                  <a:lnTo>
                    <a:pt x="760" y="70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6"/>
            <p:cNvSpPr/>
            <p:nvPr/>
          </p:nvSpPr>
          <p:spPr>
            <a:xfrm>
              <a:off x="1714690" y="3465157"/>
              <a:ext cx="53960" cy="53100"/>
            </a:xfrm>
            <a:custGeom>
              <a:avLst/>
              <a:gdLst/>
              <a:ahLst/>
              <a:cxnLst/>
              <a:rect l="l" t="t" r="r" b="b"/>
              <a:pathLst>
                <a:path w="2698" h="2655" extrusionOk="0">
                  <a:moveTo>
                    <a:pt x="1132" y="377"/>
                  </a:moveTo>
                  <a:cubicBezTo>
                    <a:pt x="1173" y="377"/>
                    <a:pt x="1215" y="381"/>
                    <a:pt x="1259" y="389"/>
                  </a:cubicBezTo>
                  <a:cubicBezTo>
                    <a:pt x="1399" y="409"/>
                    <a:pt x="1559" y="509"/>
                    <a:pt x="1699" y="648"/>
                  </a:cubicBezTo>
                  <a:lnTo>
                    <a:pt x="620" y="1608"/>
                  </a:lnTo>
                  <a:cubicBezTo>
                    <a:pt x="480" y="1428"/>
                    <a:pt x="420" y="1248"/>
                    <a:pt x="440" y="1048"/>
                  </a:cubicBezTo>
                  <a:cubicBezTo>
                    <a:pt x="440" y="848"/>
                    <a:pt x="540" y="688"/>
                    <a:pt x="680" y="568"/>
                  </a:cubicBezTo>
                  <a:cubicBezTo>
                    <a:pt x="823" y="441"/>
                    <a:pt x="967" y="377"/>
                    <a:pt x="1132" y="377"/>
                  </a:cubicBezTo>
                  <a:close/>
                  <a:moveTo>
                    <a:pt x="1182" y="0"/>
                  </a:moveTo>
                  <a:cubicBezTo>
                    <a:pt x="914" y="0"/>
                    <a:pt x="662" y="101"/>
                    <a:pt x="440" y="289"/>
                  </a:cubicBezTo>
                  <a:cubicBezTo>
                    <a:pt x="180" y="529"/>
                    <a:pt x="40" y="808"/>
                    <a:pt x="20" y="1128"/>
                  </a:cubicBezTo>
                  <a:cubicBezTo>
                    <a:pt x="0" y="1468"/>
                    <a:pt x="140" y="1787"/>
                    <a:pt x="440" y="2127"/>
                  </a:cubicBezTo>
                  <a:cubicBezTo>
                    <a:pt x="700" y="2447"/>
                    <a:pt x="999" y="2607"/>
                    <a:pt x="1319" y="2647"/>
                  </a:cubicBezTo>
                  <a:cubicBezTo>
                    <a:pt x="1360" y="2652"/>
                    <a:pt x="1400" y="2654"/>
                    <a:pt x="1441" y="2654"/>
                  </a:cubicBezTo>
                  <a:cubicBezTo>
                    <a:pt x="1719" y="2654"/>
                    <a:pt x="1994" y="2536"/>
                    <a:pt x="2238" y="2327"/>
                  </a:cubicBezTo>
                  <a:cubicBezTo>
                    <a:pt x="2458" y="2127"/>
                    <a:pt x="2598" y="1907"/>
                    <a:pt x="2658" y="1667"/>
                  </a:cubicBezTo>
                  <a:cubicBezTo>
                    <a:pt x="2698" y="1428"/>
                    <a:pt x="2658" y="1188"/>
                    <a:pt x="2538" y="948"/>
                  </a:cubicBezTo>
                  <a:lnTo>
                    <a:pt x="2158" y="1188"/>
                  </a:lnTo>
                  <a:cubicBezTo>
                    <a:pt x="2238" y="1388"/>
                    <a:pt x="2258" y="1548"/>
                    <a:pt x="2238" y="1687"/>
                  </a:cubicBezTo>
                  <a:cubicBezTo>
                    <a:pt x="2198" y="1807"/>
                    <a:pt x="2118" y="1947"/>
                    <a:pt x="1998" y="2047"/>
                  </a:cubicBezTo>
                  <a:cubicBezTo>
                    <a:pt x="1858" y="2170"/>
                    <a:pt x="1703" y="2231"/>
                    <a:pt x="1519" y="2231"/>
                  </a:cubicBezTo>
                  <a:cubicBezTo>
                    <a:pt x="1493" y="2231"/>
                    <a:pt x="1466" y="2229"/>
                    <a:pt x="1439" y="2227"/>
                  </a:cubicBezTo>
                  <a:cubicBezTo>
                    <a:pt x="1239" y="2207"/>
                    <a:pt x="1039" y="2107"/>
                    <a:pt x="839" y="1887"/>
                  </a:cubicBezTo>
                  <a:lnTo>
                    <a:pt x="2298" y="628"/>
                  </a:lnTo>
                  <a:cubicBezTo>
                    <a:pt x="2258" y="588"/>
                    <a:pt x="2238" y="548"/>
                    <a:pt x="2218" y="529"/>
                  </a:cubicBezTo>
                  <a:cubicBezTo>
                    <a:pt x="1938" y="209"/>
                    <a:pt x="1639" y="29"/>
                    <a:pt x="1319" y="9"/>
                  </a:cubicBezTo>
                  <a:cubicBezTo>
                    <a:pt x="1273" y="3"/>
                    <a:pt x="1227" y="0"/>
                    <a:pt x="11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6"/>
            <p:cNvSpPr/>
            <p:nvPr/>
          </p:nvSpPr>
          <p:spPr>
            <a:xfrm>
              <a:off x="1737470" y="3428557"/>
              <a:ext cx="53560" cy="59960"/>
            </a:xfrm>
            <a:custGeom>
              <a:avLst/>
              <a:gdLst/>
              <a:ahLst/>
              <a:cxnLst/>
              <a:rect l="l" t="t" r="r" b="b"/>
              <a:pathLst>
                <a:path w="2678" h="2998" extrusionOk="0">
                  <a:moveTo>
                    <a:pt x="320" y="1"/>
                  </a:moveTo>
                  <a:lnTo>
                    <a:pt x="0" y="300"/>
                  </a:lnTo>
                  <a:lnTo>
                    <a:pt x="320" y="680"/>
                  </a:lnTo>
                  <a:lnTo>
                    <a:pt x="660" y="380"/>
                  </a:lnTo>
                  <a:lnTo>
                    <a:pt x="320" y="1"/>
                  </a:lnTo>
                  <a:close/>
                  <a:moveTo>
                    <a:pt x="979" y="740"/>
                  </a:moveTo>
                  <a:lnTo>
                    <a:pt x="640" y="1040"/>
                  </a:lnTo>
                  <a:lnTo>
                    <a:pt x="2338" y="2998"/>
                  </a:lnTo>
                  <a:lnTo>
                    <a:pt x="2678" y="2698"/>
                  </a:lnTo>
                  <a:lnTo>
                    <a:pt x="979" y="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6"/>
            <p:cNvSpPr/>
            <p:nvPr/>
          </p:nvSpPr>
          <p:spPr>
            <a:xfrm>
              <a:off x="1767030" y="3412718"/>
              <a:ext cx="65960" cy="61020"/>
            </a:xfrm>
            <a:custGeom>
              <a:avLst/>
              <a:gdLst/>
              <a:ahLst/>
              <a:cxnLst/>
              <a:rect l="l" t="t" r="r" b="b"/>
              <a:pathLst>
                <a:path w="3298" h="3051" extrusionOk="0">
                  <a:moveTo>
                    <a:pt x="1489" y="0"/>
                  </a:moveTo>
                  <a:cubicBezTo>
                    <a:pt x="1417" y="0"/>
                    <a:pt x="1342" y="10"/>
                    <a:pt x="1260" y="33"/>
                  </a:cubicBezTo>
                  <a:cubicBezTo>
                    <a:pt x="1120" y="93"/>
                    <a:pt x="1000" y="153"/>
                    <a:pt x="880" y="253"/>
                  </a:cubicBezTo>
                  <a:cubicBezTo>
                    <a:pt x="620" y="493"/>
                    <a:pt x="500" y="773"/>
                    <a:pt x="540" y="1112"/>
                  </a:cubicBezTo>
                  <a:lnTo>
                    <a:pt x="301" y="853"/>
                  </a:lnTo>
                  <a:lnTo>
                    <a:pt x="1" y="1092"/>
                  </a:lnTo>
                  <a:lnTo>
                    <a:pt x="1699" y="3051"/>
                  </a:lnTo>
                  <a:lnTo>
                    <a:pt x="2039" y="2771"/>
                  </a:lnTo>
                  <a:lnTo>
                    <a:pt x="1100" y="1712"/>
                  </a:lnTo>
                  <a:cubicBezTo>
                    <a:pt x="880" y="1452"/>
                    <a:pt x="780" y="1232"/>
                    <a:pt x="820" y="1052"/>
                  </a:cubicBezTo>
                  <a:cubicBezTo>
                    <a:pt x="840" y="873"/>
                    <a:pt x="920" y="733"/>
                    <a:pt x="1060" y="613"/>
                  </a:cubicBezTo>
                  <a:cubicBezTo>
                    <a:pt x="1160" y="533"/>
                    <a:pt x="1240" y="493"/>
                    <a:pt x="1340" y="473"/>
                  </a:cubicBezTo>
                  <a:cubicBezTo>
                    <a:pt x="1376" y="466"/>
                    <a:pt x="1413" y="461"/>
                    <a:pt x="1448" y="461"/>
                  </a:cubicBezTo>
                  <a:cubicBezTo>
                    <a:pt x="1510" y="461"/>
                    <a:pt x="1569" y="475"/>
                    <a:pt x="1619" y="513"/>
                  </a:cubicBezTo>
                  <a:cubicBezTo>
                    <a:pt x="1699" y="553"/>
                    <a:pt x="1799" y="633"/>
                    <a:pt x="1919" y="773"/>
                  </a:cubicBezTo>
                  <a:lnTo>
                    <a:pt x="2958" y="1972"/>
                  </a:lnTo>
                  <a:lnTo>
                    <a:pt x="3298" y="1672"/>
                  </a:lnTo>
                  <a:lnTo>
                    <a:pt x="2239" y="473"/>
                  </a:lnTo>
                  <a:cubicBezTo>
                    <a:pt x="2119" y="313"/>
                    <a:pt x="2019" y="213"/>
                    <a:pt x="1939" y="173"/>
                  </a:cubicBezTo>
                  <a:cubicBezTo>
                    <a:pt x="1839" y="93"/>
                    <a:pt x="1739" y="33"/>
                    <a:pt x="1639" y="13"/>
                  </a:cubicBezTo>
                  <a:cubicBezTo>
                    <a:pt x="1590" y="5"/>
                    <a:pt x="1540" y="0"/>
                    <a:pt x="14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6"/>
            <p:cNvSpPr/>
            <p:nvPr/>
          </p:nvSpPr>
          <p:spPr>
            <a:xfrm>
              <a:off x="1815790" y="3377638"/>
              <a:ext cx="53580" cy="53100"/>
            </a:xfrm>
            <a:custGeom>
              <a:avLst/>
              <a:gdLst/>
              <a:ahLst/>
              <a:cxnLst/>
              <a:rect l="l" t="t" r="r" b="b"/>
              <a:pathLst>
                <a:path w="2679" h="2655" extrusionOk="0">
                  <a:moveTo>
                    <a:pt x="1140" y="384"/>
                  </a:moveTo>
                  <a:cubicBezTo>
                    <a:pt x="1172" y="384"/>
                    <a:pt x="1205" y="386"/>
                    <a:pt x="1239" y="389"/>
                  </a:cubicBezTo>
                  <a:cubicBezTo>
                    <a:pt x="1379" y="429"/>
                    <a:pt x="1539" y="508"/>
                    <a:pt x="1699" y="648"/>
                  </a:cubicBezTo>
                  <a:lnTo>
                    <a:pt x="600" y="1607"/>
                  </a:lnTo>
                  <a:cubicBezTo>
                    <a:pt x="460" y="1428"/>
                    <a:pt x="400" y="1248"/>
                    <a:pt x="420" y="1048"/>
                  </a:cubicBezTo>
                  <a:cubicBezTo>
                    <a:pt x="440" y="848"/>
                    <a:pt x="520" y="688"/>
                    <a:pt x="660" y="568"/>
                  </a:cubicBezTo>
                  <a:cubicBezTo>
                    <a:pt x="812" y="433"/>
                    <a:pt x="964" y="384"/>
                    <a:pt x="1140" y="384"/>
                  </a:cubicBezTo>
                  <a:close/>
                  <a:moveTo>
                    <a:pt x="1162" y="0"/>
                  </a:moveTo>
                  <a:cubicBezTo>
                    <a:pt x="894" y="0"/>
                    <a:pt x="642" y="101"/>
                    <a:pt x="420" y="289"/>
                  </a:cubicBezTo>
                  <a:cubicBezTo>
                    <a:pt x="160" y="528"/>
                    <a:pt x="21" y="808"/>
                    <a:pt x="1" y="1128"/>
                  </a:cubicBezTo>
                  <a:cubicBezTo>
                    <a:pt x="1" y="1468"/>
                    <a:pt x="140" y="1787"/>
                    <a:pt x="420" y="2127"/>
                  </a:cubicBezTo>
                  <a:cubicBezTo>
                    <a:pt x="700" y="2447"/>
                    <a:pt x="1000" y="2627"/>
                    <a:pt x="1319" y="2647"/>
                  </a:cubicBezTo>
                  <a:cubicBezTo>
                    <a:pt x="1360" y="2652"/>
                    <a:pt x="1400" y="2654"/>
                    <a:pt x="1440" y="2654"/>
                  </a:cubicBezTo>
                  <a:cubicBezTo>
                    <a:pt x="1715" y="2654"/>
                    <a:pt x="1974" y="2536"/>
                    <a:pt x="2219" y="2327"/>
                  </a:cubicBezTo>
                  <a:cubicBezTo>
                    <a:pt x="2458" y="2127"/>
                    <a:pt x="2578" y="1907"/>
                    <a:pt x="2638" y="1667"/>
                  </a:cubicBezTo>
                  <a:cubicBezTo>
                    <a:pt x="2678" y="1428"/>
                    <a:pt x="2658" y="1188"/>
                    <a:pt x="2538" y="948"/>
                  </a:cubicBezTo>
                  <a:lnTo>
                    <a:pt x="2159" y="1188"/>
                  </a:lnTo>
                  <a:cubicBezTo>
                    <a:pt x="2219" y="1388"/>
                    <a:pt x="2239" y="1548"/>
                    <a:pt x="2219" y="1687"/>
                  </a:cubicBezTo>
                  <a:cubicBezTo>
                    <a:pt x="2179" y="1827"/>
                    <a:pt x="2099" y="1947"/>
                    <a:pt x="1979" y="2047"/>
                  </a:cubicBezTo>
                  <a:cubicBezTo>
                    <a:pt x="1839" y="2169"/>
                    <a:pt x="1684" y="2231"/>
                    <a:pt x="1500" y="2231"/>
                  </a:cubicBezTo>
                  <a:cubicBezTo>
                    <a:pt x="1474" y="2231"/>
                    <a:pt x="1447" y="2229"/>
                    <a:pt x="1419" y="2227"/>
                  </a:cubicBezTo>
                  <a:cubicBezTo>
                    <a:pt x="1219" y="2207"/>
                    <a:pt x="1020" y="2107"/>
                    <a:pt x="820" y="1887"/>
                  </a:cubicBezTo>
                  <a:lnTo>
                    <a:pt x="2279" y="628"/>
                  </a:lnTo>
                  <a:cubicBezTo>
                    <a:pt x="2239" y="588"/>
                    <a:pt x="2219" y="548"/>
                    <a:pt x="2199" y="548"/>
                  </a:cubicBezTo>
                  <a:cubicBezTo>
                    <a:pt x="1919" y="209"/>
                    <a:pt x="1619" y="29"/>
                    <a:pt x="1299" y="9"/>
                  </a:cubicBezTo>
                  <a:cubicBezTo>
                    <a:pt x="1253" y="3"/>
                    <a:pt x="1208" y="0"/>
                    <a:pt x="11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6"/>
            <p:cNvSpPr/>
            <p:nvPr/>
          </p:nvSpPr>
          <p:spPr>
            <a:xfrm>
              <a:off x="1408970" y="3388957"/>
              <a:ext cx="74340" cy="77260"/>
            </a:xfrm>
            <a:custGeom>
              <a:avLst/>
              <a:gdLst/>
              <a:ahLst/>
              <a:cxnLst/>
              <a:rect l="l" t="t" r="r" b="b"/>
              <a:pathLst>
                <a:path w="3717" h="3863" extrusionOk="0">
                  <a:moveTo>
                    <a:pt x="1853" y="0"/>
                  </a:moveTo>
                  <a:cubicBezTo>
                    <a:pt x="1570" y="0"/>
                    <a:pt x="1252" y="120"/>
                    <a:pt x="899" y="342"/>
                  </a:cubicBezTo>
                  <a:cubicBezTo>
                    <a:pt x="579" y="522"/>
                    <a:pt x="340" y="722"/>
                    <a:pt x="220" y="922"/>
                  </a:cubicBezTo>
                  <a:cubicBezTo>
                    <a:pt x="80" y="1101"/>
                    <a:pt x="20" y="1301"/>
                    <a:pt x="0" y="1501"/>
                  </a:cubicBezTo>
                  <a:cubicBezTo>
                    <a:pt x="0" y="1681"/>
                    <a:pt x="60" y="1861"/>
                    <a:pt x="140" y="2021"/>
                  </a:cubicBezTo>
                  <a:cubicBezTo>
                    <a:pt x="300" y="2260"/>
                    <a:pt x="500" y="2400"/>
                    <a:pt x="779" y="2440"/>
                  </a:cubicBezTo>
                  <a:cubicBezTo>
                    <a:pt x="844" y="2455"/>
                    <a:pt x="917" y="2463"/>
                    <a:pt x="996" y="2463"/>
                  </a:cubicBezTo>
                  <a:cubicBezTo>
                    <a:pt x="1234" y="2463"/>
                    <a:pt x="1534" y="2395"/>
                    <a:pt x="1878" y="2260"/>
                  </a:cubicBezTo>
                  <a:cubicBezTo>
                    <a:pt x="2128" y="2177"/>
                    <a:pt x="2308" y="2136"/>
                    <a:pt x="2419" y="2136"/>
                  </a:cubicBezTo>
                  <a:cubicBezTo>
                    <a:pt x="2442" y="2136"/>
                    <a:pt x="2461" y="2137"/>
                    <a:pt x="2478" y="2140"/>
                  </a:cubicBezTo>
                  <a:cubicBezTo>
                    <a:pt x="2578" y="2160"/>
                    <a:pt x="2658" y="2220"/>
                    <a:pt x="2718" y="2300"/>
                  </a:cubicBezTo>
                  <a:cubicBezTo>
                    <a:pt x="2758" y="2380"/>
                    <a:pt x="2777" y="2480"/>
                    <a:pt x="2738" y="2580"/>
                  </a:cubicBezTo>
                  <a:cubicBezTo>
                    <a:pt x="2698" y="2700"/>
                    <a:pt x="2618" y="2780"/>
                    <a:pt x="2478" y="2860"/>
                  </a:cubicBezTo>
                  <a:cubicBezTo>
                    <a:pt x="2362" y="2937"/>
                    <a:pt x="2255" y="2973"/>
                    <a:pt x="2146" y="2973"/>
                  </a:cubicBezTo>
                  <a:cubicBezTo>
                    <a:pt x="2085" y="2973"/>
                    <a:pt x="2023" y="2961"/>
                    <a:pt x="1958" y="2940"/>
                  </a:cubicBezTo>
                  <a:cubicBezTo>
                    <a:pt x="1858" y="2900"/>
                    <a:pt x="1738" y="2820"/>
                    <a:pt x="1639" y="2680"/>
                  </a:cubicBezTo>
                  <a:lnTo>
                    <a:pt x="779" y="3299"/>
                  </a:lnTo>
                  <a:cubicBezTo>
                    <a:pt x="979" y="3579"/>
                    <a:pt x="1259" y="3759"/>
                    <a:pt x="1579" y="3839"/>
                  </a:cubicBezTo>
                  <a:cubicBezTo>
                    <a:pt x="1643" y="3855"/>
                    <a:pt x="1710" y="3863"/>
                    <a:pt x="1782" y="3863"/>
                  </a:cubicBezTo>
                  <a:cubicBezTo>
                    <a:pt x="2070" y="3863"/>
                    <a:pt x="2422" y="3735"/>
                    <a:pt x="2837" y="3479"/>
                  </a:cubicBezTo>
                  <a:cubicBezTo>
                    <a:pt x="3137" y="3299"/>
                    <a:pt x="3357" y="3100"/>
                    <a:pt x="3497" y="2900"/>
                  </a:cubicBezTo>
                  <a:cubicBezTo>
                    <a:pt x="3637" y="2700"/>
                    <a:pt x="3717" y="2480"/>
                    <a:pt x="3717" y="2240"/>
                  </a:cubicBezTo>
                  <a:cubicBezTo>
                    <a:pt x="3717" y="2001"/>
                    <a:pt x="3657" y="1801"/>
                    <a:pt x="3537" y="1601"/>
                  </a:cubicBezTo>
                  <a:cubicBezTo>
                    <a:pt x="3437" y="1441"/>
                    <a:pt x="3297" y="1321"/>
                    <a:pt x="3137" y="1221"/>
                  </a:cubicBezTo>
                  <a:cubicBezTo>
                    <a:pt x="3005" y="1155"/>
                    <a:pt x="2845" y="1116"/>
                    <a:pt x="2658" y="1116"/>
                  </a:cubicBezTo>
                  <a:cubicBezTo>
                    <a:pt x="2619" y="1116"/>
                    <a:pt x="2579" y="1118"/>
                    <a:pt x="2538" y="1121"/>
                  </a:cubicBezTo>
                  <a:cubicBezTo>
                    <a:pt x="2318" y="1141"/>
                    <a:pt x="1958" y="1241"/>
                    <a:pt x="1499" y="1401"/>
                  </a:cubicBezTo>
                  <a:cubicBezTo>
                    <a:pt x="1361" y="1462"/>
                    <a:pt x="1247" y="1488"/>
                    <a:pt x="1174" y="1488"/>
                  </a:cubicBezTo>
                  <a:cubicBezTo>
                    <a:pt x="1152" y="1488"/>
                    <a:pt x="1133" y="1486"/>
                    <a:pt x="1119" y="1481"/>
                  </a:cubicBezTo>
                  <a:cubicBezTo>
                    <a:pt x="1039" y="1481"/>
                    <a:pt x="999" y="1441"/>
                    <a:pt x="959" y="1401"/>
                  </a:cubicBezTo>
                  <a:cubicBezTo>
                    <a:pt x="919" y="1341"/>
                    <a:pt x="919" y="1261"/>
                    <a:pt x="939" y="1181"/>
                  </a:cubicBezTo>
                  <a:cubicBezTo>
                    <a:pt x="979" y="1101"/>
                    <a:pt x="1039" y="1022"/>
                    <a:pt x="1139" y="962"/>
                  </a:cubicBezTo>
                  <a:cubicBezTo>
                    <a:pt x="1255" y="895"/>
                    <a:pt x="1357" y="857"/>
                    <a:pt x="1457" y="857"/>
                  </a:cubicBezTo>
                  <a:cubicBezTo>
                    <a:pt x="1477" y="857"/>
                    <a:pt x="1498" y="858"/>
                    <a:pt x="1519" y="862"/>
                  </a:cubicBezTo>
                  <a:cubicBezTo>
                    <a:pt x="1639" y="882"/>
                    <a:pt x="1738" y="942"/>
                    <a:pt x="1858" y="1061"/>
                  </a:cubicBezTo>
                  <a:lnTo>
                    <a:pt x="2698" y="462"/>
                  </a:lnTo>
                  <a:cubicBezTo>
                    <a:pt x="2478" y="182"/>
                    <a:pt x="2198" y="22"/>
                    <a:pt x="1918" y="2"/>
                  </a:cubicBezTo>
                  <a:cubicBezTo>
                    <a:pt x="1897" y="1"/>
                    <a:pt x="1875" y="0"/>
                    <a:pt x="18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6"/>
            <p:cNvSpPr/>
            <p:nvPr/>
          </p:nvSpPr>
          <p:spPr>
            <a:xfrm>
              <a:off x="1459710" y="3341438"/>
              <a:ext cx="75560" cy="84340"/>
            </a:xfrm>
            <a:custGeom>
              <a:avLst/>
              <a:gdLst/>
              <a:ahLst/>
              <a:cxnLst/>
              <a:rect l="l" t="t" r="r" b="b"/>
              <a:pathLst>
                <a:path w="3778" h="4217" extrusionOk="0">
                  <a:moveTo>
                    <a:pt x="2858" y="1"/>
                  </a:moveTo>
                  <a:lnTo>
                    <a:pt x="1" y="1759"/>
                  </a:lnTo>
                  <a:lnTo>
                    <a:pt x="460" y="2518"/>
                  </a:lnTo>
                  <a:lnTo>
                    <a:pt x="1419" y="1919"/>
                  </a:lnTo>
                  <a:lnTo>
                    <a:pt x="2838" y="4217"/>
                  </a:lnTo>
                  <a:lnTo>
                    <a:pt x="3777" y="3637"/>
                  </a:lnTo>
                  <a:lnTo>
                    <a:pt x="2359" y="1339"/>
                  </a:lnTo>
                  <a:lnTo>
                    <a:pt x="3318" y="760"/>
                  </a:lnTo>
                  <a:lnTo>
                    <a:pt x="28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6"/>
            <p:cNvSpPr/>
            <p:nvPr/>
          </p:nvSpPr>
          <p:spPr>
            <a:xfrm>
              <a:off x="1530850" y="3311918"/>
              <a:ext cx="78740" cy="76780"/>
            </a:xfrm>
            <a:custGeom>
              <a:avLst/>
              <a:gdLst/>
              <a:ahLst/>
              <a:cxnLst/>
              <a:rect l="l" t="t" r="r" b="b"/>
              <a:pathLst>
                <a:path w="3937" h="3839" extrusionOk="0">
                  <a:moveTo>
                    <a:pt x="1823" y="944"/>
                  </a:moveTo>
                  <a:cubicBezTo>
                    <a:pt x="1895" y="944"/>
                    <a:pt x="1967" y="956"/>
                    <a:pt x="2039" y="977"/>
                  </a:cubicBezTo>
                  <a:cubicBezTo>
                    <a:pt x="2238" y="1037"/>
                    <a:pt x="2418" y="1197"/>
                    <a:pt x="2598" y="1497"/>
                  </a:cubicBezTo>
                  <a:cubicBezTo>
                    <a:pt x="2818" y="1836"/>
                    <a:pt x="2898" y="2096"/>
                    <a:pt x="2878" y="2296"/>
                  </a:cubicBezTo>
                  <a:cubicBezTo>
                    <a:pt x="2838" y="2496"/>
                    <a:pt x="2718" y="2656"/>
                    <a:pt x="2518" y="2795"/>
                  </a:cubicBezTo>
                  <a:cubicBezTo>
                    <a:pt x="2390" y="2872"/>
                    <a:pt x="2270" y="2908"/>
                    <a:pt x="2148" y="2908"/>
                  </a:cubicBezTo>
                  <a:cubicBezTo>
                    <a:pt x="2080" y="2908"/>
                    <a:pt x="2010" y="2897"/>
                    <a:pt x="1939" y="2875"/>
                  </a:cubicBezTo>
                  <a:cubicBezTo>
                    <a:pt x="1739" y="2815"/>
                    <a:pt x="1539" y="2616"/>
                    <a:pt x="1359" y="2316"/>
                  </a:cubicBezTo>
                  <a:cubicBezTo>
                    <a:pt x="1159" y="2016"/>
                    <a:pt x="1080" y="1756"/>
                    <a:pt x="1119" y="1537"/>
                  </a:cubicBezTo>
                  <a:cubicBezTo>
                    <a:pt x="1139" y="1337"/>
                    <a:pt x="1259" y="1177"/>
                    <a:pt x="1439" y="1057"/>
                  </a:cubicBezTo>
                  <a:cubicBezTo>
                    <a:pt x="1567" y="980"/>
                    <a:pt x="1695" y="944"/>
                    <a:pt x="1823" y="944"/>
                  </a:cubicBezTo>
                  <a:close/>
                  <a:moveTo>
                    <a:pt x="2097" y="1"/>
                  </a:moveTo>
                  <a:cubicBezTo>
                    <a:pt x="1748" y="1"/>
                    <a:pt x="1391" y="117"/>
                    <a:pt x="1000" y="358"/>
                  </a:cubicBezTo>
                  <a:cubicBezTo>
                    <a:pt x="520" y="657"/>
                    <a:pt x="220" y="1037"/>
                    <a:pt x="100" y="1477"/>
                  </a:cubicBezTo>
                  <a:cubicBezTo>
                    <a:pt x="0" y="1916"/>
                    <a:pt x="100" y="2396"/>
                    <a:pt x="400" y="2895"/>
                  </a:cubicBezTo>
                  <a:cubicBezTo>
                    <a:pt x="620" y="3255"/>
                    <a:pt x="880" y="3495"/>
                    <a:pt x="1159" y="3655"/>
                  </a:cubicBezTo>
                  <a:cubicBezTo>
                    <a:pt x="1422" y="3777"/>
                    <a:pt x="1669" y="3838"/>
                    <a:pt x="1927" y="3838"/>
                  </a:cubicBezTo>
                  <a:cubicBezTo>
                    <a:pt x="1964" y="3838"/>
                    <a:pt x="2001" y="3837"/>
                    <a:pt x="2039" y="3834"/>
                  </a:cubicBezTo>
                  <a:cubicBezTo>
                    <a:pt x="2318" y="3814"/>
                    <a:pt x="2638" y="3675"/>
                    <a:pt x="2998" y="3475"/>
                  </a:cubicBezTo>
                  <a:cubicBezTo>
                    <a:pt x="3317" y="3255"/>
                    <a:pt x="3577" y="3035"/>
                    <a:pt x="3717" y="2755"/>
                  </a:cubicBezTo>
                  <a:cubicBezTo>
                    <a:pt x="3857" y="2496"/>
                    <a:pt x="3937" y="2216"/>
                    <a:pt x="3897" y="1916"/>
                  </a:cubicBezTo>
                  <a:cubicBezTo>
                    <a:pt x="3877" y="1616"/>
                    <a:pt x="3757" y="1277"/>
                    <a:pt x="3537" y="917"/>
                  </a:cubicBezTo>
                  <a:cubicBezTo>
                    <a:pt x="3238" y="438"/>
                    <a:pt x="2878" y="138"/>
                    <a:pt x="2438" y="38"/>
                  </a:cubicBezTo>
                  <a:cubicBezTo>
                    <a:pt x="2325" y="13"/>
                    <a:pt x="2211" y="1"/>
                    <a:pt x="20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6"/>
            <p:cNvSpPr/>
            <p:nvPr/>
          </p:nvSpPr>
          <p:spPr>
            <a:xfrm>
              <a:off x="1593190" y="3269918"/>
              <a:ext cx="68360" cy="85120"/>
            </a:xfrm>
            <a:custGeom>
              <a:avLst/>
              <a:gdLst/>
              <a:ahLst/>
              <a:cxnLst/>
              <a:rect l="l" t="t" r="r" b="b"/>
              <a:pathLst>
                <a:path w="3418" h="4256" extrusionOk="0">
                  <a:moveTo>
                    <a:pt x="1966" y="954"/>
                  </a:moveTo>
                  <a:cubicBezTo>
                    <a:pt x="1984" y="954"/>
                    <a:pt x="2002" y="956"/>
                    <a:pt x="2019" y="959"/>
                  </a:cubicBezTo>
                  <a:cubicBezTo>
                    <a:pt x="2139" y="979"/>
                    <a:pt x="2219" y="1039"/>
                    <a:pt x="2279" y="1139"/>
                  </a:cubicBezTo>
                  <a:cubicBezTo>
                    <a:pt x="2339" y="1239"/>
                    <a:pt x="2339" y="1339"/>
                    <a:pt x="2319" y="1459"/>
                  </a:cubicBezTo>
                  <a:cubicBezTo>
                    <a:pt x="2279" y="1558"/>
                    <a:pt x="2159" y="1678"/>
                    <a:pt x="1979" y="1778"/>
                  </a:cubicBezTo>
                  <a:lnTo>
                    <a:pt x="1759" y="1918"/>
                  </a:lnTo>
                  <a:lnTo>
                    <a:pt x="1339" y="1239"/>
                  </a:lnTo>
                  <a:lnTo>
                    <a:pt x="1599" y="1079"/>
                  </a:lnTo>
                  <a:cubicBezTo>
                    <a:pt x="1749" y="996"/>
                    <a:pt x="1871" y="954"/>
                    <a:pt x="1966" y="954"/>
                  </a:cubicBezTo>
                  <a:close/>
                  <a:moveTo>
                    <a:pt x="2303" y="0"/>
                  </a:moveTo>
                  <a:cubicBezTo>
                    <a:pt x="2086" y="0"/>
                    <a:pt x="1845" y="83"/>
                    <a:pt x="1579" y="240"/>
                  </a:cubicBezTo>
                  <a:lnTo>
                    <a:pt x="1" y="1219"/>
                  </a:lnTo>
                  <a:lnTo>
                    <a:pt x="1899" y="4256"/>
                  </a:lnTo>
                  <a:lnTo>
                    <a:pt x="2838" y="3677"/>
                  </a:lnTo>
                  <a:lnTo>
                    <a:pt x="2139" y="2538"/>
                  </a:lnTo>
                  <a:lnTo>
                    <a:pt x="2658" y="2218"/>
                  </a:lnTo>
                  <a:cubicBezTo>
                    <a:pt x="3038" y="1998"/>
                    <a:pt x="3258" y="1738"/>
                    <a:pt x="3338" y="1439"/>
                  </a:cubicBezTo>
                  <a:cubicBezTo>
                    <a:pt x="3418" y="1159"/>
                    <a:pt x="3358" y="859"/>
                    <a:pt x="3178" y="559"/>
                  </a:cubicBezTo>
                  <a:cubicBezTo>
                    <a:pt x="2978" y="260"/>
                    <a:pt x="2758" y="80"/>
                    <a:pt x="2478" y="20"/>
                  </a:cubicBezTo>
                  <a:cubicBezTo>
                    <a:pt x="2422" y="7"/>
                    <a:pt x="2363" y="0"/>
                    <a:pt x="23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6"/>
            <p:cNvSpPr/>
            <p:nvPr/>
          </p:nvSpPr>
          <p:spPr>
            <a:xfrm>
              <a:off x="2344510" y="4115638"/>
              <a:ext cx="76760" cy="69980"/>
            </a:xfrm>
            <a:custGeom>
              <a:avLst/>
              <a:gdLst/>
              <a:ahLst/>
              <a:cxnLst/>
              <a:rect l="l" t="t" r="r" b="b"/>
              <a:pathLst>
                <a:path w="3838" h="3499" extrusionOk="0">
                  <a:moveTo>
                    <a:pt x="1353" y="0"/>
                  </a:moveTo>
                  <a:cubicBezTo>
                    <a:pt x="1126" y="0"/>
                    <a:pt x="928" y="63"/>
                    <a:pt x="760" y="175"/>
                  </a:cubicBezTo>
                  <a:cubicBezTo>
                    <a:pt x="520" y="355"/>
                    <a:pt x="320" y="655"/>
                    <a:pt x="180" y="1095"/>
                  </a:cubicBezTo>
                  <a:cubicBezTo>
                    <a:pt x="61" y="1434"/>
                    <a:pt x="1" y="1734"/>
                    <a:pt x="21" y="1974"/>
                  </a:cubicBezTo>
                  <a:cubicBezTo>
                    <a:pt x="41" y="2194"/>
                    <a:pt x="120" y="2393"/>
                    <a:pt x="240" y="2553"/>
                  </a:cubicBezTo>
                  <a:cubicBezTo>
                    <a:pt x="360" y="2693"/>
                    <a:pt x="500" y="2813"/>
                    <a:pt x="680" y="2873"/>
                  </a:cubicBezTo>
                  <a:cubicBezTo>
                    <a:pt x="780" y="2904"/>
                    <a:pt x="880" y="2920"/>
                    <a:pt x="979" y="2920"/>
                  </a:cubicBezTo>
                  <a:cubicBezTo>
                    <a:pt x="1137" y="2920"/>
                    <a:pt x="1292" y="2879"/>
                    <a:pt x="1439" y="2793"/>
                  </a:cubicBezTo>
                  <a:cubicBezTo>
                    <a:pt x="1659" y="2653"/>
                    <a:pt x="1919" y="2373"/>
                    <a:pt x="2179" y="1954"/>
                  </a:cubicBezTo>
                  <a:cubicBezTo>
                    <a:pt x="2338" y="1694"/>
                    <a:pt x="2458" y="1534"/>
                    <a:pt x="2558" y="1494"/>
                  </a:cubicBezTo>
                  <a:cubicBezTo>
                    <a:pt x="2623" y="1455"/>
                    <a:pt x="2679" y="1433"/>
                    <a:pt x="2738" y="1433"/>
                  </a:cubicBezTo>
                  <a:cubicBezTo>
                    <a:pt x="2770" y="1433"/>
                    <a:pt x="2803" y="1440"/>
                    <a:pt x="2838" y="1454"/>
                  </a:cubicBezTo>
                  <a:cubicBezTo>
                    <a:pt x="2918" y="1474"/>
                    <a:pt x="2998" y="1554"/>
                    <a:pt x="3038" y="1654"/>
                  </a:cubicBezTo>
                  <a:cubicBezTo>
                    <a:pt x="3078" y="1754"/>
                    <a:pt x="3078" y="1894"/>
                    <a:pt x="3018" y="2034"/>
                  </a:cubicBezTo>
                  <a:cubicBezTo>
                    <a:pt x="2958" y="2233"/>
                    <a:pt x="2838" y="2373"/>
                    <a:pt x="2658" y="2433"/>
                  </a:cubicBezTo>
                  <a:cubicBezTo>
                    <a:pt x="2608" y="2453"/>
                    <a:pt x="2548" y="2463"/>
                    <a:pt x="2478" y="2463"/>
                  </a:cubicBezTo>
                  <a:cubicBezTo>
                    <a:pt x="2408" y="2463"/>
                    <a:pt x="2328" y="2453"/>
                    <a:pt x="2239" y="2433"/>
                  </a:cubicBezTo>
                  <a:lnTo>
                    <a:pt x="1959" y="3452"/>
                  </a:lnTo>
                  <a:cubicBezTo>
                    <a:pt x="2093" y="3482"/>
                    <a:pt x="2221" y="3498"/>
                    <a:pt x="2345" y="3498"/>
                  </a:cubicBezTo>
                  <a:cubicBezTo>
                    <a:pt x="2554" y="3498"/>
                    <a:pt x="2750" y="3453"/>
                    <a:pt x="2938" y="3352"/>
                  </a:cubicBezTo>
                  <a:cubicBezTo>
                    <a:pt x="3238" y="3213"/>
                    <a:pt x="3477" y="2853"/>
                    <a:pt x="3677" y="2273"/>
                  </a:cubicBezTo>
                  <a:cubicBezTo>
                    <a:pt x="3797" y="1954"/>
                    <a:pt x="3837" y="1674"/>
                    <a:pt x="3817" y="1414"/>
                  </a:cubicBezTo>
                  <a:cubicBezTo>
                    <a:pt x="3797" y="1174"/>
                    <a:pt x="3717" y="955"/>
                    <a:pt x="3577" y="775"/>
                  </a:cubicBezTo>
                  <a:cubicBezTo>
                    <a:pt x="3437" y="595"/>
                    <a:pt x="3258" y="455"/>
                    <a:pt x="3038" y="375"/>
                  </a:cubicBezTo>
                  <a:cubicBezTo>
                    <a:pt x="2939" y="342"/>
                    <a:pt x="2834" y="327"/>
                    <a:pt x="2729" y="327"/>
                  </a:cubicBezTo>
                  <a:cubicBezTo>
                    <a:pt x="2644" y="327"/>
                    <a:pt x="2559" y="337"/>
                    <a:pt x="2478" y="355"/>
                  </a:cubicBezTo>
                  <a:cubicBezTo>
                    <a:pt x="2299" y="395"/>
                    <a:pt x="2139" y="495"/>
                    <a:pt x="1959" y="655"/>
                  </a:cubicBezTo>
                  <a:cubicBezTo>
                    <a:pt x="1799" y="815"/>
                    <a:pt x="1579" y="1114"/>
                    <a:pt x="1319" y="1534"/>
                  </a:cubicBezTo>
                  <a:cubicBezTo>
                    <a:pt x="1219" y="1694"/>
                    <a:pt x="1140" y="1814"/>
                    <a:pt x="1080" y="1834"/>
                  </a:cubicBezTo>
                  <a:cubicBezTo>
                    <a:pt x="1020" y="1874"/>
                    <a:pt x="960" y="1874"/>
                    <a:pt x="920" y="1874"/>
                  </a:cubicBezTo>
                  <a:cubicBezTo>
                    <a:pt x="840" y="1834"/>
                    <a:pt x="780" y="1794"/>
                    <a:pt x="760" y="1714"/>
                  </a:cubicBezTo>
                  <a:cubicBezTo>
                    <a:pt x="720" y="1634"/>
                    <a:pt x="740" y="1534"/>
                    <a:pt x="780" y="1414"/>
                  </a:cubicBezTo>
                  <a:cubicBezTo>
                    <a:pt x="820" y="1254"/>
                    <a:pt x="900" y="1154"/>
                    <a:pt x="1000" y="1095"/>
                  </a:cubicBezTo>
                  <a:cubicBezTo>
                    <a:pt x="1075" y="1050"/>
                    <a:pt x="1161" y="1027"/>
                    <a:pt x="1267" y="1027"/>
                  </a:cubicBezTo>
                  <a:cubicBezTo>
                    <a:pt x="1302" y="1027"/>
                    <a:pt x="1339" y="1030"/>
                    <a:pt x="1379" y="1035"/>
                  </a:cubicBezTo>
                  <a:lnTo>
                    <a:pt x="1659" y="35"/>
                  </a:lnTo>
                  <a:cubicBezTo>
                    <a:pt x="1552" y="12"/>
                    <a:pt x="1450" y="0"/>
                    <a:pt x="13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6"/>
            <p:cNvSpPr/>
            <p:nvPr/>
          </p:nvSpPr>
          <p:spPr>
            <a:xfrm>
              <a:off x="2361690" y="4038398"/>
              <a:ext cx="81960" cy="69160"/>
            </a:xfrm>
            <a:custGeom>
              <a:avLst/>
              <a:gdLst/>
              <a:ahLst/>
              <a:cxnLst/>
              <a:rect l="l" t="t" r="r" b="b"/>
              <a:pathLst>
                <a:path w="4098" h="3458" extrusionOk="0">
                  <a:moveTo>
                    <a:pt x="1080" y="1"/>
                  </a:moveTo>
                  <a:lnTo>
                    <a:pt x="1" y="3178"/>
                  </a:lnTo>
                  <a:lnTo>
                    <a:pt x="820" y="3458"/>
                  </a:lnTo>
                  <a:lnTo>
                    <a:pt x="1200" y="2399"/>
                  </a:lnTo>
                  <a:lnTo>
                    <a:pt x="3737" y="3258"/>
                  </a:lnTo>
                  <a:lnTo>
                    <a:pt x="4097" y="2219"/>
                  </a:lnTo>
                  <a:lnTo>
                    <a:pt x="1559" y="1340"/>
                  </a:lnTo>
                  <a:lnTo>
                    <a:pt x="1919" y="281"/>
                  </a:lnTo>
                  <a:lnTo>
                    <a:pt x="108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6"/>
            <p:cNvSpPr/>
            <p:nvPr/>
          </p:nvSpPr>
          <p:spPr>
            <a:xfrm>
              <a:off x="2391670" y="3973258"/>
              <a:ext cx="77140" cy="75700"/>
            </a:xfrm>
            <a:custGeom>
              <a:avLst/>
              <a:gdLst/>
              <a:ahLst/>
              <a:cxnLst/>
              <a:rect l="l" t="t" r="r" b="b"/>
              <a:pathLst>
                <a:path w="3857" h="3785" extrusionOk="0">
                  <a:moveTo>
                    <a:pt x="1632" y="1072"/>
                  </a:moveTo>
                  <a:cubicBezTo>
                    <a:pt x="1776" y="1072"/>
                    <a:pt x="1947" y="1108"/>
                    <a:pt x="2139" y="1180"/>
                  </a:cubicBezTo>
                  <a:cubicBezTo>
                    <a:pt x="2518" y="1300"/>
                    <a:pt x="2758" y="1460"/>
                    <a:pt x="2858" y="1619"/>
                  </a:cubicBezTo>
                  <a:cubicBezTo>
                    <a:pt x="2978" y="1799"/>
                    <a:pt x="2978" y="1999"/>
                    <a:pt x="2898" y="2219"/>
                  </a:cubicBezTo>
                  <a:cubicBezTo>
                    <a:pt x="2838" y="2439"/>
                    <a:pt x="2698" y="2599"/>
                    <a:pt x="2498" y="2659"/>
                  </a:cubicBezTo>
                  <a:cubicBezTo>
                    <a:pt x="2426" y="2691"/>
                    <a:pt x="2338" y="2706"/>
                    <a:pt x="2237" y="2706"/>
                  </a:cubicBezTo>
                  <a:cubicBezTo>
                    <a:pt x="2085" y="2706"/>
                    <a:pt x="1903" y="2671"/>
                    <a:pt x="1699" y="2599"/>
                  </a:cubicBezTo>
                  <a:cubicBezTo>
                    <a:pt x="1359" y="2479"/>
                    <a:pt x="1139" y="2339"/>
                    <a:pt x="1020" y="2159"/>
                  </a:cubicBezTo>
                  <a:cubicBezTo>
                    <a:pt x="920" y="1979"/>
                    <a:pt x="900" y="1779"/>
                    <a:pt x="980" y="1580"/>
                  </a:cubicBezTo>
                  <a:cubicBezTo>
                    <a:pt x="1060" y="1360"/>
                    <a:pt x="1179" y="1200"/>
                    <a:pt x="1379" y="1120"/>
                  </a:cubicBezTo>
                  <a:cubicBezTo>
                    <a:pt x="1451" y="1088"/>
                    <a:pt x="1536" y="1072"/>
                    <a:pt x="1632" y="1072"/>
                  </a:cubicBezTo>
                  <a:close/>
                  <a:moveTo>
                    <a:pt x="1782" y="1"/>
                  </a:moveTo>
                  <a:cubicBezTo>
                    <a:pt x="1531" y="1"/>
                    <a:pt x="1300" y="56"/>
                    <a:pt x="1079" y="161"/>
                  </a:cubicBezTo>
                  <a:cubicBezTo>
                    <a:pt x="680" y="361"/>
                    <a:pt x="380" y="740"/>
                    <a:pt x="180" y="1300"/>
                  </a:cubicBezTo>
                  <a:cubicBezTo>
                    <a:pt x="0" y="1839"/>
                    <a:pt x="0" y="2339"/>
                    <a:pt x="200" y="2738"/>
                  </a:cubicBezTo>
                  <a:cubicBezTo>
                    <a:pt x="400" y="3158"/>
                    <a:pt x="780" y="3458"/>
                    <a:pt x="1339" y="3638"/>
                  </a:cubicBezTo>
                  <a:cubicBezTo>
                    <a:pt x="1619" y="3736"/>
                    <a:pt x="1879" y="3785"/>
                    <a:pt x="2113" y="3785"/>
                  </a:cubicBezTo>
                  <a:cubicBezTo>
                    <a:pt x="2213" y="3785"/>
                    <a:pt x="2308" y="3776"/>
                    <a:pt x="2398" y="3758"/>
                  </a:cubicBezTo>
                  <a:cubicBezTo>
                    <a:pt x="2718" y="3678"/>
                    <a:pt x="2978" y="3558"/>
                    <a:pt x="3198" y="3338"/>
                  </a:cubicBezTo>
                  <a:cubicBezTo>
                    <a:pt x="3397" y="3138"/>
                    <a:pt x="3577" y="2838"/>
                    <a:pt x="3697" y="2459"/>
                  </a:cubicBezTo>
                  <a:cubicBezTo>
                    <a:pt x="3837" y="2079"/>
                    <a:pt x="3857" y="1739"/>
                    <a:pt x="3817" y="1440"/>
                  </a:cubicBezTo>
                  <a:cubicBezTo>
                    <a:pt x="3757" y="1140"/>
                    <a:pt x="3617" y="880"/>
                    <a:pt x="3417" y="660"/>
                  </a:cubicBezTo>
                  <a:cubicBezTo>
                    <a:pt x="3218" y="441"/>
                    <a:pt x="2918" y="261"/>
                    <a:pt x="2518" y="141"/>
                  </a:cubicBezTo>
                  <a:cubicBezTo>
                    <a:pt x="2252" y="46"/>
                    <a:pt x="2009" y="1"/>
                    <a:pt x="17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6"/>
            <p:cNvSpPr/>
            <p:nvPr/>
          </p:nvSpPr>
          <p:spPr>
            <a:xfrm>
              <a:off x="2412450" y="3901318"/>
              <a:ext cx="74760" cy="75160"/>
            </a:xfrm>
            <a:custGeom>
              <a:avLst/>
              <a:gdLst/>
              <a:ahLst/>
              <a:cxnLst/>
              <a:rect l="l" t="t" r="r" b="b"/>
              <a:pathLst>
                <a:path w="3738" h="3758" extrusionOk="0">
                  <a:moveTo>
                    <a:pt x="1575" y="1087"/>
                  </a:moveTo>
                  <a:cubicBezTo>
                    <a:pt x="1616" y="1087"/>
                    <a:pt x="1658" y="1092"/>
                    <a:pt x="1699" y="1100"/>
                  </a:cubicBezTo>
                  <a:cubicBezTo>
                    <a:pt x="1819" y="1140"/>
                    <a:pt x="1899" y="1220"/>
                    <a:pt x="1939" y="1320"/>
                  </a:cubicBezTo>
                  <a:cubicBezTo>
                    <a:pt x="1979" y="1420"/>
                    <a:pt x="1959" y="1580"/>
                    <a:pt x="1899" y="1780"/>
                  </a:cubicBezTo>
                  <a:lnTo>
                    <a:pt x="1799" y="2039"/>
                  </a:lnTo>
                  <a:lnTo>
                    <a:pt x="1040" y="1780"/>
                  </a:lnTo>
                  <a:lnTo>
                    <a:pt x="1159" y="1480"/>
                  </a:lnTo>
                  <a:cubicBezTo>
                    <a:pt x="1219" y="1280"/>
                    <a:pt x="1299" y="1160"/>
                    <a:pt x="1399" y="1120"/>
                  </a:cubicBezTo>
                  <a:cubicBezTo>
                    <a:pt x="1458" y="1097"/>
                    <a:pt x="1516" y="1087"/>
                    <a:pt x="1575" y="1087"/>
                  </a:cubicBezTo>
                  <a:close/>
                  <a:moveTo>
                    <a:pt x="1595" y="1"/>
                  </a:moveTo>
                  <a:cubicBezTo>
                    <a:pt x="1437" y="1"/>
                    <a:pt x="1289" y="36"/>
                    <a:pt x="1159" y="101"/>
                  </a:cubicBezTo>
                  <a:cubicBezTo>
                    <a:pt x="920" y="221"/>
                    <a:pt x="720" y="481"/>
                    <a:pt x="600" y="860"/>
                  </a:cubicBezTo>
                  <a:lnTo>
                    <a:pt x="1" y="2599"/>
                  </a:lnTo>
                  <a:lnTo>
                    <a:pt x="3377" y="3758"/>
                  </a:lnTo>
                  <a:lnTo>
                    <a:pt x="3737" y="2699"/>
                  </a:lnTo>
                  <a:lnTo>
                    <a:pt x="2478" y="2279"/>
                  </a:lnTo>
                  <a:lnTo>
                    <a:pt x="2678" y="1700"/>
                  </a:lnTo>
                  <a:cubicBezTo>
                    <a:pt x="2838" y="1280"/>
                    <a:pt x="2838" y="940"/>
                    <a:pt x="2718" y="661"/>
                  </a:cubicBezTo>
                  <a:cubicBezTo>
                    <a:pt x="2598" y="381"/>
                    <a:pt x="2358" y="201"/>
                    <a:pt x="2019" y="81"/>
                  </a:cubicBezTo>
                  <a:cubicBezTo>
                    <a:pt x="1872" y="26"/>
                    <a:pt x="1730" y="1"/>
                    <a:pt x="15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6"/>
            <p:cNvSpPr/>
            <p:nvPr/>
          </p:nvSpPr>
          <p:spPr>
            <a:xfrm>
              <a:off x="1904510" y="3878478"/>
              <a:ext cx="74760" cy="68900"/>
            </a:xfrm>
            <a:custGeom>
              <a:avLst/>
              <a:gdLst/>
              <a:ahLst/>
              <a:cxnLst/>
              <a:rect l="l" t="t" r="r" b="b"/>
              <a:pathLst>
                <a:path w="3738" h="3445" extrusionOk="0">
                  <a:moveTo>
                    <a:pt x="1324" y="0"/>
                  </a:moveTo>
                  <a:cubicBezTo>
                    <a:pt x="1153" y="0"/>
                    <a:pt x="994" y="59"/>
                    <a:pt x="820" y="164"/>
                  </a:cubicBezTo>
                  <a:cubicBezTo>
                    <a:pt x="640" y="284"/>
                    <a:pt x="480" y="444"/>
                    <a:pt x="320" y="664"/>
                  </a:cubicBezTo>
                  <a:cubicBezTo>
                    <a:pt x="180" y="863"/>
                    <a:pt x="80" y="1063"/>
                    <a:pt x="41" y="1263"/>
                  </a:cubicBezTo>
                  <a:cubicBezTo>
                    <a:pt x="1" y="1483"/>
                    <a:pt x="1" y="1663"/>
                    <a:pt x="80" y="1843"/>
                  </a:cubicBezTo>
                  <a:cubicBezTo>
                    <a:pt x="140" y="2022"/>
                    <a:pt x="260" y="2162"/>
                    <a:pt x="400" y="2262"/>
                  </a:cubicBezTo>
                  <a:cubicBezTo>
                    <a:pt x="540" y="2362"/>
                    <a:pt x="680" y="2402"/>
                    <a:pt x="840" y="2422"/>
                  </a:cubicBezTo>
                  <a:cubicBezTo>
                    <a:pt x="1000" y="2422"/>
                    <a:pt x="1159" y="2382"/>
                    <a:pt x="1319" y="2282"/>
                  </a:cubicBezTo>
                  <a:cubicBezTo>
                    <a:pt x="1459" y="2222"/>
                    <a:pt x="1659" y="2082"/>
                    <a:pt x="1919" y="1863"/>
                  </a:cubicBezTo>
                  <a:cubicBezTo>
                    <a:pt x="2159" y="1623"/>
                    <a:pt x="2338" y="1483"/>
                    <a:pt x="2418" y="1443"/>
                  </a:cubicBezTo>
                  <a:cubicBezTo>
                    <a:pt x="2558" y="1343"/>
                    <a:pt x="2678" y="1303"/>
                    <a:pt x="2778" y="1303"/>
                  </a:cubicBezTo>
                  <a:cubicBezTo>
                    <a:pt x="2796" y="1300"/>
                    <a:pt x="2813" y="1298"/>
                    <a:pt x="2831" y="1298"/>
                  </a:cubicBezTo>
                  <a:cubicBezTo>
                    <a:pt x="2913" y="1298"/>
                    <a:pt x="2996" y="1334"/>
                    <a:pt x="3078" y="1383"/>
                  </a:cubicBezTo>
                  <a:cubicBezTo>
                    <a:pt x="3158" y="1443"/>
                    <a:pt x="3218" y="1523"/>
                    <a:pt x="3258" y="1643"/>
                  </a:cubicBezTo>
                  <a:cubicBezTo>
                    <a:pt x="3298" y="1743"/>
                    <a:pt x="3298" y="1883"/>
                    <a:pt x="3258" y="2022"/>
                  </a:cubicBezTo>
                  <a:cubicBezTo>
                    <a:pt x="3238" y="2162"/>
                    <a:pt x="3158" y="2302"/>
                    <a:pt x="3058" y="2462"/>
                  </a:cubicBezTo>
                  <a:cubicBezTo>
                    <a:pt x="2938" y="2622"/>
                    <a:pt x="2798" y="2762"/>
                    <a:pt x="2658" y="2842"/>
                  </a:cubicBezTo>
                  <a:cubicBezTo>
                    <a:pt x="2498" y="2942"/>
                    <a:pt x="2358" y="2982"/>
                    <a:pt x="2219" y="2982"/>
                  </a:cubicBezTo>
                  <a:cubicBezTo>
                    <a:pt x="2079" y="2982"/>
                    <a:pt x="1939" y="2942"/>
                    <a:pt x="1779" y="2842"/>
                  </a:cubicBezTo>
                  <a:lnTo>
                    <a:pt x="1559" y="3241"/>
                  </a:lnTo>
                  <a:cubicBezTo>
                    <a:pt x="1759" y="3361"/>
                    <a:pt x="1959" y="3441"/>
                    <a:pt x="2199" y="3441"/>
                  </a:cubicBezTo>
                  <a:cubicBezTo>
                    <a:pt x="2226" y="3444"/>
                    <a:pt x="2254" y="3445"/>
                    <a:pt x="2281" y="3445"/>
                  </a:cubicBezTo>
                  <a:cubicBezTo>
                    <a:pt x="2473" y="3445"/>
                    <a:pt x="2663" y="3384"/>
                    <a:pt x="2838" y="3261"/>
                  </a:cubicBezTo>
                  <a:cubicBezTo>
                    <a:pt x="3038" y="3141"/>
                    <a:pt x="3238" y="2942"/>
                    <a:pt x="3417" y="2682"/>
                  </a:cubicBezTo>
                  <a:cubicBezTo>
                    <a:pt x="3557" y="2482"/>
                    <a:pt x="3657" y="2262"/>
                    <a:pt x="3697" y="2042"/>
                  </a:cubicBezTo>
                  <a:cubicBezTo>
                    <a:pt x="3737" y="1823"/>
                    <a:pt x="3717" y="1623"/>
                    <a:pt x="3657" y="1423"/>
                  </a:cubicBezTo>
                  <a:cubicBezTo>
                    <a:pt x="3577" y="1243"/>
                    <a:pt x="3457" y="1103"/>
                    <a:pt x="3298" y="983"/>
                  </a:cubicBezTo>
                  <a:cubicBezTo>
                    <a:pt x="3138" y="883"/>
                    <a:pt x="2978" y="824"/>
                    <a:pt x="2798" y="824"/>
                  </a:cubicBezTo>
                  <a:cubicBezTo>
                    <a:pt x="2775" y="821"/>
                    <a:pt x="2752" y="820"/>
                    <a:pt x="2729" y="820"/>
                  </a:cubicBezTo>
                  <a:cubicBezTo>
                    <a:pt x="2572" y="820"/>
                    <a:pt x="2413" y="879"/>
                    <a:pt x="2239" y="983"/>
                  </a:cubicBezTo>
                  <a:cubicBezTo>
                    <a:pt x="2099" y="1063"/>
                    <a:pt x="1879" y="1243"/>
                    <a:pt x="1599" y="1503"/>
                  </a:cubicBezTo>
                  <a:cubicBezTo>
                    <a:pt x="1299" y="1763"/>
                    <a:pt x="1100" y="1903"/>
                    <a:pt x="980" y="1942"/>
                  </a:cubicBezTo>
                  <a:cubicBezTo>
                    <a:pt x="951" y="1947"/>
                    <a:pt x="923" y="1950"/>
                    <a:pt x="895" y="1950"/>
                  </a:cubicBezTo>
                  <a:cubicBezTo>
                    <a:pt x="804" y="1950"/>
                    <a:pt x="716" y="1924"/>
                    <a:pt x="640" y="1863"/>
                  </a:cubicBezTo>
                  <a:cubicBezTo>
                    <a:pt x="520" y="1783"/>
                    <a:pt x="440" y="1663"/>
                    <a:pt x="440" y="1483"/>
                  </a:cubicBezTo>
                  <a:cubicBezTo>
                    <a:pt x="420" y="1323"/>
                    <a:pt x="500" y="1123"/>
                    <a:pt x="680" y="883"/>
                  </a:cubicBezTo>
                  <a:cubicBezTo>
                    <a:pt x="820" y="664"/>
                    <a:pt x="1000" y="524"/>
                    <a:pt x="1179" y="484"/>
                  </a:cubicBezTo>
                  <a:cubicBezTo>
                    <a:pt x="1231" y="465"/>
                    <a:pt x="1286" y="456"/>
                    <a:pt x="1344" y="456"/>
                  </a:cubicBezTo>
                  <a:cubicBezTo>
                    <a:pt x="1467" y="456"/>
                    <a:pt x="1603" y="496"/>
                    <a:pt x="1739" y="564"/>
                  </a:cubicBezTo>
                  <a:lnTo>
                    <a:pt x="1959" y="184"/>
                  </a:lnTo>
                  <a:cubicBezTo>
                    <a:pt x="1779" y="64"/>
                    <a:pt x="1599" y="4"/>
                    <a:pt x="1399" y="4"/>
                  </a:cubicBezTo>
                  <a:cubicBezTo>
                    <a:pt x="1374" y="2"/>
                    <a:pt x="1349" y="0"/>
                    <a:pt x="13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6"/>
            <p:cNvSpPr/>
            <p:nvPr/>
          </p:nvSpPr>
          <p:spPr>
            <a:xfrm>
              <a:off x="1957270" y="3842018"/>
              <a:ext cx="55160" cy="51920"/>
            </a:xfrm>
            <a:custGeom>
              <a:avLst/>
              <a:gdLst/>
              <a:ahLst/>
              <a:cxnLst/>
              <a:rect l="l" t="t" r="r" b="b"/>
              <a:pathLst>
                <a:path w="2758" h="2596" extrusionOk="0">
                  <a:moveTo>
                    <a:pt x="1099" y="409"/>
                  </a:moveTo>
                  <a:cubicBezTo>
                    <a:pt x="1239" y="409"/>
                    <a:pt x="1399" y="448"/>
                    <a:pt x="1599" y="568"/>
                  </a:cubicBezTo>
                  <a:lnTo>
                    <a:pt x="759" y="1747"/>
                  </a:lnTo>
                  <a:cubicBezTo>
                    <a:pt x="580" y="1607"/>
                    <a:pt x="480" y="1428"/>
                    <a:pt x="440" y="1248"/>
                  </a:cubicBezTo>
                  <a:cubicBezTo>
                    <a:pt x="420" y="1048"/>
                    <a:pt x="460" y="868"/>
                    <a:pt x="580" y="708"/>
                  </a:cubicBezTo>
                  <a:cubicBezTo>
                    <a:pt x="700" y="528"/>
                    <a:pt x="879" y="429"/>
                    <a:pt x="1099" y="409"/>
                  </a:cubicBezTo>
                  <a:close/>
                  <a:moveTo>
                    <a:pt x="1195" y="0"/>
                  </a:moveTo>
                  <a:cubicBezTo>
                    <a:pt x="1150" y="0"/>
                    <a:pt x="1104" y="3"/>
                    <a:pt x="1059" y="9"/>
                  </a:cubicBezTo>
                  <a:cubicBezTo>
                    <a:pt x="739" y="69"/>
                    <a:pt x="480" y="229"/>
                    <a:pt x="280" y="508"/>
                  </a:cubicBezTo>
                  <a:cubicBezTo>
                    <a:pt x="80" y="808"/>
                    <a:pt x="0" y="1108"/>
                    <a:pt x="60" y="1428"/>
                  </a:cubicBezTo>
                  <a:cubicBezTo>
                    <a:pt x="140" y="1747"/>
                    <a:pt x="360" y="2047"/>
                    <a:pt x="700" y="2287"/>
                  </a:cubicBezTo>
                  <a:cubicBezTo>
                    <a:pt x="1008" y="2492"/>
                    <a:pt x="1287" y="2595"/>
                    <a:pt x="1561" y="2595"/>
                  </a:cubicBezTo>
                  <a:cubicBezTo>
                    <a:pt x="1607" y="2595"/>
                    <a:pt x="1653" y="2592"/>
                    <a:pt x="1699" y="2587"/>
                  </a:cubicBezTo>
                  <a:cubicBezTo>
                    <a:pt x="2018" y="2527"/>
                    <a:pt x="2278" y="2347"/>
                    <a:pt x="2498" y="2047"/>
                  </a:cubicBezTo>
                  <a:cubicBezTo>
                    <a:pt x="2678" y="1807"/>
                    <a:pt x="2758" y="1547"/>
                    <a:pt x="2758" y="1308"/>
                  </a:cubicBezTo>
                  <a:cubicBezTo>
                    <a:pt x="2738" y="1068"/>
                    <a:pt x="2658" y="848"/>
                    <a:pt x="2478" y="628"/>
                  </a:cubicBezTo>
                  <a:lnTo>
                    <a:pt x="2178" y="968"/>
                  </a:lnTo>
                  <a:cubicBezTo>
                    <a:pt x="2278" y="1128"/>
                    <a:pt x="2338" y="1288"/>
                    <a:pt x="2338" y="1428"/>
                  </a:cubicBezTo>
                  <a:cubicBezTo>
                    <a:pt x="2358" y="1567"/>
                    <a:pt x="2298" y="1707"/>
                    <a:pt x="2218" y="1827"/>
                  </a:cubicBezTo>
                  <a:cubicBezTo>
                    <a:pt x="2078" y="2007"/>
                    <a:pt x="1918" y="2127"/>
                    <a:pt x="1719" y="2147"/>
                  </a:cubicBezTo>
                  <a:cubicBezTo>
                    <a:pt x="1675" y="2155"/>
                    <a:pt x="1631" y="2159"/>
                    <a:pt x="1587" y="2159"/>
                  </a:cubicBezTo>
                  <a:cubicBezTo>
                    <a:pt x="1410" y="2159"/>
                    <a:pt x="1231" y="2095"/>
                    <a:pt x="1039" y="1967"/>
                  </a:cubicBezTo>
                  <a:lnTo>
                    <a:pt x="2158" y="389"/>
                  </a:lnTo>
                  <a:cubicBezTo>
                    <a:pt x="2118" y="369"/>
                    <a:pt x="2078" y="329"/>
                    <a:pt x="2058" y="329"/>
                  </a:cubicBezTo>
                  <a:cubicBezTo>
                    <a:pt x="1749" y="106"/>
                    <a:pt x="1470" y="0"/>
                    <a:pt x="1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6"/>
            <p:cNvSpPr/>
            <p:nvPr/>
          </p:nvSpPr>
          <p:spPr>
            <a:xfrm>
              <a:off x="1983630" y="3802618"/>
              <a:ext cx="47180" cy="51980"/>
            </a:xfrm>
            <a:custGeom>
              <a:avLst/>
              <a:gdLst/>
              <a:ahLst/>
              <a:cxnLst/>
              <a:rect l="l" t="t" r="r" b="b"/>
              <a:pathLst>
                <a:path w="2359" h="2599" extrusionOk="0">
                  <a:moveTo>
                    <a:pt x="860" y="1"/>
                  </a:moveTo>
                  <a:cubicBezTo>
                    <a:pt x="700" y="81"/>
                    <a:pt x="580" y="181"/>
                    <a:pt x="501" y="300"/>
                  </a:cubicBezTo>
                  <a:cubicBezTo>
                    <a:pt x="441" y="380"/>
                    <a:pt x="401" y="480"/>
                    <a:pt x="401" y="580"/>
                  </a:cubicBezTo>
                  <a:cubicBezTo>
                    <a:pt x="401" y="680"/>
                    <a:pt x="441" y="820"/>
                    <a:pt x="540" y="1020"/>
                  </a:cubicBezTo>
                  <a:lnTo>
                    <a:pt x="221" y="780"/>
                  </a:lnTo>
                  <a:lnTo>
                    <a:pt x="1" y="1120"/>
                  </a:lnTo>
                  <a:lnTo>
                    <a:pt x="2119" y="2598"/>
                  </a:lnTo>
                  <a:lnTo>
                    <a:pt x="2359" y="2239"/>
                  </a:lnTo>
                  <a:lnTo>
                    <a:pt x="1260" y="1459"/>
                  </a:lnTo>
                  <a:cubicBezTo>
                    <a:pt x="1100" y="1359"/>
                    <a:pt x="980" y="1240"/>
                    <a:pt x="880" y="1100"/>
                  </a:cubicBezTo>
                  <a:cubicBezTo>
                    <a:pt x="820" y="1020"/>
                    <a:pt x="780" y="940"/>
                    <a:pt x="780" y="840"/>
                  </a:cubicBezTo>
                  <a:cubicBezTo>
                    <a:pt x="780" y="740"/>
                    <a:pt x="800" y="660"/>
                    <a:pt x="860" y="580"/>
                  </a:cubicBezTo>
                  <a:cubicBezTo>
                    <a:pt x="920" y="480"/>
                    <a:pt x="1000" y="420"/>
                    <a:pt x="1120" y="360"/>
                  </a:cubicBezTo>
                  <a:lnTo>
                    <a:pt x="8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6"/>
            <p:cNvSpPr/>
            <p:nvPr/>
          </p:nvSpPr>
          <p:spPr>
            <a:xfrm>
              <a:off x="1986430" y="3779038"/>
              <a:ext cx="63560" cy="48380"/>
            </a:xfrm>
            <a:custGeom>
              <a:avLst/>
              <a:gdLst/>
              <a:ahLst/>
              <a:cxnLst/>
              <a:rect l="l" t="t" r="r" b="b"/>
              <a:pathLst>
                <a:path w="3178" h="2419" extrusionOk="0">
                  <a:moveTo>
                    <a:pt x="261" y="1"/>
                  </a:moveTo>
                  <a:lnTo>
                    <a:pt x="1" y="360"/>
                  </a:lnTo>
                  <a:lnTo>
                    <a:pt x="420" y="640"/>
                  </a:lnTo>
                  <a:lnTo>
                    <a:pt x="680" y="281"/>
                  </a:lnTo>
                  <a:lnTo>
                    <a:pt x="261" y="1"/>
                  </a:lnTo>
                  <a:close/>
                  <a:moveTo>
                    <a:pt x="1060" y="560"/>
                  </a:moveTo>
                  <a:lnTo>
                    <a:pt x="820" y="920"/>
                  </a:lnTo>
                  <a:lnTo>
                    <a:pt x="2938" y="2419"/>
                  </a:lnTo>
                  <a:lnTo>
                    <a:pt x="3178" y="2059"/>
                  </a:lnTo>
                  <a:lnTo>
                    <a:pt x="1060" y="5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6"/>
            <p:cNvSpPr/>
            <p:nvPr/>
          </p:nvSpPr>
          <p:spPr>
            <a:xfrm>
              <a:off x="2015610" y="3750278"/>
              <a:ext cx="66360" cy="58760"/>
            </a:xfrm>
            <a:custGeom>
              <a:avLst/>
              <a:gdLst/>
              <a:ahLst/>
              <a:cxnLst/>
              <a:rect l="l" t="t" r="r" b="b"/>
              <a:pathLst>
                <a:path w="3318" h="2938" extrusionOk="0">
                  <a:moveTo>
                    <a:pt x="1319" y="0"/>
                  </a:moveTo>
                  <a:cubicBezTo>
                    <a:pt x="1199" y="0"/>
                    <a:pt x="1080" y="40"/>
                    <a:pt x="960" y="120"/>
                  </a:cubicBezTo>
                  <a:cubicBezTo>
                    <a:pt x="840" y="200"/>
                    <a:pt x="740" y="300"/>
                    <a:pt x="640" y="420"/>
                  </a:cubicBezTo>
                  <a:cubicBezTo>
                    <a:pt x="440" y="719"/>
                    <a:pt x="400" y="1019"/>
                    <a:pt x="520" y="1339"/>
                  </a:cubicBezTo>
                  <a:lnTo>
                    <a:pt x="220" y="1119"/>
                  </a:lnTo>
                  <a:lnTo>
                    <a:pt x="1" y="1459"/>
                  </a:lnTo>
                  <a:lnTo>
                    <a:pt x="2119" y="2937"/>
                  </a:lnTo>
                  <a:lnTo>
                    <a:pt x="2358" y="2578"/>
                  </a:lnTo>
                  <a:lnTo>
                    <a:pt x="1199" y="1758"/>
                  </a:lnTo>
                  <a:cubicBezTo>
                    <a:pt x="940" y="1579"/>
                    <a:pt x="800" y="1399"/>
                    <a:pt x="780" y="1219"/>
                  </a:cubicBezTo>
                  <a:cubicBezTo>
                    <a:pt x="760" y="1039"/>
                    <a:pt x="800" y="859"/>
                    <a:pt x="900" y="719"/>
                  </a:cubicBezTo>
                  <a:cubicBezTo>
                    <a:pt x="980" y="619"/>
                    <a:pt x="1060" y="560"/>
                    <a:pt x="1139" y="520"/>
                  </a:cubicBezTo>
                  <a:cubicBezTo>
                    <a:pt x="1203" y="482"/>
                    <a:pt x="1266" y="468"/>
                    <a:pt x="1324" y="468"/>
                  </a:cubicBezTo>
                  <a:cubicBezTo>
                    <a:pt x="1358" y="468"/>
                    <a:pt x="1390" y="472"/>
                    <a:pt x="1419" y="480"/>
                  </a:cubicBezTo>
                  <a:cubicBezTo>
                    <a:pt x="1519" y="500"/>
                    <a:pt x="1639" y="560"/>
                    <a:pt x="1779" y="679"/>
                  </a:cubicBezTo>
                  <a:lnTo>
                    <a:pt x="3078" y="1579"/>
                  </a:lnTo>
                  <a:lnTo>
                    <a:pt x="3318" y="1219"/>
                  </a:lnTo>
                  <a:lnTo>
                    <a:pt x="2019" y="300"/>
                  </a:lnTo>
                  <a:cubicBezTo>
                    <a:pt x="1859" y="180"/>
                    <a:pt x="1739" y="120"/>
                    <a:pt x="1659" y="80"/>
                  </a:cubicBezTo>
                  <a:cubicBezTo>
                    <a:pt x="1539" y="20"/>
                    <a:pt x="1419" y="0"/>
                    <a:pt x="13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6"/>
            <p:cNvSpPr/>
            <p:nvPr/>
          </p:nvSpPr>
          <p:spPr>
            <a:xfrm>
              <a:off x="2053170" y="3705738"/>
              <a:ext cx="55180" cy="51680"/>
            </a:xfrm>
            <a:custGeom>
              <a:avLst/>
              <a:gdLst/>
              <a:ahLst/>
              <a:cxnLst/>
              <a:rect l="l" t="t" r="r" b="b"/>
              <a:pathLst>
                <a:path w="2759" h="2584" extrusionOk="0">
                  <a:moveTo>
                    <a:pt x="1155" y="405"/>
                  </a:moveTo>
                  <a:cubicBezTo>
                    <a:pt x="1282" y="405"/>
                    <a:pt x="1425" y="462"/>
                    <a:pt x="1599" y="549"/>
                  </a:cubicBezTo>
                  <a:lnTo>
                    <a:pt x="760" y="1728"/>
                  </a:lnTo>
                  <a:cubicBezTo>
                    <a:pt x="580" y="1588"/>
                    <a:pt x="480" y="1428"/>
                    <a:pt x="460" y="1228"/>
                  </a:cubicBezTo>
                  <a:cubicBezTo>
                    <a:pt x="420" y="1048"/>
                    <a:pt x="460" y="868"/>
                    <a:pt x="580" y="708"/>
                  </a:cubicBezTo>
                  <a:cubicBezTo>
                    <a:pt x="700" y="529"/>
                    <a:pt x="880" y="429"/>
                    <a:pt x="1100" y="409"/>
                  </a:cubicBezTo>
                  <a:cubicBezTo>
                    <a:pt x="1118" y="406"/>
                    <a:pt x="1136" y="405"/>
                    <a:pt x="1155" y="405"/>
                  </a:cubicBezTo>
                  <a:close/>
                  <a:moveTo>
                    <a:pt x="1198" y="1"/>
                  </a:moveTo>
                  <a:cubicBezTo>
                    <a:pt x="1152" y="1"/>
                    <a:pt x="1106" y="3"/>
                    <a:pt x="1060" y="9"/>
                  </a:cubicBezTo>
                  <a:cubicBezTo>
                    <a:pt x="740" y="49"/>
                    <a:pt x="480" y="209"/>
                    <a:pt x="281" y="509"/>
                  </a:cubicBezTo>
                  <a:cubicBezTo>
                    <a:pt x="81" y="788"/>
                    <a:pt x="1" y="1108"/>
                    <a:pt x="81" y="1428"/>
                  </a:cubicBezTo>
                  <a:cubicBezTo>
                    <a:pt x="141" y="1747"/>
                    <a:pt x="360" y="2027"/>
                    <a:pt x="700" y="2287"/>
                  </a:cubicBezTo>
                  <a:cubicBezTo>
                    <a:pt x="992" y="2481"/>
                    <a:pt x="1257" y="2584"/>
                    <a:pt x="1517" y="2584"/>
                  </a:cubicBezTo>
                  <a:cubicBezTo>
                    <a:pt x="1578" y="2584"/>
                    <a:pt x="1639" y="2578"/>
                    <a:pt x="1699" y="2567"/>
                  </a:cubicBezTo>
                  <a:cubicBezTo>
                    <a:pt x="2019" y="2527"/>
                    <a:pt x="2299" y="2347"/>
                    <a:pt x="2519" y="2027"/>
                  </a:cubicBezTo>
                  <a:cubicBezTo>
                    <a:pt x="2678" y="1787"/>
                    <a:pt x="2758" y="1548"/>
                    <a:pt x="2758" y="1308"/>
                  </a:cubicBezTo>
                  <a:cubicBezTo>
                    <a:pt x="2738" y="1068"/>
                    <a:pt x="2658" y="828"/>
                    <a:pt x="2479" y="629"/>
                  </a:cubicBezTo>
                  <a:lnTo>
                    <a:pt x="2179" y="968"/>
                  </a:lnTo>
                  <a:cubicBezTo>
                    <a:pt x="2279" y="1128"/>
                    <a:pt x="2339" y="1268"/>
                    <a:pt x="2359" y="1408"/>
                  </a:cubicBezTo>
                  <a:cubicBezTo>
                    <a:pt x="2359" y="1568"/>
                    <a:pt x="2299" y="1688"/>
                    <a:pt x="2219" y="1827"/>
                  </a:cubicBezTo>
                  <a:cubicBezTo>
                    <a:pt x="2099" y="2007"/>
                    <a:pt x="1919" y="2107"/>
                    <a:pt x="1719" y="2147"/>
                  </a:cubicBezTo>
                  <a:cubicBezTo>
                    <a:pt x="1694" y="2150"/>
                    <a:pt x="1669" y="2151"/>
                    <a:pt x="1643" y="2151"/>
                  </a:cubicBezTo>
                  <a:cubicBezTo>
                    <a:pt x="1459" y="2151"/>
                    <a:pt x="1250" y="2090"/>
                    <a:pt x="1040" y="1967"/>
                  </a:cubicBezTo>
                  <a:lnTo>
                    <a:pt x="2159" y="389"/>
                  </a:lnTo>
                  <a:cubicBezTo>
                    <a:pt x="2119" y="349"/>
                    <a:pt x="2079" y="329"/>
                    <a:pt x="2059" y="309"/>
                  </a:cubicBezTo>
                  <a:cubicBezTo>
                    <a:pt x="1768" y="103"/>
                    <a:pt x="1477" y="1"/>
                    <a:pt x="1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6"/>
            <p:cNvSpPr/>
            <p:nvPr/>
          </p:nvSpPr>
          <p:spPr>
            <a:xfrm>
              <a:off x="2650630" y="4190278"/>
              <a:ext cx="74760" cy="57560"/>
            </a:xfrm>
            <a:custGeom>
              <a:avLst/>
              <a:gdLst/>
              <a:ahLst/>
              <a:cxnLst/>
              <a:rect l="l" t="t" r="r" b="b"/>
              <a:pathLst>
                <a:path w="3738" h="2878" extrusionOk="0">
                  <a:moveTo>
                    <a:pt x="320" y="0"/>
                  </a:moveTo>
                  <a:lnTo>
                    <a:pt x="1" y="2818"/>
                  </a:lnTo>
                  <a:lnTo>
                    <a:pt x="420" y="2878"/>
                  </a:lnTo>
                  <a:lnTo>
                    <a:pt x="560" y="1699"/>
                  </a:lnTo>
                  <a:lnTo>
                    <a:pt x="3697" y="2058"/>
                  </a:lnTo>
                  <a:lnTo>
                    <a:pt x="3737" y="1579"/>
                  </a:lnTo>
                  <a:lnTo>
                    <a:pt x="600" y="1239"/>
                  </a:lnTo>
                  <a:lnTo>
                    <a:pt x="740" y="60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6"/>
            <p:cNvSpPr/>
            <p:nvPr/>
          </p:nvSpPr>
          <p:spPr>
            <a:xfrm>
              <a:off x="2676610" y="4147118"/>
              <a:ext cx="73560" cy="50760"/>
            </a:xfrm>
            <a:custGeom>
              <a:avLst/>
              <a:gdLst/>
              <a:ahLst/>
              <a:cxnLst/>
              <a:rect l="l" t="t" r="r" b="b"/>
              <a:pathLst>
                <a:path w="3678" h="2538" extrusionOk="0">
                  <a:moveTo>
                    <a:pt x="260" y="0"/>
                  </a:moveTo>
                  <a:lnTo>
                    <a:pt x="220" y="440"/>
                  </a:lnTo>
                  <a:lnTo>
                    <a:pt x="1639" y="1159"/>
                  </a:lnTo>
                  <a:cubicBezTo>
                    <a:pt x="1839" y="1259"/>
                    <a:pt x="2019" y="1339"/>
                    <a:pt x="2219" y="1419"/>
                  </a:cubicBezTo>
                  <a:cubicBezTo>
                    <a:pt x="1999" y="1439"/>
                    <a:pt x="1799" y="1479"/>
                    <a:pt x="1599" y="1539"/>
                  </a:cubicBezTo>
                  <a:lnTo>
                    <a:pt x="41" y="1898"/>
                  </a:lnTo>
                  <a:lnTo>
                    <a:pt x="1" y="2358"/>
                  </a:lnTo>
                  <a:lnTo>
                    <a:pt x="1" y="2358"/>
                  </a:lnTo>
                  <a:lnTo>
                    <a:pt x="2678" y="1679"/>
                  </a:lnTo>
                  <a:cubicBezTo>
                    <a:pt x="2718" y="1699"/>
                    <a:pt x="2758" y="1719"/>
                    <a:pt x="2778" y="1738"/>
                  </a:cubicBezTo>
                  <a:cubicBezTo>
                    <a:pt x="2958" y="1818"/>
                    <a:pt x="3058" y="1878"/>
                    <a:pt x="3098" y="1898"/>
                  </a:cubicBezTo>
                  <a:cubicBezTo>
                    <a:pt x="3158" y="1938"/>
                    <a:pt x="3198" y="1998"/>
                    <a:pt x="3218" y="2058"/>
                  </a:cubicBezTo>
                  <a:cubicBezTo>
                    <a:pt x="3238" y="2118"/>
                    <a:pt x="3238" y="2198"/>
                    <a:pt x="3238" y="2298"/>
                  </a:cubicBezTo>
                  <a:cubicBezTo>
                    <a:pt x="3218" y="2378"/>
                    <a:pt x="3198" y="2458"/>
                    <a:pt x="3178" y="2538"/>
                  </a:cubicBezTo>
                  <a:lnTo>
                    <a:pt x="3577" y="2538"/>
                  </a:lnTo>
                  <a:cubicBezTo>
                    <a:pt x="3637" y="2438"/>
                    <a:pt x="3657" y="2358"/>
                    <a:pt x="3677" y="2278"/>
                  </a:cubicBezTo>
                  <a:cubicBezTo>
                    <a:pt x="3677" y="2138"/>
                    <a:pt x="3657" y="1998"/>
                    <a:pt x="3617" y="1898"/>
                  </a:cubicBezTo>
                  <a:cubicBezTo>
                    <a:pt x="3557" y="1798"/>
                    <a:pt x="3457" y="1699"/>
                    <a:pt x="3318" y="1599"/>
                  </a:cubicBezTo>
                  <a:cubicBezTo>
                    <a:pt x="3218" y="1519"/>
                    <a:pt x="3038" y="1419"/>
                    <a:pt x="2758" y="1279"/>
                  </a:cubicBezTo>
                  <a:lnTo>
                    <a:pt x="2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6"/>
            <p:cNvSpPr/>
            <p:nvPr/>
          </p:nvSpPr>
          <p:spPr>
            <a:xfrm>
              <a:off x="2682610" y="4112338"/>
              <a:ext cx="52360" cy="33600"/>
            </a:xfrm>
            <a:custGeom>
              <a:avLst/>
              <a:gdLst/>
              <a:ahLst/>
              <a:cxnLst/>
              <a:rect l="l" t="t" r="r" b="b"/>
              <a:pathLst>
                <a:path w="2618" h="1680" extrusionOk="0">
                  <a:moveTo>
                    <a:pt x="240" y="1"/>
                  </a:moveTo>
                  <a:cubicBezTo>
                    <a:pt x="140" y="141"/>
                    <a:pt x="60" y="280"/>
                    <a:pt x="60" y="420"/>
                  </a:cubicBezTo>
                  <a:cubicBezTo>
                    <a:pt x="40" y="520"/>
                    <a:pt x="60" y="620"/>
                    <a:pt x="100" y="720"/>
                  </a:cubicBezTo>
                  <a:cubicBezTo>
                    <a:pt x="160" y="800"/>
                    <a:pt x="260" y="920"/>
                    <a:pt x="440" y="1040"/>
                  </a:cubicBezTo>
                  <a:lnTo>
                    <a:pt x="40" y="980"/>
                  </a:lnTo>
                  <a:lnTo>
                    <a:pt x="0" y="1379"/>
                  </a:lnTo>
                  <a:lnTo>
                    <a:pt x="2578" y="1679"/>
                  </a:lnTo>
                  <a:lnTo>
                    <a:pt x="2618" y="1240"/>
                  </a:lnTo>
                  <a:lnTo>
                    <a:pt x="1279" y="1080"/>
                  </a:lnTo>
                  <a:cubicBezTo>
                    <a:pt x="1099" y="1060"/>
                    <a:pt x="919" y="1020"/>
                    <a:pt x="780" y="960"/>
                  </a:cubicBezTo>
                  <a:cubicBezTo>
                    <a:pt x="680" y="920"/>
                    <a:pt x="600" y="840"/>
                    <a:pt x="560" y="760"/>
                  </a:cubicBezTo>
                  <a:cubicBezTo>
                    <a:pt x="500" y="680"/>
                    <a:pt x="480" y="600"/>
                    <a:pt x="500" y="500"/>
                  </a:cubicBezTo>
                  <a:cubicBezTo>
                    <a:pt x="520" y="400"/>
                    <a:pt x="560" y="280"/>
                    <a:pt x="640" y="180"/>
                  </a:cubicBezTo>
                  <a:lnTo>
                    <a:pt x="2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6"/>
            <p:cNvSpPr/>
            <p:nvPr/>
          </p:nvSpPr>
          <p:spPr>
            <a:xfrm>
              <a:off x="2687010" y="4064178"/>
              <a:ext cx="55160" cy="48980"/>
            </a:xfrm>
            <a:custGeom>
              <a:avLst/>
              <a:gdLst/>
              <a:ahLst/>
              <a:cxnLst/>
              <a:rect l="l" t="t" r="r" b="b"/>
              <a:pathLst>
                <a:path w="2758" h="2449" extrusionOk="0">
                  <a:moveTo>
                    <a:pt x="1237" y="456"/>
                  </a:moveTo>
                  <a:cubicBezTo>
                    <a:pt x="1307" y="456"/>
                    <a:pt x="1381" y="461"/>
                    <a:pt x="1459" y="470"/>
                  </a:cubicBezTo>
                  <a:cubicBezTo>
                    <a:pt x="1778" y="510"/>
                    <a:pt x="2038" y="610"/>
                    <a:pt x="2178" y="770"/>
                  </a:cubicBezTo>
                  <a:cubicBezTo>
                    <a:pt x="2318" y="930"/>
                    <a:pt x="2398" y="1130"/>
                    <a:pt x="2358" y="1350"/>
                  </a:cubicBezTo>
                  <a:cubicBezTo>
                    <a:pt x="2338" y="1549"/>
                    <a:pt x="2238" y="1729"/>
                    <a:pt x="2058" y="1849"/>
                  </a:cubicBezTo>
                  <a:cubicBezTo>
                    <a:pt x="1922" y="1955"/>
                    <a:pt x="1740" y="2004"/>
                    <a:pt x="1521" y="2004"/>
                  </a:cubicBezTo>
                  <a:cubicBezTo>
                    <a:pt x="1451" y="2004"/>
                    <a:pt x="1376" y="1999"/>
                    <a:pt x="1299" y="1989"/>
                  </a:cubicBezTo>
                  <a:cubicBezTo>
                    <a:pt x="959" y="1949"/>
                    <a:pt x="719" y="1849"/>
                    <a:pt x="580" y="1689"/>
                  </a:cubicBezTo>
                  <a:cubicBezTo>
                    <a:pt x="440" y="1529"/>
                    <a:pt x="360" y="1330"/>
                    <a:pt x="400" y="1110"/>
                  </a:cubicBezTo>
                  <a:cubicBezTo>
                    <a:pt x="420" y="910"/>
                    <a:pt x="520" y="730"/>
                    <a:pt x="699" y="610"/>
                  </a:cubicBezTo>
                  <a:cubicBezTo>
                    <a:pt x="836" y="504"/>
                    <a:pt x="1018" y="456"/>
                    <a:pt x="1237" y="456"/>
                  </a:cubicBezTo>
                  <a:close/>
                  <a:moveTo>
                    <a:pt x="1284" y="1"/>
                  </a:moveTo>
                  <a:cubicBezTo>
                    <a:pt x="968" y="1"/>
                    <a:pt x="696" y="84"/>
                    <a:pt x="480" y="251"/>
                  </a:cubicBezTo>
                  <a:cubicBezTo>
                    <a:pt x="220" y="450"/>
                    <a:pt x="80" y="730"/>
                    <a:pt x="40" y="1070"/>
                  </a:cubicBezTo>
                  <a:cubicBezTo>
                    <a:pt x="0" y="1390"/>
                    <a:pt x="60" y="1669"/>
                    <a:pt x="220" y="1909"/>
                  </a:cubicBezTo>
                  <a:cubicBezTo>
                    <a:pt x="420" y="2209"/>
                    <a:pt x="759" y="2389"/>
                    <a:pt x="1239" y="2429"/>
                  </a:cubicBezTo>
                  <a:cubicBezTo>
                    <a:pt x="1335" y="2442"/>
                    <a:pt x="1426" y="2448"/>
                    <a:pt x="1512" y="2448"/>
                  </a:cubicBezTo>
                  <a:cubicBezTo>
                    <a:pt x="1823" y="2448"/>
                    <a:pt x="2075" y="2365"/>
                    <a:pt x="2278" y="2209"/>
                  </a:cubicBezTo>
                  <a:cubicBezTo>
                    <a:pt x="2538" y="2029"/>
                    <a:pt x="2678" y="1749"/>
                    <a:pt x="2718" y="1390"/>
                  </a:cubicBezTo>
                  <a:cubicBezTo>
                    <a:pt x="2758" y="1150"/>
                    <a:pt x="2718" y="950"/>
                    <a:pt x="2638" y="750"/>
                  </a:cubicBezTo>
                  <a:cubicBezTo>
                    <a:pt x="2558" y="550"/>
                    <a:pt x="2418" y="370"/>
                    <a:pt x="2238" y="251"/>
                  </a:cubicBezTo>
                  <a:cubicBezTo>
                    <a:pt x="2058" y="131"/>
                    <a:pt x="1818" y="51"/>
                    <a:pt x="1479" y="11"/>
                  </a:cubicBezTo>
                  <a:cubicBezTo>
                    <a:pt x="1412" y="4"/>
                    <a:pt x="1347" y="1"/>
                    <a:pt x="12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6"/>
            <p:cNvSpPr/>
            <p:nvPr/>
          </p:nvSpPr>
          <p:spPr>
            <a:xfrm>
              <a:off x="2692990" y="4015638"/>
              <a:ext cx="54780" cy="43580"/>
            </a:xfrm>
            <a:custGeom>
              <a:avLst/>
              <a:gdLst/>
              <a:ahLst/>
              <a:cxnLst/>
              <a:rect l="l" t="t" r="r" b="b"/>
              <a:pathLst>
                <a:path w="2739" h="2179" extrusionOk="0">
                  <a:moveTo>
                    <a:pt x="860" y="0"/>
                  </a:moveTo>
                  <a:cubicBezTo>
                    <a:pt x="700" y="0"/>
                    <a:pt x="560" y="40"/>
                    <a:pt x="440" y="100"/>
                  </a:cubicBezTo>
                  <a:cubicBezTo>
                    <a:pt x="340" y="160"/>
                    <a:pt x="241" y="280"/>
                    <a:pt x="181" y="420"/>
                  </a:cubicBezTo>
                  <a:cubicBezTo>
                    <a:pt x="101" y="560"/>
                    <a:pt x="41" y="739"/>
                    <a:pt x="21" y="939"/>
                  </a:cubicBezTo>
                  <a:cubicBezTo>
                    <a:pt x="1" y="1079"/>
                    <a:pt x="21" y="1199"/>
                    <a:pt x="41" y="1319"/>
                  </a:cubicBezTo>
                  <a:cubicBezTo>
                    <a:pt x="61" y="1439"/>
                    <a:pt x="81" y="1539"/>
                    <a:pt x="121" y="1619"/>
                  </a:cubicBezTo>
                  <a:cubicBezTo>
                    <a:pt x="181" y="1718"/>
                    <a:pt x="261" y="1798"/>
                    <a:pt x="340" y="1858"/>
                  </a:cubicBezTo>
                  <a:cubicBezTo>
                    <a:pt x="440" y="1918"/>
                    <a:pt x="540" y="1958"/>
                    <a:pt x="660" y="1978"/>
                  </a:cubicBezTo>
                  <a:cubicBezTo>
                    <a:pt x="780" y="1978"/>
                    <a:pt x="900" y="1958"/>
                    <a:pt x="1020" y="1918"/>
                  </a:cubicBezTo>
                  <a:cubicBezTo>
                    <a:pt x="1120" y="1858"/>
                    <a:pt x="1220" y="1778"/>
                    <a:pt x="1300" y="1659"/>
                  </a:cubicBezTo>
                  <a:cubicBezTo>
                    <a:pt x="1360" y="1539"/>
                    <a:pt x="1459" y="1339"/>
                    <a:pt x="1579" y="1019"/>
                  </a:cubicBezTo>
                  <a:cubicBezTo>
                    <a:pt x="1659" y="779"/>
                    <a:pt x="1719" y="639"/>
                    <a:pt x="1779" y="599"/>
                  </a:cubicBezTo>
                  <a:cubicBezTo>
                    <a:pt x="1839" y="520"/>
                    <a:pt x="1919" y="480"/>
                    <a:pt x="2019" y="480"/>
                  </a:cubicBezTo>
                  <a:cubicBezTo>
                    <a:pt x="2139" y="500"/>
                    <a:pt x="2219" y="560"/>
                    <a:pt x="2299" y="659"/>
                  </a:cubicBezTo>
                  <a:cubicBezTo>
                    <a:pt x="2359" y="779"/>
                    <a:pt x="2379" y="919"/>
                    <a:pt x="2359" y="1119"/>
                  </a:cubicBezTo>
                  <a:cubicBezTo>
                    <a:pt x="2339" y="1319"/>
                    <a:pt x="2279" y="1479"/>
                    <a:pt x="2179" y="1579"/>
                  </a:cubicBezTo>
                  <a:cubicBezTo>
                    <a:pt x="2059" y="1679"/>
                    <a:pt x="1919" y="1718"/>
                    <a:pt x="1759" y="1738"/>
                  </a:cubicBezTo>
                  <a:lnTo>
                    <a:pt x="1779" y="2178"/>
                  </a:lnTo>
                  <a:cubicBezTo>
                    <a:pt x="2059" y="2158"/>
                    <a:pt x="2279" y="2058"/>
                    <a:pt x="2419" y="1898"/>
                  </a:cubicBezTo>
                  <a:cubicBezTo>
                    <a:pt x="2578" y="1738"/>
                    <a:pt x="2678" y="1499"/>
                    <a:pt x="2718" y="1159"/>
                  </a:cubicBezTo>
                  <a:cubicBezTo>
                    <a:pt x="2738" y="959"/>
                    <a:pt x="2738" y="779"/>
                    <a:pt x="2678" y="619"/>
                  </a:cubicBezTo>
                  <a:cubicBezTo>
                    <a:pt x="2618" y="440"/>
                    <a:pt x="2539" y="300"/>
                    <a:pt x="2419" y="200"/>
                  </a:cubicBezTo>
                  <a:cubicBezTo>
                    <a:pt x="2299" y="100"/>
                    <a:pt x="2179" y="60"/>
                    <a:pt x="2019" y="40"/>
                  </a:cubicBezTo>
                  <a:cubicBezTo>
                    <a:pt x="1984" y="35"/>
                    <a:pt x="1950" y="32"/>
                    <a:pt x="1918" y="32"/>
                  </a:cubicBezTo>
                  <a:cubicBezTo>
                    <a:pt x="1819" y="32"/>
                    <a:pt x="1729" y="55"/>
                    <a:pt x="1639" y="100"/>
                  </a:cubicBezTo>
                  <a:cubicBezTo>
                    <a:pt x="1539" y="160"/>
                    <a:pt x="1440" y="240"/>
                    <a:pt x="1380" y="360"/>
                  </a:cubicBezTo>
                  <a:cubicBezTo>
                    <a:pt x="1320" y="480"/>
                    <a:pt x="1220" y="679"/>
                    <a:pt x="1100" y="979"/>
                  </a:cubicBezTo>
                  <a:cubicBezTo>
                    <a:pt x="1020" y="1179"/>
                    <a:pt x="980" y="1319"/>
                    <a:pt x="940" y="1359"/>
                  </a:cubicBezTo>
                  <a:cubicBezTo>
                    <a:pt x="900" y="1419"/>
                    <a:pt x="860" y="1479"/>
                    <a:pt x="820" y="1499"/>
                  </a:cubicBezTo>
                  <a:cubicBezTo>
                    <a:pt x="776" y="1528"/>
                    <a:pt x="743" y="1546"/>
                    <a:pt x="705" y="1546"/>
                  </a:cubicBezTo>
                  <a:cubicBezTo>
                    <a:pt x="691" y="1546"/>
                    <a:pt x="676" y="1544"/>
                    <a:pt x="660" y="1539"/>
                  </a:cubicBezTo>
                  <a:cubicBezTo>
                    <a:pt x="560" y="1539"/>
                    <a:pt x="500" y="1479"/>
                    <a:pt x="440" y="1379"/>
                  </a:cubicBezTo>
                  <a:cubicBezTo>
                    <a:pt x="380" y="1299"/>
                    <a:pt x="360" y="1139"/>
                    <a:pt x="380" y="939"/>
                  </a:cubicBezTo>
                  <a:cubicBezTo>
                    <a:pt x="400" y="779"/>
                    <a:pt x="460" y="659"/>
                    <a:pt x="540" y="560"/>
                  </a:cubicBezTo>
                  <a:cubicBezTo>
                    <a:pt x="620" y="480"/>
                    <a:pt x="740" y="440"/>
                    <a:pt x="880" y="440"/>
                  </a:cubicBezTo>
                  <a:lnTo>
                    <a:pt x="8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6"/>
            <p:cNvSpPr/>
            <p:nvPr/>
          </p:nvSpPr>
          <p:spPr>
            <a:xfrm>
              <a:off x="2678610" y="3990858"/>
              <a:ext cx="72360" cy="16800"/>
            </a:xfrm>
            <a:custGeom>
              <a:avLst/>
              <a:gdLst/>
              <a:ahLst/>
              <a:cxnLst/>
              <a:rect l="l" t="t" r="r" b="b"/>
              <a:pathLst>
                <a:path w="3618" h="840" extrusionOk="0">
                  <a:moveTo>
                    <a:pt x="60" y="0"/>
                  </a:moveTo>
                  <a:lnTo>
                    <a:pt x="0" y="440"/>
                  </a:lnTo>
                  <a:lnTo>
                    <a:pt x="520" y="500"/>
                  </a:lnTo>
                  <a:lnTo>
                    <a:pt x="560" y="60"/>
                  </a:lnTo>
                  <a:lnTo>
                    <a:pt x="60" y="0"/>
                  </a:lnTo>
                  <a:close/>
                  <a:moveTo>
                    <a:pt x="1040" y="100"/>
                  </a:moveTo>
                  <a:lnTo>
                    <a:pt x="980" y="540"/>
                  </a:lnTo>
                  <a:lnTo>
                    <a:pt x="3557" y="839"/>
                  </a:lnTo>
                  <a:lnTo>
                    <a:pt x="3617" y="400"/>
                  </a:lnTo>
                  <a:lnTo>
                    <a:pt x="1040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6"/>
            <p:cNvSpPr/>
            <p:nvPr/>
          </p:nvSpPr>
          <p:spPr>
            <a:xfrm>
              <a:off x="2700990" y="3939698"/>
              <a:ext cx="55960" cy="45980"/>
            </a:xfrm>
            <a:custGeom>
              <a:avLst/>
              <a:gdLst/>
              <a:ahLst/>
              <a:cxnLst/>
              <a:rect l="l" t="t" r="r" b="b"/>
              <a:pathLst>
                <a:path w="2798" h="2299" extrusionOk="0">
                  <a:moveTo>
                    <a:pt x="800" y="0"/>
                  </a:moveTo>
                  <a:cubicBezTo>
                    <a:pt x="660" y="0"/>
                    <a:pt x="560" y="40"/>
                    <a:pt x="460" y="100"/>
                  </a:cubicBezTo>
                  <a:cubicBezTo>
                    <a:pt x="360" y="160"/>
                    <a:pt x="280" y="240"/>
                    <a:pt x="200" y="360"/>
                  </a:cubicBezTo>
                  <a:cubicBezTo>
                    <a:pt x="140" y="480"/>
                    <a:pt x="100" y="620"/>
                    <a:pt x="80" y="780"/>
                  </a:cubicBezTo>
                  <a:cubicBezTo>
                    <a:pt x="40" y="1139"/>
                    <a:pt x="140" y="1419"/>
                    <a:pt x="400" y="1659"/>
                  </a:cubicBezTo>
                  <a:lnTo>
                    <a:pt x="40" y="1599"/>
                  </a:lnTo>
                  <a:lnTo>
                    <a:pt x="0" y="1999"/>
                  </a:lnTo>
                  <a:lnTo>
                    <a:pt x="2558" y="2298"/>
                  </a:lnTo>
                  <a:lnTo>
                    <a:pt x="2618" y="1859"/>
                  </a:lnTo>
                  <a:lnTo>
                    <a:pt x="1219" y="1699"/>
                  </a:lnTo>
                  <a:cubicBezTo>
                    <a:pt x="880" y="1659"/>
                    <a:pt x="660" y="1559"/>
                    <a:pt x="560" y="1419"/>
                  </a:cubicBezTo>
                  <a:cubicBezTo>
                    <a:pt x="460" y="1279"/>
                    <a:pt x="420" y="1099"/>
                    <a:pt x="440" y="920"/>
                  </a:cubicBezTo>
                  <a:cubicBezTo>
                    <a:pt x="460" y="800"/>
                    <a:pt x="500" y="700"/>
                    <a:pt x="560" y="620"/>
                  </a:cubicBezTo>
                  <a:cubicBezTo>
                    <a:pt x="620" y="540"/>
                    <a:pt x="700" y="480"/>
                    <a:pt x="780" y="460"/>
                  </a:cubicBezTo>
                  <a:cubicBezTo>
                    <a:pt x="830" y="450"/>
                    <a:pt x="890" y="445"/>
                    <a:pt x="960" y="445"/>
                  </a:cubicBezTo>
                  <a:cubicBezTo>
                    <a:pt x="1030" y="445"/>
                    <a:pt x="1109" y="450"/>
                    <a:pt x="1199" y="460"/>
                  </a:cubicBezTo>
                  <a:lnTo>
                    <a:pt x="2758" y="640"/>
                  </a:lnTo>
                  <a:lnTo>
                    <a:pt x="2798" y="200"/>
                  </a:lnTo>
                  <a:lnTo>
                    <a:pt x="1219" y="20"/>
                  </a:lnTo>
                  <a:cubicBezTo>
                    <a:pt x="1020" y="0"/>
                    <a:pt x="880" y="0"/>
                    <a:pt x="8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2707390" y="3882558"/>
              <a:ext cx="55560" cy="48160"/>
            </a:xfrm>
            <a:custGeom>
              <a:avLst/>
              <a:gdLst/>
              <a:ahLst/>
              <a:cxnLst/>
              <a:rect l="l" t="t" r="r" b="b"/>
              <a:pathLst>
                <a:path w="2778" h="2408" extrusionOk="0">
                  <a:moveTo>
                    <a:pt x="1219" y="440"/>
                  </a:moveTo>
                  <a:lnTo>
                    <a:pt x="1059" y="1878"/>
                  </a:lnTo>
                  <a:cubicBezTo>
                    <a:pt x="839" y="1838"/>
                    <a:pt x="680" y="1758"/>
                    <a:pt x="560" y="1599"/>
                  </a:cubicBezTo>
                  <a:cubicBezTo>
                    <a:pt x="440" y="1439"/>
                    <a:pt x="380" y="1279"/>
                    <a:pt x="400" y="1059"/>
                  </a:cubicBezTo>
                  <a:cubicBezTo>
                    <a:pt x="440" y="839"/>
                    <a:pt x="540" y="679"/>
                    <a:pt x="720" y="560"/>
                  </a:cubicBezTo>
                  <a:cubicBezTo>
                    <a:pt x="839" y="480"/>
                    <a:pt x="999" y="440"/>
                    <a:pt x="1219" y="440"/>
                  </a:cubicBezTo>
                  <a:close/>
                  <a:moveTo>
                    <a:pt x="1252" y="0"/>
                  </a:moveTo>
                  <a:cubicBezTo>
                    <a:pt x="953" y="0"/>
                    <a:pt x="702" y="80"/>
                    <a:pt x="500" y="220"/>
                  </a:cubicBezTo>
                  <a:cubicBezTo>
                    <a:pt x="240" y="420"/>
                    <a:pt x="80" y="679"/>
                    <a:pt x="40" y="1039"/>
                  </a:cubicBezTo>
                  <a:cubicBezTo>
                    <a:pt x="0" y="1379"/>
                    <a:pt x="100" y="1699"/>
                    <a:pt x="300" y="1938"/>
                  </a:cubicBezTo>
                  <a:cubicBezTo>
                    <a:pt x="520" y="2198"/>
                    <a:pt x="839" y="2338"/>
                    <a:pt x="1279" y="2398"/>
                  </a:cubicBezTo>
                  <a:cubicBezTo>
                    <a:pt x="1350" y="2405"/>
                    <a:pt x="1419" y="2408"/>
                    <a:pt x="1485" y="2408"/>
                  </a:cubicBezTo>
                  <a:cubicBezTo>
                    <a:pt x="1811" y="2408"/>
                    <a:pt x="2082" y="2328"/>
                    <a:pt x="2298" y="2178"/>
                  </a:cubicBezTo>
                  <a:cubicBezTo>
                    <a:pt x="2558" y="1978"/>
                    <a:pt x="2698" y="1699"/>
                    <a:pt x="2738" y="1319"/>
                  </a:cubicBezTo>
                  <a:cubicBezTo>
                    <a:pt x="2778" y="1019"/>
                    <a:pt x="2738" y="759"/>
                    <a:pt x="2598" y="560"/>
                  </a:cubicBezTo>
                  <a:cubicBezTo>
                    <a:pt x="2478" y="340"/>
                    <a:pt x="2298" y="180"/>
                    <a:pt x="2038" y="80"/>
                  </a:cubicBezTo>
                  <a:lnTo>
                    <a:pt x="1938" y="540"/>
                  </a:lnTo>
                  <a:cubicBezTo>
                    <a:pt x="2118" y="620"/>
                    <a:pt x="2238" y="719"/>
                    <a:pt x="2298" y="839"/>
                  </a:cubicBezTo>
                  <a:cubicBezTo>
                    <a:pt x="2378" y="979"/>
                    <a:pt x="2398" y="1119"/>
                    <a:pt x="2378" y="1279"/>
                  </a:cubicBezTo>
                  <a:cubicBezTo>
                    <a:pt x="2358" y="1479"/>
                    <a:pt x="2258" y="1659"/>
                    <a:pt x="2098" y="1778"/>
                  </a:cubicBezTo>
                  <a:cubicBezTo>
                    <a:pt x="1938" y="1918"/>
                    <a:pt x="1699" y="1958"/>
                    <a:pt x="1419" y="1958"/>
                  </a:cubicBezTo>
                  <a:lnTo>
                    <a:pt x="1639" y="40"/>
                  </a:lnTo>
                  <a:cubicBezTo>
                    <a:pt x="1579" y="20"/>
                    <a:pt x="1539" y="20"/>
                    <a:pt x="1519" y="20"/>
                  </a:cubicBezTo>
                  <a:cubicBezTo>
                    <a:pt x="1426" y="7"/>
                    <a:pt x="1337" y="0"/>
                    <a:pt x="12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2701390" y="703438"/>
              <a:ext cx="57960" cy="60360"/>
            </a:xfrm>
            <a:custGeom>
              <a:avLst/>
              <a:gdLst/>
              <a:ahLst/>
              <a:cxnLst/>
              <a:rect l="l" t="t" r="r" b="b"/>
              <a:pathLst>
                <a:path w="2898" h="3018" extrusionOk="0">
                  <a:moveTo>
                    <a:pt x="2718" y="0"/>
                  </a:moveTo>
                  <a:lnTo>
                    <a:pt x="2218" y="20"/>
                  </a:lnTo>
                  <a:lnTo>
                    <a:pt x="1659" y="2058"/>
                  </a:lnTo>
                  <a:cubicBezTo>
                    <a:pt x="1599" y="2258"/>
                    <a:pt x="1559" y="2418"/>
                    <a:pt x="1539" y="2518"/>
                  </a:cubicBezTo>
                  <a:cubicBezTo>
                    <a:pt x="1499" y="2438"/>
                    <a:pt x="1439" y="2298"/>
                    <a:pt x="1379" y="2098"/>
                  </a:cubicBezTo>
                  <a:lnTo>
                    <a:pt x="560" y="120"/>
                  </a:lnTo>
                  <a:lnTo>
                    <a:pt x="0" y="160"/>
                  </a:lnTo>
                  <a:lnTo>
                    <a:pt x="180" y="3017"/>
                  </a:lnTo>
                  <a:lnTo>
                    <a:pt x="540" y="2997"/>
                  </a:lnTo>
                  <a:lnTo>
                    <a:pt x="380" y="560"/>
                  </a:lnTo>
                  <a:lnTo>
                    <a:pt x="1359" y="2938"/>
                  </a:lnTo>
                  <a:lnTo>
                    <a:pt x="1699" y="2918"/>
                  </a:lnTo>
                  <a:lnTo>
                    <a:pt x="2398" y="480"/>
                  </a:lnTo>
                  <a:lnTo>
                    <a:pt x="2538" y="2878"/>
                  </a:lnTo>
                  <a:lnTo>
                    <a:pt x="2898" y="2858"/>
                  </a:lnTo>
                  <a:lnTo>
                    <a:pt x="27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2766930" y="716158"/>
              <a:ext cx="38780" cy="43300"/>
            </a:xfrm>
            <a:custGeom>
              <a:avLst/>
              <a:gdLst/>
              <a:ahLst/>
              <a:cxnLst/>
              <a:rect l="l" t="t" r="r" b="b"/>
              <a:pathLst>
                <a:path w="1939" h="2165" extrusionOk="0">
                  <a:moveTo>
                    <a:pt x="1006" y="300"/>
                  </a:moveTo>
                  <a:cubicBezTo>
                    <a:pt x="1155" y="300"/>
                    <a:pt x="1275" y="359"/>
                    <a:pt x="1379" y="463"/>
                  </a:cubicBezTo>
                  <a:cubicBezTo>
                    <a:pt x="1459" y="563"/>
                    <a:pt x="1519" y="683"/>
                    <a:pt x="1539" y="863"/>
                  </a:cubicBezTo>
                  <a:lnTo>
                    <a:pt x="380" y="923"/>
                  </a:lnTo>
                  <a:cubicBezTo>
                    <a:pt x="380" y="743"/>
                    <a:pt x="440" y="603"/>
                    <a:pt x="540" y="483"/>
                  </a:cubicBezTo>
                  <a:cubicBezTo>
                    <a:pt x="640" y="363"/>
                    <a:pt x="780" y="303"/>
                    <a:pt x="940" y="303"/>
                  </a:cubicBezTo>
                  <a:cubicBezTo>
                    <a:pt x="962" y="301"/>
                    <a:pt x="985" y="300"/>
                    <a:pt x="1006" y="300"/>
                  </a:cubicBezTo>
                  <a:close/>
                  <a:moveTo>
                    <a:pt x="997" y="1"/>
                  </a:moveTo>
                  <a:cubicBezTo>
                    <a:pt x="971" y="1"/>
                    <a:pt x="946" y="2"/>
                    <a:pt x="920" y="4"/>
                  </a:cubicBezTo>
                  <a:cubicBezTo>
                    <a:pt x="620" y="24"/>
                    <a:pt x="400" y="143"/>
                    <a:pt x="240" y="343"/>
                  </a:cubicBezTo>
                  <a:cubicBezTo>
                    <a:pt x="60" y="543"/>
                    <a:pt x="0" y="823"/>
                    <a:pt x="20" y="1163"/>
                  </a:cubicBezTo>
                  <a:cubicBezTo>
                    <a:pt x="40" y="1502"/>
                    <a:pt x="140" y="1762"/>
                    <a:pt x="320" y="1942"/>
                  </a:cubicBezTo>
                  <a:cubicBezTo>
                    <a:pt x="500" y="2086"/>
                    <a:pt x="712" y="2165"/>
                    <a:pt x="970" y="2165"/>
                  </a:cubicBezTo>
                  <a:cubicBezTo>
                    <a:pt x="1000" y="2165"/>
                    <a:pt x="1029" y="2164"/>
                    <a:pt x="1059" y="2162"/>
                  </a:cubicBezTo>
                  <a:cubicBezTo>
                    <a:pt x="1299" y="2162"/>
                    <a:pt x="1499" y="2082"/>
                    <a:pt x="1639" y="1962"/>
                  </a:cubicBezTo>
                  <a:cubicBezTo>
                    <a:pt x="1799" y="1822"/>
                    <a:pt x="1899" y="1662"/>
                    <a:pt x="1939" y="1442"/>
                  </a:cubicBezTo>
                  <a:lnTo>
                    <a:pt x="1559" y="1422"/>
                  </a:lnTo>
                  <a:cubicBezTo>
                    <a:pt x="1519" y="1582"/>
                    <a:pt x="1459" y="1682"/>
                    <a:pt x="1379" y="1762"/>
                  </a:cubicBezTo>
                  <a:cubicBezTo>
                    <a:pt x="1279" y="1842"/>
                    <a:pt x="1179" y="1882"/>
                    <a:pt x="1059" y="1882"/>
                  </a:cubicBezTo>
                  <a:cubicBezTo>
                    <a:pt x="1037" y="1884"/>
                    <a:pt x="1014" y="1886"/>
                    <a:pt x="992" y="1886"/>
                  </a:cubicBezTo>
                  <a:cubicBezTo>
                    <a:pt x="840" y="1886"/>
                    <a:pt x="705" y="1827"/>
                    <a:pt x="600" y="1722"/>
                  </a:cubicBezTo>
                  <a:cubicBezTo>
                    <a:pt x="480" y="1622"/>
                    <a:pt x="400" y="1442"/>
                    <a:pt x="380" y="1222"/>
                  </a:cubicBezTo>
                  <a:lnTo>
                    <a:pt x="1919" y="1123"/>
                  </a:lnTo>
                  <a:cubicBezTo>
                    <a:pt x="1919" y="1083"/>
                    <a:pt x="1919" y="1043"/>
                    <a:pt x="1919" y="1023"/>
                  </a:cubicBezTo>
                  <a:cubicBezTo>
                    <a:pt x="1899" y="683"/>
                    <a:pt x="1799" y="423"/>
                    <a:pt x="1599" y="243"/>
                  </a:cubicBezTo>
                  <a:cubicBezTo>
                    <a:pt x="1437" y="82"/>
                    <a:pt x="1227" y="1"/>
                    <a:pt x="9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2808890" y="700638"/>
              <a:ext cx="22800" cy="56120"/>
            </a:xfrm>
            <a:custGeom>
              <a:avLst/>
              <a:gdLst/>
              <a:ahLst/>
              <a:cxnLst/>
              <a:rect l="l" t="t" r="r" b="b"/>
              <a:pathLst>
                <a:path w="1140" h="2806" extrusionOk="0">
                  <a:moveTo>
                    <a:pt x="560" y="0"/>
                  </a:moveTo>
                  <a:lnTo>
                    <a:pt x="220" y="240"/>
                  </a:lnTo>
                  <a:lnTo>
                    <a:pt x="260" y="740"/>
                  </a:lnTo>
                  <a:lnTo>
                    <a:pt x="1" y="760"/>
                  </a:lnTo>
                  <a:lnTo>
                    <a:pt x="21" y="1039"/>
                  </a:lnTo>
                  <a:lnTo>
                    <a:pt x="260" y="1019"/>
                  </a:lnTo>
                  <a:lnTo>
                    <a:pt x="340" y="2198"/>
                  </a:lnTo>
                  <a:cubicBezTo>
                    <a:pt x="360" y="2418"/>
                    <a:pt x="380" y="2558"/>
                    <a:pt x="420" y="2618"/>
                  </a:cubicBezTo>
                  <a:cubicBezTo>
                    <a:pt x="440" y="2678"/>
                    <a:pt x="500" y="2738"/>
                    <a:pt x="580" y="2758"/>
                  </a:cubicBezTo>
                  <a:cubicBezTo>
                    <a:pt x="624" y="2787"/>
                    <a:pt x="689" y="2806"/>
                    <a:pt x="776" y="2806"/>
                  </a:cubicBezTo>
                  <a:cubicBezTo>
                    <a:pt x="808" y="2806"/>
                    <a:pt x="842" y="2803"/>
                    <a:pt x="880" y="2798"/>
                  </a:cubicBezTo>
                  <a:cubicBezTo>
                    <a:pt x="940" y="2798"/>
                    <a:pt x="1040" y="2778"/>
                    <a:pt x="1140" y="2758"/>
                  </a:cubicBezTo>
                  <a:lnTo>
                    <a:pt x="1060" y="2458"/>
                  </a:lnTo>
                  <a:cubicBezTo>
                    <a:pt x="1000" y="2458"/>
                    <a:pt x="940" y="2478"/>
                    <a:pt x="920" y="2478"/>
                  </a:cubicBezTo>
                  <a:cubicBezTo>
                    <a:pt x="860" y="2478"/>
                    <a:pt x="820" y="2478"/>
                    <a:pt x="780" y="2458"/>
                  </a:cubicBezTo>
                  <a:cubicBezTo>
                    <a:pt x="760" y="2438"/>
                    <a:pt x="740" y="2418"/>
                    <a:pt x="720" y="2398"/>
                  </a:cubicBezTo>
                  <a:cubicBezTo>
                    <a:pt x="700" y="2358"/>
                    <a:pt x="700" y="2298"/>
                    <a:pt x="700" y="2198"/>
                  </a:cubicBezTo>
                  <a:lnTo>
                    <a:pt x="620" y="999"/>
                  </a:lnTo>
                  <a:lnTo>
                    <a:pt x="980" y="979"/>
                  </a:lnTo>
                  <a:lnTo>
                    <a:pt x="960" y="700"/>
                  </a:lnTo>
                  <a:lnTo>
                    <a:pt x="600" y="720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980330" y="706238"/>
              <a:ext cx="48780" cy="60360"/>
            </a:xfrm>
            <a:custGeom>
              <a:avLst/>
              <a:gdLst/>
              <a:ahLst/>
              <a:cxnLst/>
              <a:rect l="l" t="t" r="r" b="b"/>
              <a:pathLst>
                <a:path w="2439" h="3018" extrusionOk="0">
                  <a:moveTo>
                    <a:pt x="201" y="0"/>
                  </a:moveTo>
                  <a:lnTo>
                    <a:pt x="1" y="2857"/>
                  </a:lnTo>
                  <a:lnTo>
                    <a:pt x="380" y="2877"/>
                  </a:lnTo>
                  <a:lnTo>
                    <a:pt x="480" y="1539"/>
                  </a:lnTo>
                  <a:lnTo>
                    <a:pt x="1959" y="1659"/>
                  </a:lnTo>
                  <a:lnTo>
                    <a:pt x="1859" y="2997"/>
                  </a:lnTo>
                  <a:lnTo>
                    <a:pt x="2239" y="3017"/>
                  </a:lnTo>
                  <a:lnTo>
                    <a:pt x="2439" y="180"/>
                  </a:lnTo>
                  <a:lnTo>
                    <a:pt x="2059" y="140"/>
                  </a:lnTo>
                  <a:lnTo>
                    <a:pt x="1979" y="1319"/>
                  </a:lnTo>
                  <a:lnTo>
                    <a:pt x="500" y="1199"/>
                  </a:lnTo>
                  <a:lnTo>
                    <a:pt x="580" y="40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3036690" y="710617"/>
              <a:ext cx="11200" cy="57580"/>
            </a:xfrm>
            <a:custGeom>
              <a:avLst/>
              <a:gdLst/>
              <a:ahLst/>
              <a:cxnLst/>
              <a:rect l="l" t="t" r="r" b="b"/>
              <a:pathLst>
                <a:path w="560" h="2879" extrusionOk="0">
                  <a:moveTo>
                    <a:pt x="220" y="1"/>
                  </a:moveTo>
                  <a:lnTo>
                    <a:pt x="180" y="400"/>
                  </a:lnTo>
                  <a:lnTo>
                    <a:pt x="540" y="420"/>
                  </a:lnTo>
                  <a:lnTo>
                    <a:pt x="560" y="21"/>
                  </a:lnTo>
                  <a:lnTo>
                    <a:pt x="220" y="1"/>
                  </a:lnTo>
                  <a:close/>
                  <a:moveTo>
                    <a:pt x="160" y="780"/>
                  </a:moveTo>
                  <a:lnTo>
                    <a:pt x="0" y="2858"/>
                  </a:lnTo>
                  <a:lnTo>
                    <a:pt x="360" y="2878"/>
                  </a:lnTo>
                  <a:lnTo>
                    <a:pt x="500" y="800"/>
                  </a:lnTo>
                  <a:lnTo>
                    <a:pt x="160" y="7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3052670" y="727638"/>
              <a:ext cx="34380" cy="43500"/>
            </a:xfrm>
            <a:custGeom>
              <a:avLst/>
              <a:gdLst/>
              <a:ahLst/>
              <a:cxnLst/>
              <a:rect l="l" t="t" r="r" b="b"/>
              <a:pathLst>
                <a:path w="1719" h="2175" extrusionOk="0">
                  <a:moveTo>
                    <a:pt x="832" y="1"/>
                  </a:moveTo>
                  <a:cubicBezTo>
                    <a:pt x="761" y="1"/>
                    <a:pt x="691" y="15"/>
                    <a:pt x="620" y="29"/>
                  </a:cubicBezTo>
                  <a:cubicBezTo>
                    <a:pt x="520" y="49"/>
                    <a:pt x="440" y="69"/>
                    <a:pt x="380" y="109"/>
                  </a:cubicBezTo>
                  <a:cubicBezTo>
                    <a:pt x="320" y="149"/>
                    <a:pt x="240" y="209"/>
                    <a:pt x="200" y="289"/>
                  </a:cubicBezTo>
                  <a:cubicBezTo>
                    <a:pt x="160" y="369"/>
                    <a:pt x="120" y="449"/>
                    <a:pt x="120" y="549"/>
                  </a:cubicBezTo>
                  <a:cubicBezTo>
                    <a:pt x="120" y="648"/>
                    <a:pt x="120" y="728"/>
                    <a:pt x="180" y="828"/>
                  </a:cubicBezTo>
                  <a:cubicBezTo>
                    <a:pt x="220" y="908"/>
                    <a:pt x="280" y="988"/>
                    <a:pt x="380" y="1028"/>
                  </a:cubicBezTo>
                  <a:cubicBezTo>
                    <a:pt x="480" y="1088"/>
                    <a:pt x="660" y="1168"/>
                    <a:pt x="900" y="1248"/>
                  </a:cubicBezTo>
                  <a:cubicBezTo>
                    <a:pt x="1100" y="1308"/>
                    <a:pt x="1219" y="1348"/>
                    <a:pt x="1259" y="1388"/>
                  </a:cubicBezTo>
                  <a:cubicBezTo>
                    <a:pt x="1319" y="1448"/>
                    <a:pt x="1359" y="1508"/>
                    <a:pt x="1339" y="1588"/>
                  </a:cubicBezTo>
                  <a:cubicBezTo>
                    <a:pt x="1339" y="1668"/>
                    <a:pt x="1299" y="1747"/>
                    <a:pt x="1219" y="1807"/>
                  </a:cubicBezTo>
                  <a:cubicBezTo>
                    <a:pt x="1159" y="1852"/>
                    <a:pt x="1066" y="1875"/>
                    <a:pt x="955" y="1875"/>
                  </a:cubicBezTo>
                  <a:cubicBezTo>
                    <a:pt x="918" y="1875"/>
                    <a:pt x="880" y="1872"/>
                    <a:pt x="840" y="1867"/>
                  </a:cubicBezTo>
                  <a:cubicBezTo>
                    <a:pt x="680" y="1867"/>
                    <a:pt x="560" y="1827"/>
                    <a:pt x="480" y="1747"/>
                  </a:cubicBezTo>
                  <a:cubicBezTo>
                    <a:pt x="400" y="1668"/>
                    <a:pt x="360" y="1548"/>
                    <a:pt x="340" y="1408"/>
                  </a:cubicBezTo>
                  <a:lnTo>
                    <a:pt x="1" y="1428"/>
                  </a:lnTo>
                  <a:cubicBezTo>
                    <a:pt x="20" y="1668"/>
                    <a:pt x="100" y="1827"/>
                    <a:pt x="220" y="1947"/>
                  </a:cubicBezTo>
                  <a:cubicBezTo>
                    <a:pt x="360" y="2067"/>
                    <a:pt x="560" y="2147"/>
                    <a:pt x="820" y="2167"/>
                  </a:cubicBezTo>
                  <a:cubicBezTo>
                    <a:pt x="865" y="2172"/>
                    <a:pt x="907" y="2175"/>
                    <a:pt x="948" y="2175"/>
                  </a:cubicBezTo>
                  <a:cubicBezTo>
                    <a:pt x="1070" y="2175"/>
                    <a:pt x="1174" y="2152"/>
                    <a:pt x="1279" y="2107"/>
                  </a:cubicBezTo>
                  <a:cubicBezTo>
                    <a:pt x="1399" y="2067"/>
                    <a:pt x="1499" y="1987"/>
                    <a:pt x="1579" y="1887"/>
                  </a:cubicBezTo>
                  <a:cubicBezTo>
                    <a:pt x="1659" y="1807"/>
                    <a:pt x="1699" y="1688"/>
                    <a:pt x="1719" y="1568"/>
                  </a:cubicBezTo>
                  <a:cubicBezTo>
                    <a:pt x="1719" y="1448"/>
                    <a:pt x="1699" y="1348"/>
                    <a:pt x="1639" y="1268"/>
                  </a:cubicBezTo>
                  <a:cubicBezTo>
                    <a:pt x="1599" y="1188"/>
                    <a:pt x="1519" y="1108"/>
                    <a:pt x="1439" y="1068"/>
                  </a:cubicBezTo>
                  <a:cubicBezTo>
                    <a:pt x="1339" y="1008"/>
                    <a:pt x="1159" y="948"/>
                    <a:pt x="920" y="868"/>
                  </a:cubicBezTo>
                  <a:cubicBezTo>
                    <a:pt x="760" y="808"/>
                    <a:pt x="660" y="768"/>
                    <a:pt x="620" y="748"/>
                  </a:cubicBezTo>
                  <a:cubicBezTo>
                    <a:pt x="560" y="728"/>
                    <a:pt x="520" y="688"/>
                    <a:pt x="500" y="648"/>
                  </a:cubicBezTo>
                  <a:cubicBezTo>
                    <a:pt x="460" y="609"/>
                    <a:pt x="460" y="569"/>
                    <a:pt x="460" y="529"/>
                  </a:cubicBezTo>
                  <a:cubicBezTo>
                    <a:pt x="460" y="449"/>
                    <a:pt x="500" y="389"/>
                    <a:pt x="580" y="349"/>
                  </a:cubicBezTo>
                  <a:cubicBezTo>
                    <a:pt x="625" y="304"/>
                    <a:pt x="704" y="281"/>
                    <a:pt x="808" y="281"/>
                  </a:cubicBezTo>
                  <a:cubicBezTo>
                    <a:pt x="842" y="281"/>
                    <a:pt x="880" y="284"/>
                    <a:pt x="920" y="289"/>
                  </a:cubicBezTo>
                  <a:cubicBezTo>
                    <a:pt x="1060" y="309"/>
                    <a:pt x="1159" y="329"/>
                    <a:pt x="1239" y="409"/>
                  </a:cubicBezTo>
                  <a:cubicBezTo>
                    <a:pt x="1299" y="469"/>
                    <a:pt x="1339" y="549"/>
                    <a:pt x="1359" y="668"/>
                  </a:cubicBezTo>
                  <a:lnTo>
                    <a:pt x="1699" y="648"/>
                  </a:lnTo>
                  <a:cubicBezTo>
                    <a:pt x="1679" y="509"/>
                    <a:pt x="1659" y="389"/>
                    <a:pt x="1599" y="309"/>
                  </a:cubicBezTo>
                  <a:cubicBezTo>
                    <a:pt x="1559" y="229"/>
                    <a:pt x="1459" y="149"/>
                    <a:pt x="1339" y="109"/>
                  </a:cubicBezTo>
                  <a:cubicBezTo>
                    <a:pt x="1219" y="49"/>
                    <a:pt x="1080" y="9"/>
                    <a:pt x="920" y="9"/>
                  </a:cubicBezTo>
                  <a:cubicBezTo>
                    <a:pt x="890" y="3"/>
                    <a:pt x="861" y="1"/>
                    <a:pt x="8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3330010" y="770578"/>
              <a:ext cx="56380" cy="59960"/>
            </a:xfrm>
            <a:custGeom>
              <a:avLst/>
              <a:gdLst/>
              <a:ahLst/>
              <a:cxnLst/>
              <a:rect l="l" t="t" r="r" b="b"/>
              <a:pathLst>
                <a:path w="2819" h="2998" extrusionOk="0">
                  <a:moveTo>
                    <a:pt x="1433" y="1"/>
                  </a:moveTo>
                  <a:cubicBezTo>
                    <a:pt x="1354" y="1"/>
                    <a:pt x="1276" y="7"/>
                    <a:pt x="1200" y="20"/>
                  </a:cubicBezTo>
                  <a:cubicBezTo>
                    <a:pt x="940" y="60"/>
                    <a:pt x="740" y="180"/>
                    <a:pt x="540" y="360"/>
                  </a:cubicBezTo>
                  <a:cubicBezTo>
                    <a:pt x="361" y="560"/>
                    <a:pt x="221" y="779"/>
                    <a:pt x="121" y="1039"/>
                  </a:cubicBezTo>
                  <a:cubicBezTo>
                    <a:pt x="41" y="1319"/>
                    <a:pt x="1" y="1579"/>
                    <a:pt x="41" y="1818"/>
                  </a:cubicBezTo>
                  <a:cubicBezTo>
                    <a:pt x="81" y="2078"/>
                    <a:pt x="181" y="2298"/>
                    <a:pt x="361" y="2478"/>
                  </a:cubicBezTo>
                  <a:cubicBezTo>
                    <a:pt x="540" y="2678"/>
                    <a:pt x="780" y="2818"/>
                    <a:pt x="1040" y="2898"/>
                  </a:cubicBezTo>
                  <a:cubicBezTo>
                    <a:pt x="1240" y="2977"/>
                    <a:pt x="1440" y="2997"/>
                    <a:pt x="1659" y="2997"/>
                  </a:cubicBezTo>
                  <a:cubicBezTo>
                    <a:pt x="1859" y="2977"/>
                    <a:pt x="2079" y="2937"/>
                    <a:pt x="2299" y="2858"/>
                  </a:cubicBezTo>
                  <a:lnTo>
                    <a:pt x="2639" y="1858"/>
                  </a:lnTo>
                  <a:lnTo>
                    <a:pt x="1500" y="1459"/>
                  </a:lnTo>
                  <a:lnTo>
                    <a:pt x="1400" y="1779"/>
                  </a:lnTo>
                  <a:lnTo>
                    <a:pt x="2179" y="2058"/>
                  </a:lnTo>
                  <a:lnTo>
                    <a:pt x="2019" y="2558"/>
                  </a:lnTo>
                  <a:cubicBezTo>
                    <a:pt x="1919" y="2598"/>
                    <a:pt x="1779" y="2638"/>
                    <a:pt x="1619" y="2638"/>
                  </a:cubicBezTo>
                  <a:cubicBezTo>
                    <a:pt x="1586" y="2641"/>
                    <a:pt x="1554" y="2643"/>
                    <a:pt x="1522" y="2643"/>
                  </a:cubicBezTo>
                  <a:cubicBezTo>
                    <a:pt x="1381" y="2643"/>
                    <a:pt x="1250" y="2610"/>
                    <a:pt x="1120" y="2578"/>
                  </a:cubicBezTo>
                  <a:cubicBezTo>
                    <a:pt x="940" y="2518"/>
                    <a:pt x="800" y="2418"/>
                    <a:pt x="660" y="2278"/>
                  </a:cubicBezTo>
                  <a:cubicBezTo>
                    <a:pt x="520" y="2158"/>
                    <a:pt x="441" y="1978"/>
                    <a:pt x="421" y="1799"/>
                  </a:cubicBezTo>
                  <a:cubicBezTo>
                    <a:pt x="401" y="1599"/>
                    <a:pt x="421" y="1399"/>
                    <a:pt x="500" y="1139"/>
                  </a:cubicBezTo>
                  <a:cubicBezTo>
                    <a:pt x="580" y="959"/>
                    <a:pt x="660" y="779"/>
                    <a:pt x="800" y="640"/>
                  </a:cubicBezTo>
                  <a:cubicBezTo>
                    <a:pt x="860" y="560"/>
                    <a:pt x="960" y="480"/>
                    <a:pt x="1060" y="420"/>
                  </a:cubicBezTo>
                  <a:cubicBezTo>
                    <a:pt x="1160" y="380"/>
                    <a:pt x="1280" y="340"/>
                    <a:pt x="1420" y="340"/>
                  </a:cubicBezTo>
                  <a:cubicBezTo>
                    <a:pt x="1450" y="335"/>
                    <a:pt x="1482" y="332"/>
                    <a:pt x="1516" y="332"/>
                  </a:cubicBezTo>
                  <a:cubicBezTo>
                    <a:pt x="1619" y="332"/>
                    <a:pt x="1739" y="355"/>
                    <a:pt x="1859" y="400"/>
                  </a:cubicBezTo>
                  <a:cubicBezTo>
                    <a:pt x="1999" y="440"/>
                    <a:pt x="2119" y="520"/>
                    <a:pt x="2219" y="600"/>
                  </a:cubicBezTo>
                  <a:cubicBezTo>
                    <a:pt x="2299" y="680"/>
                    <a:pt x="2379" y="779"/>
                    <a:pt x="2399" y="879"/>
                  </a:cubicBezTo>
                  <a:cubicBezTo>
                    <a:pt x="2439" y="979"/>
                    <a:pt x="2459" y="1099"/>
                    <a:pt x="2439" y="1259"/>
                  </a:cubicBezTo>
                  <a:lnTo>
                    <a:pt x="2798" y="1279"/>
                  </a:lnTo>
                  <a:cubicBezTo>
                    <a:pt x="2818" y="1079"/>
                    <a:pt x="2798" y="899"/>
                    <a:pt x="2738" y="759"/>
                  </a:cubicBezTo>
                  <a:cubicBezTo>
                    <a:pt x="2698" y="620"/>
                    <a:pt x="2599" y="480"/>
                    <a:pt x="2459" y="380"/>
                  </a:cubicBezTo>
                  <a:cubicBezTo>
                    <a:pt x="2319" y="260"/>
                    <a:pt x="2159" y="160"/>
                    <a:pt x="1959" y="100"/>
                  </a:cubicBezTo>
                  <a:cubicBezTo>
                    <a:pt x="1782" y="32"/>
                    <a:pt x="1604" y="1"/>
                    <a:pt x="14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3383170" y="784558"/>
              <a:ext cx="24800" cy="56360"/>
            </a:xfrm>
            <a:custGeom>
              <a:avLst/>
              <a:gdLst/>
              <a:ahLst/>
              <a:cxnLst/>
              <a:rect l="l" t="t" r="r" b="b"/>
              <a:pathLst>
                <a:path w="1240" h="2818" extrusionOk="0">
                  <a:moveTo>
                    <a:pt x="920" y="1"/>
                  </a:moveTo>
                  <a:lnTo>
                    <a:pt x="1" y="2698"/>
                  </a:lnTo>
                  <a:lnTo>
                    <a:pt x="320" y="2818"/>
                  </a:lnTo>
                  <a:lnTo>
                    <a:pt x="1239" y="100"/>
                  </a:lnTo>
                  <a:lnTo>
                    <a:pt x="9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3399950" y="805338"/>
              <a:ext cx="42380" cy="49980"/>
            </a:xfrm>
            <a:custGeom>
              <a:avLst/>
              <a:gdLst/>
              <a:ahLst/>
              <a:cxnLst/>
              <a:rect l="l" t="t" r="r" b="b"/>
              <a:pathLst>
                <a:path w="2119" h="2499" extrusionOk="0">
                  <a:moveTo>
                    <a:pt x="680" y="1"/>
                  </a:moveTo>
                  <a:lnTo>
                    <a:pt x="1" y="1959"/>
                  </a:lnTo>
                  <a:lnTo>
                    <a:pt x="340" y="2059"/>
                  </a:lnTo>
                  <a:lnTo>
                    <a:pt x="700" y="1000"/>
                  </a:lnTo>
                  <a:cubicBezTo>
                    <a:pt x="780" y="740"/>
                    <a:pt x="900" y="600"/>
                    <a:pt x="1020" y="540"/>
                  </a:cubicBezTo>
                  <a:cubicBezTo>
                    <a:pt x="1097" y="507"/>
                    <a:pt x="1174" y="492"/>
                    <a:pt x="1251" y="492"/>
                  </a:cubicBezTo>
                  <a:cubicBezTo>
                    <a:pt x="1314" y="492"/>
                    <a:pt x="1377" y="502"/>
                    <a:pt x="1439" y="520"/>
                  </a:cubicBezTo>
                  <a:cubicBezTo>
                    <a:pt x="1539" y="560"/>
                    <a:pt x="1599" y="600"/>
                    <a:pt x="1659" y="660"/>
                  </a:cubicBezTo>
                  <a:cubicBezTo>
                    <a:pt x="1699" y="720"/>
                    <a:pt x="1739" y="800"/>
                    <a:pt x="1739" y="880"/>
                  </a:cubicBezTo>
                  <a:cubicBezTo>
                    <a:pt x="1739" y="940"/>
                    <a:pt x="1719" y="1060"/>
                    <a:pt x="1679" y="1199"/>
                  </a:cubicBezTo>
                  <a:lnTo>
                    <a:pt x="1260" y="2378"/>
                  </a:lnTo>
                  <a:lnTo>
                    <a:pt x="1599" y="2498"/>
                  </a:lnTo>
                  <a:lnTo>
                    <a:pt x="1999" y="1299"/>
                  </a:lnTo>
                  <a:cubicBezTo>
                    <a:pt x="2059" y="1140"/>
                    <a:pt x="2099" y="1020"/>
                    <a:pt x="2099" y="960"/>
                  </a:cubicBezTo>
                  <a:cubicBezTo>
                    <a:pt x="2119" y="860"/>
                    <a:pt x="2099" y="760"/>
                    <a:pt x="2079" y="680"/>
                  </a:cubicBezTo>
                  <a:cubicBezTo>
                    <a:pt x="2059" y="600"/>
                    <a:pt x="1999" y="520"/>
                    <a:pt x="1919" y="440"/>
                  </a:cubicBezTo>
                  <a:cubicBezTo>
                    <a:pt x="1839" y="360"/>
                    <a:pt x="1739" y="300"/>
                    <a:pt x="1619" y="260"/>
                  </a:cubicBezTo>
                  <a:cubicBezTo>
                    <a:pt x="1519" y="225"/>
                    <a:pt x="1425" y="207"/>
                    <a:pt x="1334" y="207"/>
                  </a:cubicBezTo>
                  <a:cubicBezTo>
                    <a:pt x="1171" y="207"/>
                    <a:pt x="1021" y="265"/>
                    <a:pt x="880" y="380"/>
                  </a:cubicBezTo>
                  <a:lnTo>
                    <a:pt x="980" y="100"/>
                  </a:lnTo>
                  <a:lnTo>
                    <a:pt x="68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3833570" y="994758"/>
              <a:ext cx="61960" cy="51980"/>
            </a:xfrm>
            <a:custGeom>
              <a:avLst/>
              <a:gdLst/>
              <a:ahLst/>
              <a:cxnLst/>
              <a:rect l="l" t="t" r="r" b="b"/>
              <a:pathLst>
                <a:path w="3098" h="2599" extrusionOk="0">
                  <a:moveTo>
                    <a:pt x="1699" y="481"/>
                  </a:moveTo>
                  <a:lnTo>
                    <a:pt x="2298" y="880"/>
                  </a:lnTo>
                  <a:cubicBezTo>
                    <a:pt x="2458" y="980"/>
                    <a:pt x="2538" y="1040"/>
                    <a:pt x="2598" y="1100"/>
                  </a:cubicBezTo>
                  <a:cubicBezTo>
                    <a:pt x="2658" y="1160"/>
                    <a:pt x="2698" y="1260"/>
                    <a:pt x="2698" y="1360"/>
                  </a:cubicBezTo>
                  <a:cubicBezTo>
                    <a:pt x="2698" y="1460"/>
                    <a:pt x="2678" y="1560"/>
                    <a:pt x="2618" y="1659"/>
                  </a:cubicBezTo>
                  <a:cubicBezTo>
                    <a:pt x="2518" y="1799"/>
                    <a:pt x="2398" y="1879"/>
                    <a:pt x="2278" y="1899"/>
                  </a:cubicBezTo>
                  <a:cubicBezTo>
                    <a:pt x="2249" y="1907"/>
                    <a:pt x="2219" y="1911"/>
                    <a:pt x="2188" y="1911"/>
                  </a:cubicBezTo>
                  <a:cubicBezTo>
                    <a:pt x="2064" y="1911"/>
                    <a:pt x="1918" y="1851"/>
                    <a:pt x="1759" y="1739"/>
                  </a:cubicBezTo>
                  <a:lnTo>
                    <a:pt x="1139" y="1340"/>
                  </a:lnTo>
                  <a:lnTo>
                    <a:pt x="1699" y="481"/>
                  </a:lnTo>
                  <a:close/>
                  <a:moveTo>
                    <a:pt x="1559" y="1"/>
                  </a:moveTo>
                  <a:lnTo>
                    <a:pt x="0" y="2399"/>
                  </a:lnTo>
                  <a:lnTo>
                    <a:pt x="320" y="2599"/>
                  </a:lnTo>
                  <a:lnTo>
                    <a:pt x="959" y="1620"/>
                  </a:lnTo>
                  <a:lnTo>
                    <a:pt x="1579" y="2019"/>
                  </a:lnTo>
                  <a:cubicBezTo>
                    <a:pt x="1846" y="2192"/>
                    <a:pt x="2075" y="2278"/>
                    <a:pt x="2268" y="2278"/>
                  </a:cubicBezTo>
                  <a:cubicBezTo>
                    <a:pt x="2321" y="2278"/>
                    <a:pt x="2371" y="2272"/>
                    <a:pt x="2418" y="2259"/>
                  </a:cubicBezTo>
                  <a:cubicBezTo>
                    <a:pt x="2638" y="2199"/>
                    <a:pt x="2818" y="2079"/>
                    <a:pt x="2937" y="1879"/>
                  </a:cubicBezTo>
                  <a:cubicBezTo>
                    <a:pt x="3017" y="1759"/>
                    <a:pt x="3057" y="1620"/>
                    <a:pt x="3077" y="1500"/>
                  </a:cubicBezTo>
                  <a:cubicBezTo>
                    <a:pt x="3097" y="1360"/>
                    <a:pt x="3077" y="1240"/>
                    <a:pt x="3037" y="1140"/>
                  </a:cubicBezTo>
                  <a:cubicBezTo>
                    <a:pt x="2997" y="1040"/>
                    <a:pt x="2917" y="940"/>
                    <a:pt x="2818" y="840"/>
                  </a:cubicBezTo>
                  <a:cubicBezTo>
                    <a:pt x="2738" y="760"/>
                    <a:pt x="2618" y="680"/>
                    <a:pt x="2458" y="580"/>
                  </a:cubicBezTo>
                  <a:lnTo>
                    <a:pt x="155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3877930" y="1036338"/>
              <a:ext cx="40380" cy="38380"/>
            </a:xfrm>
            <a:custGeom>
              <a:avLst/>
              <a:gdLst/>
              <a:ahLst/>
              <a:cxnLst/>
              <a:rect l="l" t="t" r="r" b="b"/>
              <a:pathLst>
                <a:path w="2019" h="1919" extrusionOk="0">
                  <a:moveTo>
                    <a:pt x="1119" y="0"/>
                  </a:moveTo>
                  <a:lnTo>
                    <a:pt x="0" y="1739"/>
                  </a:lnTo>
                  <a:lnTo>
                    <a:pt x="280" y="1918"/>
                  </a:lnTo>
                  <a:lnTo>
                    <a:pt x="879" y="1019"/>
                  </a:lnTo>
                  <a:cubicBezTo>
                    <a:pt x="959" y="899"/>
                    <a:pt x="1039" y="779"/>
                    <a:pt x="1139" y="699"/>
                  </a:cubicBezTo>
                  <a:cubicBezTo>
                    <a:pt x="1219" y="640"/>
                    <a:pt x="1279" y="620"/>
                    <a:pt x="1359" y="620"/>
                  </a:cubicBezTo>
                  <a:cubicBezTo>
                    <a:pt x="1380" y="614"/>
                    <a:pt x="1400" y="612"/>
                    <a:pt x="1420" y="612"/>
                  </a:cubicBezTo>
                  <a:cubicBezTo>
                    <a:pt x="1472" y="612"/>
                    <a:pt x="1520" y="630"/>
                    <a:pt x="1579" y="659"/>
                  </a:cubicBezTo>
                  <a:cubicBezTo>
                    <a:pt x="1639" y="719"/>
                    <a:pt x="1699" y="779"/>
                    <a:pt x="1739" y="879"/>
                  </a:cubicBezTo>
                  <a:lnTo>
                    <a:pt x="2018" y="659"/>
                  </a:lnTo>
                  <a:cubicBezTo>
                    <a:pt x="1958" y="540"/>
                    <a:pt x="1878" y="440"/>
                    <a:pt x="1778" y="380"/>
                  </a:cubicBezTo>
                  <a:cubicBezTo>
                    <a:pt x="1719" y="320"/>
                    <a:pt x="1639" y="300"/>
                    <a:pt x="1559" y="300"/>
                  </a:cubicBezTo>
                  <a:cubicBezTo>
                    <a:pt x="1479" y="320"/>
                    <a:pt x="1359" y="360"/>
                    <a:pt x="1219" y="440"/>
                  </a:cubicBezTo>
                  <a:lnTo>
                    <a:pt x="1379" y="160"/>
                  </a:lnTo>
                  <a:lnTo>
                    <a:pt x="11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3903890" y="1055678"/>
              <a:ext cx="43180" cy="43120"/>
            </a:xfrm>
            <a:custGeom>
              <a:avLst/>
              <a:gdLst/>
              <a:ahLst/>
              <a:cxnLst/>
              <a:rect l="l" t="t" r="r" b="b"/>
              <a:pathLst>
                <a:path w="2159" h="2156" extrusionOk="0">
                  <a:moveTo>
                    <a:pt x="1229" y="318"/>
                  </a:moveTo>
                  <a:cubicBezTo>
                    <a:pt x="1328" y="318"/>
                    <a:pt x="1420" y="349"/>
                    <a:pt x="1520" y="412"/>
                  </a:cubicBezTo>
                  <a:cubicBezTo>
                    <a:pt x="1659" y="512"/>
                    <a:pt x="1739" y="652"/>
                    <a:pt x="1779" y="811"/>
                  </a:cubicBezTo>
                  <a:cubicBezTo>
                    <a:pt x="1799" y="991"/>
                    <a:pt x="1739" y="1191"/>
                    <a:pt x="1599" y="1391"/>
                  </a:cubicBezTo>
                  <a:cubicBezTo>
                    <a:pt x="1460" y="1631"/>
                    <a:pt x="1300" y="1771"/>
                    <a:pt x="1140" y="1811"/>
                  </a:cubicBezTo>
                  <a:cubicBezTo>
                    <a:pt x="1072" y="1833"/>
                    <a:pt x="1008" y="1844"/>
                    <a:pt x="946" y="1844"/>
                  </a:cubicBezTo>
                  <a:cubicBezTo>
                    <a:pt x="843" y="1844"/>
                    <a:pt x="748" y="1813"/>
                    <a:pt x="660" y="1751"/>
                  </a:cubicBezTo>
                  <a:cubicBezTo>
                    <a:pt x="500" y="1651"/>
                    <a:pt x="421" y="1511"/>
                    <a:pt x="401" y="1351"/>
                  </a:cubicBezTo>
                  <a:cubicBezTo>
                    <a:pt x="361" y="1171"/>
                    <a:pt x="421" y="971"/>
                    <a:pt x="580" y="752"/>
                  </a:cubicBezTo>
                  <a:cubicBezTo>
                    <a:pt x="720" y="532"/>
                    <a:pt x="880" y="392"/>
                    <a:pt x="1040" y="352"/>
                  </a:cubicBezTo>
                  <a:cubicBezTo>
                    <a:pt x="1107" y="329"/>
                    <a:pt x="1169" y="318"/>
                    <a:pt x="1229" y="318"/>
                  </a:cubicBezTo>
                  <a:close/>
                  <a:moveTo>
                    <a:pt x="1145" y="0"/>
                  </a:moveTo>
                  <a:cubicBezTo>
                    <a:pt x="1097" y="0"/>
                    <a:pt x="1049" y="4"/>
                    <a:pt x="1000" y="12"/>
                  </a:cubicBezTo>
                  <a:cubicBezTo>
                    <a:pt x="720" y="52"/>
                    <a:pt x="480" y="232"/>
                    <a:pt x="261" y="552"/>
                  </a:cubicBezTo>
                  <a:cubicBezTo>
                    <a:pt x="81" y="851"/>
                    <a:pt x="1" y="1131"/>
                    <a:pt x="61" y="1371"/>
                  </a:cubicBezTo>
                  <a:cubicBezTo>
                    <a:pt x="101" y="1631"/>
                    <a:pt x="261" y="1831"/>
                    <a:pt x="500" y="1990"/>
                  </a:cubicBezTo>
                  <a:cubicBezTo>
                    <a:pt x="660" y="2090"/>
                    <a:pt x="820" y="2150"/>
                    <a:pt x="980" y="2150"/>
                  </a:cubicBezTo>
                  <a:cubicBezTo>
                    <a:pt x="1011" y="2154"/>
                    <a:pt x="1041" y="2155"/>
                    <a:pt x="1071" y="2155"/>
                  </a:cubicBezTo>
                  <a:cubicBezTo>
                    <a:pt x="1215" y="2155"/>
                    <a:pt x="1347" y="2117"/>
                    <a:pt x="1480" y="2050"/>
                  </a:cubicBezTo>
                  <a:cubicBezTo>
                    <a:pt x="1619" y="1950"/>
                    <a:pt x="1779" y="1811"/>
                    <a:pt x="1919" y="1591"/>
                  </a:cubicBezTo>
                  <a:cubicBezTo>
                    <a:pt x="2099" y="1311"/>
                    <a:pt x="2159" y="1031"/>
                    <a:pt x="2099" y="791"/>
                  </a:cubicBezTo>
                  <a:cubicBezTo>
                    <a:pt x="2059" y="532"/>
                    <a:pt x="1919" y="332"/>
                    <a:pt x="1679" y="172"/>
                  </a:cubicBezTo>
                  <a:cubicBezTo>
                    <a:pt x="1504" y="61"/>
                    <a:pt x="1330" y="0"/>
                    <a:pt x="11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4344690" y="1497918"/>
              <a:ext cx="63980" cy="59560"/>
            </a:xfrm>
            <a:custGeom>
              <a:avLst/>
              <a:gdLst/>
              <a:ahLst/>
              <a:cxnLst/>
              <a:rect l="l" t="t" r="r" b="b"/>
              <a:pathLst>
                <a:path w="3199" h="2978" extrusionOk="0">
                  <a:moveTo>
                    <a:pt x="2818" y="320"/>
                  </a:moveTo>
                  <a:lnTo>
                    <a:pt x="2818" y="320"/>
                  </a:lnTo>
                  <a:cubicBezTo>
                    <a:pt x="2718" y="460"/>
                    <a:pt x="2599" y="640"/>
                    <a:pt x="2479" y="839"/>
                  </a:cubicBezTo>
                  <a:lnTo>
                    <a:pt x="2019" y="1559"/>
                  </a:lnTo>
                  <a:lnTo>
                    <a:pt x="1440" y="779"/>
                  </a:lnTo>
                  <a:lnTo>
                    <a:pt x="2299" y="540"/>
                  </a:lnTo>
                  <a:cubicBezTo>
                    <a:pt x="2479" y="480"/>
                    <a:pt x="2659" y="420"/>
                    <a:pt x="2818" y="320"/>
                  </a:cubicBezTo>
                  <a:close/>
                  <a:moveTo>
                    <a:pt x="2938" y="0"/>
                  </a:moveTo>
                  <a:lnTo>
                    <a:pt x="1" y="819"/>
                  </a:lnTo>
                  <a:lnTo>
                    <a:pt x="241" y="1139"/>
                  </a:lnTo>
                  <a:lnTo>
                    <a:pt x="1120" y="879"/>
                  </a:lnTo>
                  <a:lnTo>
                    <a:pt x="1839" y="1838"/>
                  </a:lnTo>
                  <a:lnTo>
                    <a:pt x="1340" y="2618"/>
                  </a:lnTo>
                  <a:lnTo>
                    <a:pt x="1599" y="2977"/>
                  </a:lnTo>
                  <a:lnTo>
                    <a:pt x="3198" y="320"/>
                  </a:lnTo>
                  <a:lnTo>
                    <a:pt x="29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4379870" y="1536678"/>
              <a:ext cx="45580" cy="30400"/>
            </a:xfrm>
            <a:custGeom>
              <a:avLst/>
              <a:gdLst/>
              <a:ahLst/>
              <a:cxnLst/>
              <a:rect l="l" t="t" r="r" b="b"/>
              <a:pathLst>
                <a:path w="2279" h="1520" extrusionOk="0">
                  <a:moveTo>
                    <a:pt x="1659" y="0"/>
                  </a:moveTo>
                  <a:lnTo>
                    <a:pt x="0" y="1239"/>
                  </a:lnTo>
                  <a:lnTo>
                    <a:pt x="200" y="1519"/>
                  </a:lnTo>
                  <a:lnTo>
                    <a:pt x="1079" y="880"/>
                  </a:lnTo>
                  <a:cubicBezTo>
                    <a:pt x="1199" y="780"/>
                    <a:pt x="1319" y="720"/>
                    <a:pt x="1439" y="680"/>
                  </a:cubicBezTo>
                  <a:cubicBezTo>
                    <a:pt x="1486" y="656"/>
                    <a:pt x="1533" y="647"/>
                    <a:pt x="1575" y="647"/>
                  </a:cubicBezTo>
                  <a:cubicBezTo>
                    <a:pt x="1606" y="647"/>
                    <a:pt x="1634" y="652"/>
                    <a:pt x="1659" y="660"/>
                  </a:cubicBezTo>
                  <a:cubicBezTo>
                    <a:pt x="1739" y="680"/>
                    <a:pt x="1799" y="720"/>
                    <a:pt x="1859" y="780"/>
                  </a:cubicBezTo>
                  <a:cubicBezTo>
                    <a:pt x="1899" y="860"/>
                    <a:pt x="1939" y="940"/>
                    <a:pt x="1939" y="1039"/>
                  </a:cubicBezTo>
                  <a:lnTo>
                    <a:pt x="2278" y="940"/>
                  </a:lnTo>
                  <a:cubicBezTo>
                    <a:pt x="2258" y="800"/>
                    <a:pt x="2218" y="680"/>
                    <a:pt x="2158" y="580"/>
                  </a:cubicBezTo>
                  <a:cubicBezTo>
                    <a:pt x="2098" y="520"/>
                    <a:pt x="2038" y="480"/>
                    <a:pt x="1959" y="440"/>
                  </a:cubicBezTo>
                  <a:cubicBezTo>
                    <a:pt x="1919" y="430"/>
                    <a:pt x="1869" y="425"/>
                    <a:pt x="1809" y="425"/>
                  </a:cubicBezTo>
                  <a:cubicBezTo>
                    <a:pt x="1749" y="425"/>
                    <a:pt x="1679" y="430"/>
                    <a:pt x="1599" y="440"/>
                  </a:cubicBezTo>
                  <a:lnTo>
                    <a:pt x="1839" y="260"/>
                  </a:lnTo>
                  <a:lnTo>
                    <a:pt x="16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4386670" y="1562898"/>
              <a:ext cx="62760" cy="50680"/>
            </a:xfrm>
            <a:custGeom>
              <a:avLst/>
              <a:gdLst/>
              <a:ahLst/>
              <a:cxnLst/>
              <a:rect l="l" t="t" r="r" b="b"/>
              <a:pathLst>
                <a:path w="3138" h="2534" extrusionOk="0">
                  <a:moveTo>
                    <a:pt x="1998" y="328"/>
                  </a:moveTo>
                  <a:cubicBezTo>
                    <a:pt x="2178" y="348"/>
                    <a:pt x="2298" y="408"/>
                    <a:pt x="2398" y="528"/>
                  </a:cubicBezTo>
                  <a:cubicBezTo>
                    <a:pt x="2478" y="668"/>
                    <a:pt x="2518" y="807"/>
                    <a:pt x="2478" y="987"/>
                  </a:cubicBezTo>
                  <a:cubicBezTo>
                    <a:pt x="2438" y="1147"/>
                    <a:pt x="2318" y="1307"/>
                    <a:pt x="2118" y="1467"/>
                  </a:cubicBezTo>
                  <a:cubicBezTo>
                    <a:pt x="1918" y="1607"/>
                    <a:pt x="1718" y="1687"/>
                    <a:pt x="1559" y="1687"/>
                  </a:cubicBezTo>
                  <a:cubicBezTo>
                    <a:pt x="1399" y="1667"/>
                    <a:pt x="1259" y="1587"/>
                    <a:pt x="1159" y="1467"/>
                  </a:cubicBezTo>
                  <a:cubicBezTo>
                    <a:pt x="1059" y="1327"/>
                    <a:pt x="1039" y="1187"/>
                    <a:pt x="1079" y="1027"/>
                  </a:cubicBezTo>
                  <a:cubicBezTo>
                    <a:pt x="1099" y="867"/>
                    <a:pt x="1239" y="708"/>
                    <a:pt x="1459" y="548"/>
                  </a:cubicBezTo>
                  <a:cubicBezTo>
                    <a:pt x="1659" y="388"/>
                    <a:pt x="1838" y="328"/>
                    <a:pt x="1998" y="328"/>
                  </a:cubicBezTo>
                  <a:close/>
                  <a:moveTo>
                    <a:pt x="1951" y="0"/>
                  </a:moveTo>
                  <a:cubicBezTo>
                    <a:pt x="1876" y="0"/>
                    <a:pt x="1799" y="10"/>
                    <a:pt x="1718" y="28"/>
                  </a:cubicBezTo>
                  <a:cubicBezTo>
                    <a:pt x="1539" y="68"/>
                    <a:pt x="1379" y="148"/>
                    <a:pt x="1219" y="268"/>
                  </a:cubicBezTo>
                  <a:cubicBezTo>
                    <a:pt x="979" y="428"/>
                    <a:pt x="839" y="648"/>
                    <a:pt x="759" y="887"/>
                  </a:cubicBezTo>
                  <a:cubicBezTo>
                    <a:pt x="699" y="1147"/>
                    <a:pt x="739" y="1387"/>
                    <a:pt x="919" y="1607"/>
                  </a:cubicBezTo>
                  <a:cubicBezTo>
                    <a:pt x="1039" y="1787"/>
                    <a:pt x="1239" y="1887"/>
                    <a:pt x="1479" y="1906"/>
                  </a:cubicBezTo>
                  <a:cubicBezTo>
                    <a:pt x="1299" y="2046"/>
                    <a:pt x="1159" y="2126"/>
                    <a:pt x="1099" y="2166"/>
                  </a:cubicBezTo>
                  <a:cubicBezTo>
                    <a:pt x="1029" y="2190"/>
                    <a:pt x="965" y="2199"/>
                    <a:pt x="905" y="2199"/>
                  </a:cubicBezTo>
                  <a:cubicBezTo>
                    <a:pt x="862" y="2199"/>
                    <a:pt x="821" y="2195"/>
                    <a:pt x="779" y="2186"/>
                  </a:cubicBezTo>
                  <a:cubicBezTo>
                    <a:pt x="659" y="2146"/>
                    <a:pt x="560" y="2066"/>
                    <a:pt x="460" y="1926"/>
                  </a:cubicBezTo>
                  <a:cubicBezTo>
                    <a:pt x="380" y="1807"/>
                    <a:pt x="340" y="1707"/>
                    <a:pt x="340" y="1587"/>
                  </a:cubicBezTo>
                  <a:cubicBezTo>
                    <a:pt x="340" y="1507"/>
                    <a:pt x="360" y="1427"/>
                    <a:pt x="440" y="1347"/>
                  </a:cubicBezTo>
                  <a:lnTo>
                    <a:pt x="280" y="1047"/>
                  </a:lnTo>
                  <a:cubicBezTo>
                    <a:pt x="100" y="1187"/>
                    <a:pt x="0" y="1347"/>
                    <a:pt x="0" y="1527"/>
                  </a:cubicBezTo>
                  <a:cubicBezTo>
                    <a:pt x="20" y="1727"/>
                    <a:pt x="80" y="1906"/>
                    <a:pt x="240" y="2106"/>
                  </a:cubicBezTo>
                  <a:cubicBezTo>
                    <a:pt x="360" y="2266"/>
                    <a:pt x="500" y="2386"/>
                    <a:pt x="639" y="2466"/>
                  </a:cubicBezTo>
                  <a:cubicBezTo>
                    <a:pt x="759" y="2511"/>
                    <a:pt x="868" y="2533"/>
                    <a:pt x="974" y="2533"/>
                  </a:cubicBezTo>
                  <a:cubicBezTo>
                    <a:pt x="1009" y="2533"/>
                    <a:pt x="1044" y="2531"/>
                    <a:pt x="1079" y="2526"/>
                  </a:cubicBezTo>
                  <a:cubicBezTo>
                    <a:pt x="1239" y="2486"/>
                    <a:pt x="1439" y="2386"/>
                    <a:pt x="1698" y="2186"/>
                  </a:cubicBezTo>
                  <a:lnTo>
                    <a:pt x="3137" y="1107"/>
                  </a:lnTo>
                  <a:lnTo>
                    <a:pt x="2937" y="847"/>
                  </a:lnTo>
                  <a:lnTo>
                    <a:pt x="2738" y="1007"/>
                  </a:lnTo>
                  <a:cubicBezTo>
                    <a:pt x="2797" y="768"/>
                    <a:pt x="2758" y="548"/>
                    <a:pt x="2618" y="348"/>
                  </a:cubicBezTo>
                  <a:cubicBezTo>
                    <a:pt x="2498" y="188"/>
                    <a:pt x="2378" y="88"/>
                    <a:pt x="2218" y="48"/>
                  </a:cubicBezTo>
                  <a:cubicBezTo>
                    <a:pt x="2130" y="15"/>
                    <a:pt x="2042" y="0"/>
                    <a:pt x="19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4627650" y="2158918"/>
              <a:ext cx="57560" cy="47580"/>
            </a:xfrm>
            <a:custGeom>
              <a:avLst/>
              <a:gdLst/>
              <a:ahLst/>
              <a:cxnLst/>
              <a:rect l="l" t="t" r="r" b="b"/>
              <a:pathLst>
                <a:path w="2878" h="2379" extrusionOk="0">
                  <a:moveTo>
                    <a:pt x="2778" y="0"/>
                  </a:moveTo>
                  <a:lnTo>
                    <a:pt x="0" y="640"/>
                  </a:lnTo>
                  <a:lnTo>
                    <a:pt x="400" y="2378"/>
                  </a:lnTo>
                  <a:lnTo>
                    <a:pt x="739" y="2298"/>
                  </a:lnTo>
                  <a:lnTo>
                    <a:pt x="420" y="919"/>
                  </a:lnTo>
                  <a:lnTo>
                    <a:pt x="2877" y="360"/>
                  </a:lnTo>
                  <a:lnTo>
                    <a:pt x="27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6"/>
            <p:cNvSpPr/>
            <p:nvPr/>
          </p:nvSpPr>
          <p:spPr>
            <a:xfrm>
              <a:off x="4639230" y="2206738"/>
              <a:ext cx="44780" cy="39720"/>
            </a:xfrm>
            <a:custGeom>
              <a:avLst/>
              <a:gdLst/>
              <a:ahLst/>
              <a:cxnLst/>
              <a:rect l="l" t="t" r="r" b="b"/>
              <a:pathLst>
                <a:path w="2239" h="1986" extrusionOk="0">
                  <a:moveTo>
                    <a:pt x="1319" y="351"/>
                  </a:moveTo>
                  <a:cubicBezTo>
                    <a:pt x="1442" y="351"/>
                    <a:pt x="1551" y="388"/>
                    <a:pt x="1639" y="447"/>
                  </a:cubicBezTo>
                  <a:cubicBezTo>
                    <a:pt x="1779" y="527"/>
                    <a:pt x="1859" y="646"/>
                    <a:pt x="1899" y="806"/>
                  </a:cubicBezTo>
                  <a:cubicBezTo>
                    <a:pt x="1939" y="986"/>
                    <a:pt x="1899" y="1126"/>
                    <a:pt x="1799" y="1266"/>
                  </a:cubicBezTo>
                  <a:cubicBezTo>
                    <a:pt x="1719" y="1366"/>
                    <a:pt x="1599" y="1426"/>
                    <a:pt x="1439" y="1486"/>
                  </a:cubicBezTo>
                  <a:lnTo>
                    <a:pt x="1180" y="367"/>
                  </a:lnTo>
                  <a:cubicBezTo>
                    <a:pt x="1228" y="356"/>
                    <a:pt x="1274" y="351"/>
                    <a:pt x="1319" y="351"/>
                  </a:cubicBezTo>
                  <a:close/>
                  <a:moveTo>
                    <a:pt x="1247" y="0"/>
                  </a:moveTo>
                  <a:cubicBezTo>
                    <a:pt x="1133" y="0"/>
                    <a:pt x="1011" y="16"/>
                    <a:pt x="880" y="47"/>
                  </a:cubicBezTo>
                  <a:cubicBezTo>
                    <a:pt x="560" y="107"/>
                    <a:pt x="320" y="267"/>
                    <a:pt x="180" y="467"/>
                  </a:cubicBezTo>
                  <a:cubicBezTo>
                    <a:pt x="41" y="686"/>
                    <a:pt x="1" y="946"/>
                    <a:pt x="61" y="1246"/>
                  </a:cubicBezTo>
                  <a:cubicBezTo>
                    <a:pt x="120" y="1466"/>
                    <a:pt x="220" y="1646"/>
                    <a:pt x="360" y="1785"/>
                  </a:cubicBezTo>
                  <a:cubicBezTo>
                    <a:pt x="520" y="1905"/>
                    <a:pt x="700" y="1965"/>
                    <a:pt x="920" y="1985"/>
                  </a:cubicBezTo>
                  <a:lnTo>
                    <a:pt x="880" y="1606"/>
                  </a:lnTo>
                  <a:cubicBezTo>
                    <a:pt x="720" y="1586"/>
                    <a:pt x="600" y="1546"/>
                    <a:pt x="520" y="1466"/>
                  </a:cubicBezTo>
                  <a:cubicBezTo>
                    <a:pt x="440" y="1406"/>
                    <a:pt x="380" y="1306"/>
                    <a:pt x="340" y="1186"/>
                  </a:cubicBezTo>
                  <a:cubicBezTo>
                    <a:pt x="300" y="1006"/>
                    <a:pt x="340" y="846"/>
                    <a:pt x="420" y="706"/>
                  </a:cubicBezTo>
                  <a:cubicBezTo>
                    <a:pt x="520" y="567"/>
                    <a:pt x="680" y="467"/>
                    <a:pt x="900" y="407"/>
                  </a:cubicBezTo>
                  <a:lnTo>
                    <a:pt x="1239" y="1905"/>
                  </a:lnTo>
                  <a:cubicBezTo>
                    <a:pt x="1279" y="1905"/>
                    <a:pt x="1319" y="1905"/>
                    <a:pt x="1339" y="1885"/>
                  </a:cubicBezTo>
                  <a:cubicBezTo>
                    <a:pt x="1659" y="1825"/>
                    <a:pt x="1899" y="1666"/>
                    <a:pt x="2039" y="1466"/>
                  </a:cubicBezTo>
                  <a:cubicBezTo>
                    <a:pt x="2199" y="1246"/>
                    <a:pt x="2239" y="1006"/>
                    <a:pt x="2179" y="726"/>
                  </a:cubicBezTo>
                  <a:cubicBezTo>
                    <a:pt x="2099" y="447"/>
                    <a:pt x="1959" y="247"/>
                    <a:pt x="1739" y="127"/>
                  </a:cubicBezTo>
                  <a:cubicBezTo>
                    <a:pt x="1592" y="41"/>
                    <a:pt x="1429" y="0"/>
                    <a:pt x="12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6"/>
            <p:cNvSpPr/>
            <p:nvPr/>
          </p:nvSpPr>
          <p:spPr>
            <a:xfrm>
              <a:off x="4649230" y="2248438"/>
              <a:ext cx="46380" cy="41980"/>
            </a:xfrm>
            <a:custGeom>
              <a:avLst/>
              <a:gdLst/>
              <a:ahLst/>
              <a:cxnLst/>
              <a:rect l="l" t="t" r="r" b="b"/>
              <a:pathLst>
                <a:path w="2319" h="2099" extrusionOk="0">
                  <a:moveTo>
                    <a:pt x="1938" y="0"/>
                  </a:moveTo>
                  <a:lnTo>
                    <a:pt x="680" y="280"/>
                  </a:lnTo>
                  <a:cubicBezTo>
                    <a:pt x="540" y="320"/>
                    <a:pt x="420" y="340"/>
                    <a:pt x="360" y="380"/>
                  </a:cubicBezTo>
                  <a:cubicBezTo>
                    <a:pt x="280" y="420"/>
                    <a:pt x="200" y="480"/>
                    <a:pt x="140" y="540"/>
                  </a:cubicBezTo>
                  <a:cubicBezTo>
                    <a:pt x="80" y="600"/>
                    <a:pt x="40" y="700"/>
                    <a:pt x="20" y="799"/>
                  </a:cubicBezTo>
                  <a:cubicBezTo>
                    <a:pt x="0" y="919"/>
                    <a:pt x="0" y="1039"/>
                    <a:pt x="20" y="1159"/>
                  </a:cubicBezTo>
                  <a:cubicBezTo>
                    <a:pt x="80" y="1419"/>
                    <a:pt x="260" y="1619"/>
                    <a:pt x="520" y="1719"/>
                  </a:cubicBezTo>
                  <a:lnTo>
                    <a:pt x="220" y="1779"/>
                  </a:lnTo>
                  <a:lnTo>
                    <a:pt x="280" y="2098"/>
                  </a:lnTo>
                  <a:lnTo>
                    <a:pt x="2318" y="1619"/>
                  </a:lnTo>
                  <a:lnTo>
                    <a:pt x="2238" y="1279"/>
                  </a:lnTo>
                  <a:lnTo>
                    <a:pt x="1139" y="1539"/>
                  </a:lnTo>
                  <a:cubicBezTo>
                    <a:pt x="979" y="1579"/>
                    <a:pt x="839" y="1579"/>
                    <a:pt x="739" y="1579"/>
                  </a:cubicBezTo>
                  <a:cubicBezTo>
                    <a:pt x="640" y="1559"/>
                    <a:pt x="560" y="1499"/>
                    <a:pt x="480" y="1419"/>
                  </a:cubicBezTo>
                  <a:cubicBezTo>
                    <a:pt x="400" y="1359"/>
                    <a:pt x="360" y="1259"/>
                    <a:pt x="340" y="1159"/>
                  </a:cubicBezTo>
                  <a:cubicBezTo>
                    <a:pt x="320" y="1059"/>
                    <a:pt x="320" y="959"/>
                    <a:pt x="360" y="879"/>
                  </a:cubicBezTo>
                  <a:cubicBezTo>
                    <a:pt x="380" y="799"/>
                    <a:pt x="440" y="739"/>
                    <a:pt x="540" y="700"/>
                  </a:cubicBezTo>
                  <a:cubicBezTo>
                    <a:pt x="600" y="660"/>
                    <a:pt x="719" y="640"/>
                    <a:pt x="899" y="600"/>
                  </a:cubicBezTo>
                  <a:lnTo>
                    <a:pt x="2018" y="340"/>
                  </a:lnTo>
                  <a:lnTo>
                    <a:pt x="19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4583290" y="3118838"/>
              <a:ext cx="60360" cy="54700"/>
            </a:xfrm>
            <a:custGeom>
              <a:avLst/>
              <a:gdLst/>
              <a:ahLst/>
              <a:cxnLst/>
              <a:rect l="l" t="t" r="r" b="b"/>
              <a:pathLst>
                <a:path w="3018" h="2735" extrusionOk="0">
                  <a:moveTo>
                    <a:pt x="1199" y="1"/>
                  </a:moveTo>
                  <a:cubicBezTo>
                    <a:pt x="999" y="1"/>
                    <a:pt x="839" y="21"/>
                    <a:pt x="699" y="81"/>
                  </a:cubicBezTo>
                  <a:cubicBezTo>
                    <a:pt x="560" y="141"/>
                    <a:pt x="440" y="260"/>
                    <a:pt x="320" y="400"/>
                  </a:cubicBezTo>
                  <a:cubicBezTo>
                    <a:pt x="220" y="540"/>
                    <a:pt x="140" y="720"/>
                    <a:pt x="80" y="920"/>
                  </a:cubicBezTo>
                  <a:cubicBezTo>
                    <a:pt x="20" y="1180"/>
                    <a:pt x="0" y="1439"/>
                    <a:pt x="60" y="1679"/>
                  </a:cubicBezTo>
                  <a:cubicBezTo>
                    <a:pt x="120" y="1939"/>
                    <a:pt x="260" y="2139"/>
                    <a:pt x="460" y="2319"/>
                  </a:cubicBezTo>
                  <a:cubicBezTo>
                    <a:pt x="660" y="2478"/>
                    <a:pt x="899" y="2598"/>
                    <a:pt x="1159" y="2678"/>
                  </a:cubicBezTo>
                  <a:cubicBezTo>
                    <a:pt x="1322" y="2713"/>
                    <a:pt x="1477" y="2734"/>
                    <a:pt x="1630" y="2734"/>
                  </a:cubicBezTo>
                  <a:cubicBezTo>
                    <a:pt x="1741" y="2734"/>
                    <a:pt x="1850" y="2723"/>
                    <a:pt x="1958" y="2698"/>
                  </a:cubicBezTo>
                  <a:cubicBezTo>
                    <a:pt x="2198" y="2638"/>
                    <a:pt x="2418" y="2518"/>
                    <a:pt x="2578" y="2319"/>
                  </a:cubicBezTo>
                  <a:cubicBezTo>
                    <a:pt x="2758" y="2139"/>
                    <a:pt x="2878" y="1899"/>
                    <a:pt x="2957" y="1639"/>
                  </a:cubicBezTo>
                  <a:cubicBezTo>
                    <a:pt x="2997" y="1439"/>
                    <a:pt x="3017" y="1220"/>
                    <a:pt x="2997" y="1020"/>
                  </a:cubicBezTo>
                  <a:cubicBezTo>
                    <a:pt x="2977" y="800"/>
                    <a:pt x="2917" y="580"/>
                    <a:pt x="2818" y="380"/>
                  </a:cubicBezTo>
                  <a:lnTo>
                    <a:pt x="1798" y="101"/>
                  </a:lnTo>
                  <a:lnTo>
                    <a:pt x="1479" y="1280"/>
                  </a:lnTo>
                  <a:lnTo>
                    <a:pt x="1818" y="1359"/>
                  </a:lnTo>
                  <a:lnTo>
                    <a:pt x="2018" y="540"/>
                  </a:lnTo>
                  <a:lnTo>
                    <a:pt x="2538" y="680"/>
                  </a:lnTo>
                  <a:cubicBezTo>
                    <a:pt x="2598" y="780"/>
                    <a:pt x="2618" y="920"/>
                    <a:pt x="2658" y="1080"/>
                  </a:cubicBezTo>
                  <a:cubicBezTo>
                    <a:pt x="2678" y="1240"/>
                    <a:pt x="2658" y="1399"/>
                    <a:pt x="2618" y="1559"/>
                  </a:cubicBezTo>
                  <a:cubicBezTo>
                    <a:pt x="2578" y="1739"/>
                    <a:pt x="2478" y="1919"/>
                    <a:pt x="2358" y="2059"/>
                  </a:cubicBezTo>
                  <a:cubicBezTo>
                    <a:pt x="2238" y="2199"/>
                    <a:pt x="2078" y="2279"/>
                    <a:pt x="1898" y="2319"/>
                  </a:cubicBezTo>
                  <a:cubicBezTo>
                    <a:pt x="1809" y="2337"/>
                    <a:pt x="1719" y="2346"/>
                    <a:pt x="1623" y="2346"/>
                  </a:cubicBezTo>
                  <a:cubicBezTo>
                    <a:pt x="1507" y="2346"/>
                    <a:pt x="1382" y="2332"/>
                    <a:pt x="1239" y="2299"/>
                  </a:cubicBezTo>
                  <a:cubicBezTo>
                    <a:pt x="1039" y="2239"/>
                    <a:pt x="859" y="2159"/>
                    <a:pt x="719" y="2039"/>
                  </a:cubicBezTo>
                  <a:cubicBezTo>
                    <a:pt x="620" y="1979"/>
                    <a:pt x="540" y="1899"/>
                    <a:pt x="480" y="1799"/>
                  </a:cubicBezTo>
                  <a:cubicBezTo>
                    <a:pt x="420" y="1699"/>
                    <a:pt x="380" y="1579"/>
                    <a:pt x="360" y="1439"/>
                  </a:cubicBezTo>
                  <a:cubicBezTo>
                    <a:pt x="340" y="1319"/>
                    <a:pt x="360" y="1160"/>
                    <a:pt x="400" y="1000"/>
                  </a:cubicBezTo>
                  <a:cubicBezTo>
                    <a:pt x="440" y="860"/>
                    <a:pt x="500" y="740"/>
                    <a:pt x="580" y="640"/>
                  </a:cubicBezTo>
                  <a:cubicBezTo>
                    <a:pt x="640" y="520"/>
                    <a:pt x="739" y="460"/>
                    <a:pt x="839" y="420"/>
                  </a:cubicBezTo>
                  <a:cubicBezTo>
                    <a:pt x="919" y="380"/>
                    <a:pt x="1059" y="360"/>
                    <a:pt x="1199" y="340"/>
                  </a:cubicBezTo>
                  <a:lnTo>
                    <a:pt x="11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6"/>
            <p:cNvSpPr/>
            <p:nvPr/>
          </p:nvSpPr>
          <p:spPr>
            <a:xfrm>
              <a:off x="4594470" y="3097258"/>
              <a:ext cx="57160" cy="21200"/>
            </a:xfrm>
            <a:custGeom>
              <a:avLst/>
              <a:gdLst/>
              <a:ahLst/>
              <a:cxnLst/>
              <a:rect l="l" t="t" r="r" b="b"/>
              <a:pathLst>
                <a:path w="2858" h="1060" extrusionOk="0">
                  <a:moveTo>
                    <a:pt x="101" y="1"/>
                  </a:moveTo>
                  <a:lnTo>
                    <a:pt x="1" y="340"/>
                  </a:lnTo>
                  <a:lnTo>
                    <a:pt x="2778" y="1060"/>
                  </a:lnTo>
                  <a:lnTo>
                    <a:pt x="2858" y="720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6"/>
            <p:cNvSpPr/>
            <p:nvPr/>
          </p:nvSpPr>
          <p:spPr>
            <a:xfrm>
              <a:off x="4614450" y="3058498"/>
              <a:ext cx="48380" cy="40140"/>
            </a:xfrm>
            <a:custGeom>
              <a:avLst/>
              <a:gdLst/>
              <a:ahLst/>
              <a:cxnLst/>
              <a:rect l="l" t="t" r="r" b="b"/>
              <a:pathLst>
                <a:path w="2419" h="2007" extrusionOk="0">
                  <a:moveTo>
                    <a:pt x="420" y="0"/>
                  </a:moveTo>
                  <a:lnTo>
                    <a:pt x="320" y="340"/>
                  </a:lnTo>
                  <a:lnTo>
                    <a:pt x="1399" y="620"/>
                  </a:lnTo>
                  <a:cubicBezTo>
                    <a:pt x="1579" y="660"/>
                    <a:pt x="1699" y="720"/>
                    <a:pt x="1779" y="780"/>
                  </a:cubicBezTo>
                  <a:cubicBezTo>
                    <a:pt x="1859" y="840"/>
                    <a:pt x="1919" y="920"/>
                    <a:pt x="1939" y="1019"/>
                  </a:cubicBezTo>
                  <a:cubicBezTo>
                    <a:pt x="1979" y="1119"/>
                    <a:pt x="1979" y="1219"/>
                    <a:pt x="1939" y="1319"/>
                  </a:cubicBezTo>
                  <a:cubicBezTo>
                    <a:pt x="1919" y="1419"/>
                    <a:pt x="1879" y="1499"/>
                    <a:pt x="1799" y="1559"/>
                  </a:cubicBezTo>
                  <a:cubicBezTo>
                    <a:pt x="1739" y="1619"/>
                    <a:pt x="1659" y="1639"/>
                    <a:pt x="1559" y="1639"/>
                  </a:cubicBezTo>
                  <a:cubicBezTo>
                    <a:pt x="1499" y="1639"/>
                    <a:pt x="1379" y="1619"/>
                    <a:pt x="1200" y="1559"/>
                  </a:cubicBezTo>
                  <a:lnTo>
                    <a:pt x="81" y="1279"/>
                  </a:lnTo>
                  <a:lnTo>
                    <a:pt x="1" y="1619"/>
                  </a:lnTo>
                  <a:lnTo>
                    <a:pt x="1240" y="1939"/>
                  </a:lnTo>
                  <a:cubicBezTo>
                    <a:pt x="1379" y="1979"/>
                    <a:pt x="1479" y="1999"/>
                    <a:pt x="1559" y="1999"/>
                  </a:cubicBezTo>
                  <a:cubicBezTo>
                    <a:pt x="1586" y="2004"/>
                    <a:pt x="1613" y="2006"/>
                    <a:pt x="1639" y="2006"/>
                  </a:cubicBezTo>
                  <a:cubicBezTo>
                    <a:pt x="1711" y="2006"/>
                    <a:pt x="1781" y="1988"/>
                    <a:pt x="1839" y="1959"/>
                  </a:cubicBezTo>
                  <a:cubicBezTo>
                    <a:pt x="1919" y="1939"/>
                    <a:pt x="1999" y="1879"/>
                    <a:pt x="2059" y="1779"/>
                  </a:cubicBezTo>
                  <a:cubicBezTo>
                    <a:pt x="2139" y="1699"/>
                    <a:pt x="2199" y="1579"/>
                    <a:pt x="2219" y="1459"/>
                  </a:cubicBezTo>
                  <a:cubicBezTo>
                    <a:pt x="2299" y="1199"/>
                    <a:pt x="2239" y="960"/>
                    <a:pt x="2059" y="740"/>
                  </a:cubicBezTo>
                  <a:lnTo>
                    <a:pt x="2059" y="740"/>
                  </a:lnTo>
                  <a:lnTo>
                    <a:pt x="2339" y="820"/>
                  </a:lnTo>
                  <a:lnTo>
                    <a:pt x="2419" y="520"/>
                  </a:lnTo>
                  <a:lnTo>
                    <a:pt x="4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4657610" y="2777958"/>
              <a:ext cx="59180" cy="53560"/>
            </a:xfrm>
            <a:custGeom>
              <a:avLst/>
              <a:gdLst/>
              <a:ahLst/>
              <a:cxnLst/>
              <a:rect l="l" t="t" r="r" b="b"/>
              <a:pathLst>
                <a:path w="2959" h="2678" extrusionOk="0">
                  <a:moveTo>
                    <a:pt x="1719" y="819"/>
                  </a:moveTo>
                  <a:lnTo>
                    <a:pt x="1679" y="1779"/>
                  </a:lnTo>
                  <a:lnTo>
                    <a:pt x="860" y="1419"/>
                  </a:lnTo>
                  <a:cubicBezTo>
                    <a:pt x="680" y="1339"/>
                    <a:pt x="500" y="1279"/>
                    <a:pt x="320" y="1239"/>
                  </a:cubicBezTo>
                  <a:cubicBezTo>
                    <a:pt x="480" y="1199"/>
                    <a:pt x="680" y="1139"/>
                    <a:pt x="920" y="1059"/>
                  </a:cubicBezTo>
                  <a:lnTo>
                    <a:pt x="1719" y="819"/>
                  </a:lnTo>
                  <a:close/>
                  <a:moveTo>
                    <a:pt x="2958" y="0"/>
                  </a:moveTo>
                  <a:lnTo>
                    <a:pt x="21" y="999"/>
                  </a:lnTo>
                  <a:lnTo>
                    <a:pt x="1" y="1419"/>
                  </a:lnTo>
                  <a:lnTo>
                    <a:pt x="2798" y="2678"/>
                  </a:lnTo>
                  <a:lnTo>
                    <a:pt x="2818" y="2278"/>
                  </a:lnTo>
                  <a:lnTo>
                    <a:pt x="1979" y="1918"/>
                  </a:lnTo>
                  <a:lnTo>
                    <a:pt x="2039" y="719"/>
                  </a:lnTo>
                  <a:lnTo>
                    <a:pt x="2918" y="440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4675190" y="2740378"/>
              <a:ext cx="43580" cy="34400"/>
            </a:xfrm>
            <a:custGeom>
              <a:avLst/>
              <a:gdLst/>
              <a:ahLst/>
              <a:cxnLst/>
              <a:rect l="l" t="t" r="r" b="b"/>
              <a:pathLst>
                <a:path w="2179" h="1720" extrusionOk="0">
                  <a:moveTo>
                    <a:pt x="1560" y="1"/>
                  </a:moveTo>
                  <a:cubicBezTo>
                    <a:pt x="1440" y="1"/>
                    <a:pt x="1340" y="21"/>
                    <a:pt x="1260" y="81"/>
                  </a:cubicBezTo>
                  <a:cubicBezTo>
                    <a:pt x="1180" y="121"/>
                    <a:pt x="1120" y="201"/>
                    <a:pt x="1060" y="301"/>
                  </a:cubicBezTo>
                  <a:cubicBezTo>
                    <a:pt x="1020" y="380"/>
                    <a:pt x="960" y="560"/>
                    <a:pt x="880" y="800"/>
                  </a:cubicBezTo>
                  <a:cubicBezTo>
                    <a:pt x="820" y="980"/>
                    <a:pt x="780" y="1080"/>
                    <a:pt x="760" y="1100"/>
                  </a:cubicBezTo>
                  <a:cubicBezTo>
                    <a:pt x="740" y="1160"/>
                    <a:pt x="700" y="1220"/>
                    <a:pt x="660" y="1240"/>
                  </a:cubicBezTo>
                  <a:cubicBezTo>
                    <a:pt x="620" y="1260"/>
                    <a:pt x="580" y="1280"/>
                    <a:pt x="540" y="1280"/>
                  </a:cubicBezTo>
                  <a:cubicBezTo>
                    <a:pt x="461" y="1260"/>
                    <a:pt x="401" y="1240"/>
                    <a:pt x="361" y="1160"/>
                  </a:cubicBezTo>
                  <a:cubicBezTo>
                    <a:pt x="301" y="1080"/>
                    <a:pt x="281" y="980"/>
                    <a:pt x="301" y="800"/>
                  </a:cubicBezTo>
                  <a:cubicBezTo>
                    <a:pt x="301" y="680"/>
                    <a:pt x="341" y="580"/>
                    <a:pt x="401" y="500"/>
                  </a:cubicBezTo>
                  <a:cubicBezTo>
                    <a:pt x="481" y="420"/>
                    <a:pt x="560" y="380"/>
                    <a:pt x="660" y="380"/>
                  </a:cubicBezTo>
                  <a:lnTo>
                    <a:pt x="640" y="41"/>
                  </a:lnTo>
                  <a:cubicBezTo>
                    <a:pt x="500" y="41"/>
                    <a:pt x="401" y="81"/>
                    <a:pt x="301" y="141"/>
                  </a:cubicBezTo>
                  <a:cubicBezTo>
                    <a:pt x="221" y="181"/>
                    <a:pt x="161" y="281"/>
                    <a:pt x="101" y="400"/>
                  </a:cubicBezTo>
                  <a:cubicBezTo>
                    <a:pt x="41" y="520"/>
                    <a:pt x="21" y="660"/>
                    <a:pt x="1" y="820"/>
                  </a:cubicBezTo>
                  <a:cubicBezTo>
                    <a:pt x="1" y="920"/>
                    <a:pt x="21" y="1020"/>
                    <a:pt x="41" y="1120"/>
                  </a:cubicBezTo>
                  <a:cubicBezTo>
                    <a:pt x="61" y="1220"/>
                    <a:pt x="81" y="1300"/>
                    <a:pt x="121" y="1360"/>
                  </a:cubicBezTo>
                  <a:cubicBezTo>
                    <a:pt x="181" y="1420"/>
                    <a:pt x="241" y="1499"/>
                    <a:pt x="301" y="1539"/>
                  </a:cubicBezTo>
                  <a:cubicBezTo>
                    <a:pt x="381" y="1579"/>
                    <a:pt x="461" y="1599"/>
                    <a:pt x="560" y="1619"/>
                  </a:cubicBezTo>
                  <a:cubicBezTo>
                    <a:pt x="660" y="1619"/>
                    <a:pt x="760" y="1599"/>
                    <a:pt x="840" y="1559"/>
                  </a:cubicBezTo>
                  <a:cubicBezTo>
                    <a:pt x="940" y="1499"/>
                    <a:pt x="1000" y="1440"/>
                    <a:pt x="1060" y="1340"/>
                  </a:cubicBezTo>
                  <a:cubicBezTo>
                    <a:pt x="1100" y="1240"/>
                    <a:pt x="1180" y="1060"/>
                    <a:pt x="1260" y="820"/>
                  </a:cubicBezTo>
                  <a:cubicBezTo>
                    <a:pt x="1320" y="620"/>
                    <a:pt x="1360" y="500"/>
                    <a:pt x="1400" y="460"/>
                  </a:cubicBezTo>
                  <a:cubicBezTo>
                    <a:pt x="1440" y="400"/>
                    <a:pt x="1500" y="361"/>
                    <a:pt x="1580" y="361"/>
                  </a:cubicBezTo>
                  <a:cubicBezTo>
                    <a:pt x="1679" y="380"/>
                    <a:pt x="1739" y="420"/>
                    <a:pt x="1819" y="500"/>
                  </a:cubicBezTo>
                  <a:cubicBezTo>
                    <a:pt x="1879" y="580"/>
                    <a:pt x="1899" y="700"/>
                    <a:pt x="1879" y="860"/>
                  </a:cubicBezTo>
                  <a:cubicBezTo>
                    <a:pt x="1879" y="1020"/>
                    <a:pt x="1839" y="1140"/>
                    <a:pt x="1759" y="1240"/>
                  </a:cubicBezTo>
                  <a:cubicBezTo>
                    <a:pt x="1679" y="1320"/>
                    <a:pt x="1560" y="1360"/>
                    <a:pt x="1420" y="1380"/>
                  </a:cubicBezTo>
                  <a:lnTo>
                    <a:pt x="1460" y="1719"/>
                  </a:lnTo>
                  <a:cubicBezTo>
                    <a:pt x="1679" y="1699"/>
                    <a:pt x="1859" y="1619"/>
                    <a:pt x="1979" y="1479"/>
                  </a:cubicBezTo>
                  <a:cubicBezTo>
                    <a:pt x="2099" y="1340"/>
                    <a:pt x="2159" y="1140"/>
                    <a:pt x="2179" y="880"/>
                  </a:cubicBezTo>
                  <a:cubicBezTo>
                    <a:pt x="2179" y="720"/>
                    <a:pt x="2159" y="560"/>
                    <a:pt x="2119" y="440"/>
                  </a:cubicBezTo>
                  <a:cubicBezTo>
                    <a:pt x="2059" y="301"/>
                    <a:pt x="1999" y="201"/>
                    <a:pt x="1899" y="121"/>
                  </a:cubicBezTo>
                  <a:cubicBezTo>
                    <a:pt x="1799" y="61"/>
                    <a:pt x="1679" y="21"/>
                    <a:pt x="15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6"/>
            <p:cNvSpPr/>
            <p:nvPr/>
          </p:nvSpPr>
          <p:spPr>
            <a:xfrm>
              <a:off x="4677590" y="2695618"/>
              <a:ext cx="57980" cy="38000"/>
            </a:xfrm>
            <a:custGeom>
              <a:avLst/>
              <a:gdLst/>
              <a:ahLst/>
              <a:cxnLst/>
              <a:rect l="l" t="t" r="r" b="b"/>
              <a:pathLst>
                <a:path w="2899" h="1900" extrusionOk="0">
                  <a:moveTo>
                    <a:pt x="1015" y="357"/>
                  </a:moveTo>
                  <a:cubicBezTo>
                    <a:pt x="1049" y="357"/>
                    <a:pt x="1084" y="358"/>
                    <a:pt x="1120" y="361"/>
                  </a:cubicBezTo>
                  <a:cubicBezTo>
                    <a:pt x="1380" y="381"/>
                    <a:pt x="1579" y="440"/>
                    <a:pt x="1719" y="560"/>
                  </a:cubicBezTo>
                  <a:cubicBezTo>
                    <a:pt x="1839" y="680"/>
                    <a:pt x="1899" y="820"/>
                    <a:pt x="1879" y="980"/>
                  </a:cubicBezTo>
                  <a:cubicBezTo>
                    <a:pt x="1879" y="1140"/>
                    <a:pt x="1799" y="1260"/>
                    <a:pt x="1679" y="1360"/>
                  </a:cubicBezTo>
                  <a:cubicBezTo>
                    <a:pt x="1563" y="1443"/>
                    <a:pt x="1405" y="1485"/>
                    <a:pt x="1205" y="1485"/>
                  </a:cubicBezTo>
                  <a:cubicBezTo>
                    <a:pt x="1165" y="1485"/>
                    <a:pt x="1123" y="1483"/>
                    <a:pt x="1080" y="1480"/>
                  </a:cubicBezTo>
                  <a:cubicBezTo>
                    <a:pt x="800" y="1480"/>
                    <a:pt x="620" y="1400"/>
                    <a:pt x="480" y="1280"/>
                  </a:cubicBezTo>
                  <a:cubicBezTo>
                    <a:pt x="341" y="1160"/>
                    <a:pt x="281" y="1020"/>
                    <a:pt x="281" y="880"/>
                  </a:cubicBezTo>
                  <a:cubicBezTo>
                    <a:pt x="301" y="720"/>
                    <a:pt x="380" y="600"/>
                    <a:pt x="500" y="500"/>
                  </a:cubicBezTo>
                  <a:cubicBezTo>
                    <a:pt x="622" y="413"/>
                    <a:pt x="789" y="357"/>
                    <a:pt x="1015" y="357"/>
                  </a:cubicBezTo>
                  <a:close/>
                  <a:moveTo>
                    <a:pt x="1140" y="1"/>
                  </a:moveTo>
                  <a:cubicBezTo>
                    <a:pt x="940" y="1"/>
                    <a:pt x="760" y="21"/>
                    <a:pt x="580" y="81"/>
                  </a:cubicBezTo>
                  <a:cubicBezTo>
                    <a:pt x="420" y="141"/>
                    <a:pt x="281" y="241"/>
                    <a:pt x="181" y="361"/>
                  </a:cubicBezTo>
                  <a:cubicBezTo>
                    <a:pt x="81" y="500"/>
                    <a:pt x="21" y="640"/>
                    <a:pt x="21" y="820"/>
                  </a:cubicBezTo>
                  <a:cubicBezTo>
                    <a:pt x="1" y="960"/>
                    <a:pt x="41" y="1080"/>
                    <a:pt x="81" y="1180"/>
                  </a:cubicBezTo>
                  <a:cubicBezTo>
                    <a:pt x="121" y="1260"/>
                    <a:pt x="201" y="1360"/>
                    <a:pt x="301" y="1440"/>
                  </a:cubicBezTo>
                  <a:lnTo>
                    <a:pt x="21" y="1420"/>
                  </a:lnTo>
                  <a:lnTo>
                    <a:pt x="21" y="1739"/>
                  </a:lnTo>
                  <a:lnTo>
                    <a:pt x="2878" y="1899"/>
                  </a:lnTo>
                  <a:lnTo>
                    <a:pt x="2898" y="1559"/>
                  </a:lnTo>
                  <a:lnTo>
                    <a:pt x="1879" y="1500"/>
                  </a:lnTo>
                  <a:cubicBezTo>
                    <a:pt x="1959" y="1440"/>
                    <a:pt x="2039" y="1380"/>
                    <a:pt x="2079" y="1280"/>
                  </a:cubicBezTo>
                  <a:cubicBezTo>
                    <a:pt x="2139" y="1200"/>
                    <a:pt x="2179" y="1080"/>
                    <a:pt x="2179" y="980"/>
                  </a:cubicBezTo>
                  <a:cubicBezTo>
                    <a:pt x="2179" y="820"/>
                    <a:pt x="2159" y="660"/>
                    <a:pt x="2079" y="500"/>
                  </a:cubicBezTo>
                  <a:cubicBezTo>
                    <a:pt x="1979" y="361"/>
                    <a:pt x="1859" y="241"/>
                    <a:pt x="1699" y="161"/>
                  </a:cubicBezTo>
                  <a:cubicBezTo>
                    <a:pt x="1539" y="61"/>
                    <a:pt x="1340" y="21"/>
                    <a:pt x="1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6"/>
            <p:cNvSpPr/>
            <p:nvPr/>
          </p:nvSpPr>
          <p:spPr>
            <a:xfrm>
              <a:off x="4347490" y="3619198"/>
              <a:ext cx="65560" cy="54760"/>
            </a:xfrm>
            <a:custGeom>
              <a:avLst/>
              <a:gdLst/>
              <a:ahLst/>
              <a:cxnLst/>
              <a:rect l="l" t="t" r="r" b="b"/>
              <a:pathLst>
                <a:path w="3278" h="2738" extrusionOk="0">
                  <a:moveTo>
                    <a:pt x="360" y="340"/>
                  </a:moveTo>
                  <a:lnTo>
                    <a:pt x="360" y="340"/>
                  </a:lnTo>
                  <a:cubicBezTo>
                    <a:pt x="520" y="380"/>
                    <a:pt x="720" y="420"/>
                    <a:pt x="980" y="460"/>
                  </a:cubicBezTo>
                  <a:lnTo>
                    <a:pt x="1819" y="599"/>
                  </a:lnTo>
                  <a:lnTo>
                    <a:pt x="1340" y="1439"/>
                  </a:lnTo>
                  <a:lnTo>
                    <a:pt x="760" y="739"/>
                  </a:lnTo>
                  <a:cubicBezTo>
                    <a:pt x="640" y="599"/>
                    <a:pt x="500" y="460"/>
                    <a:pt x="360" y="340"/>
                  </a:cubicBezTo>
                  <a:close/>
                  <a:moveTo>
                    <a:pt x="201" y="0"/>
                  </a:moveTo>
                  <a:lnTo>
                    <a:pt x="1" y="360"/>
                  </a:lnTo>
                  <a:lnTo>
                    <a:pt x="1939" y="2738"/>
                  </a:lnTo>
                  <a:lnTo>
                    <a:pt x="2139" y="2378"/>
                  </a:lnTo>
                  <a:lnTo>
                    <a:pt x="1539" y="1678"/>
                  </a:lnTo>
                  <a:lnTo>
                    <a:pt x="2139" y="639"/>
                  </a:lnTo>
                  <a:lnTo>
                    <a:pt x="3058" y="779"/>
                  </a:lnTo>
                  <a:lnTo>
                    <a:pt x="3278" y="400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6"/>
            <p:cNvSpPr/>
            <p:nvPr/>
          </p:nvSpPr>
          <p:spPr>
            <a:xfrm>
              <a:off x="4365470" y="3588418"/>
              <a:ext cx="53180" cy="34380"/>
            </a:xfrm>
            <a:custGeom>
              <a:avLst/>
              <a:gdLst/>
              <a:ahLst/>
              <a:cxnLst/>
              <a:rect l="l" t="t" r="r" b="b"/>
              <a:pathLst>
                <a:path w="2659" h="1719" extrusionOk="0">
                  <a:moveTo>
                    <a:pt x="181" y="0"/>
                  </a:moveTo>
                  <a:lnTo>
                    <a:pt x="1" y="320"/>
                  </a:lnTo>
                  <a:lnTo>
                    <a:pt x="2499" y="1719"/>
                  </a:lnTo>
                  <a:lnTo>
                    <a:pt x="2659" y="1419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4392250" y="3561477"/>
              <a:ext cx="49580" cy="44140"/>
            </a:xfrm>
            <a:custGeom>
              <a:avLst/>
              <a:gdLst/>
              <a:ahLst/>
              <a:cxnLst/>
              <a:rect l="l" t="t" r="r" b="b"/>
              <a:pathLst>
                <a:path w="2479" h="2207" extrusionOk="0">
                  <a:moveTo>
                    <a:pt x="1360" y="628"/>
                  </a:moveTo>
                  <a:lnTo>
                    <a:pt x="1459" y="688"/>
                  </a:lnTo>
                  <a:cubicBezTo>
                    <a:pt x="1599" y="768"/>
                    <a:pt x="1699" y="848"/>
                    <a:pt x="1739" y="908"/>
                  </a:cubicBezTo>
                  <a:cubicBezTo>
                    <a:pt x="1799" y="1008"/>
                    <a:pt x="1839" y="1128"/>
                    <a:pt x="1839" y="1247"/>
                  </a:cubicBezTo>
                  <a:cubicBezTo>
                    <a:pt x="1839" y="1367"/>
                    <a:pt x="1799" y="1487"/>
                    <a:pt x="1739" y="1587"/>
                  </a:cubicBezTo>
                  <a:cubicBezTo>
                    <a:pt x="1659" y="1707"/>
                    <a:pt x="1579" y="1787"/>
                    <a:pt x="1499" y="1827"/>
                  </a:cubicBezTo>
                  <a:cubicBezTo>
                    <a:pt x="1466" y="1835"/>
                    <a:pt x="1430" y="1840"/>
                    <a:pt x="1393" y="1840"/>
                  </a:cubicBezTo>
                  <a:cubicBezTo>
                    <a:pt x="1340" y="1840"/>
                    <a:pt x="1286" y="1830"/>
                    <a:pt x="1240" y="1807"/>
                  </a:cubicBezTo>
                  <a:cubicBezTo>
                    <a:pt x="1200" y="1767"/>
                    <a:pt x="1160" y="1727"/>
                    <a:pt x="1120" y="1667"/>
                  </a:cubicBezTo>
                  <a:cubicBezTo>
                    <a:pt x="1100" y="1627"/>
                    <a:pt x="1080" y="1567"/>
                    <a:pt x="1100" y="1487"/>
                  </a:cubicBezTo>
                  <a:cubicBezTo>
                    <a:pt x="1100" y="1427"/>
                    <a:pt x="1120" y="1327"/>
                    <a:pt x="1180" y="1188"/>
                  </a:cubicBezTo>
                  <a:cubicBezTo>
                    <a:pt x="1280" y="948"/>
                    <a:pt x="1340" y="768"/>
                    <a:pt x="1360" y="628"/>
                  </a:cubicBezTo>
                  <a:close/>
                  <a:moveTo>
                    <a:pt x="791" y="0"/>
                  </a:moveTo>
                  <a:cubicBezTo>
                    <a:pt x="767" y="0"/>
                    <a:pt x="744" y="3"/>
                    <a:pt x="720" y="9"/>
                  </a:cubicBezTo>
                  <a:cubicBezTo>
                    <a:pt x="640" y="29"/>
                    <a:pt x="560" y="69"/>
                    <a:pt x="460" y="148"/>
                  </a:cubicBezTo>
                  <a:cubicBezTo>
                    <a:pt x="360" y="208"/>
                    <a:pt x="281" y="328"/>
                    <a:pt x="201" y="488"/>
                  </a:cubicBezTo>
                  <a:cubicBezTo>
                    <a:pt x="101" y="648"/>
                    <a:pt x="41" y="788"/>
                    <a:pt x="21" y="928"/>
                  </a:cubicBezTo>
                  <a:cubicBezTo>
                    <a:pt x="1" y="1068"/>
                    <a:pt x="1" y="1188"/>
                    <a:pt x="61" y="1307"/>
                  </a:cubicBezTo>
                  <a:cubicBezTo>
                    <a:pt x="101" y="1407"/>
                    <a:pt x="181" y="1507"/>
                    <a:pt x="281" y="1607"/>
                  </a:cubicBezTo>
                  <a:lnTo>
                    <a:pt x="500" y="1327"/>
                  </a:lnTo>
                  <a:cubicBezTo>
                    <a:pt x="380" y="1228"/>
                    <a:pt x="320" y="1128"/>
                    <a:pt x="320" y="1028"/>
                  </a:cubicBezTo>
                  <a:cubicBezTo>
                    <a:pt x="300" y="928"/>
                    <a:pt x="340" y="808"/>
                    <a:pt x="420" y="668"/>
                  </a:cubicBezTo>
                  <a:cubicBezTo>
                    <a:pt x="500" y="528"/>
                    <a:pt x="600" y="428"/>
                    <a:pt x="720" y="388"/>
                  </a:cubicBezTo>
                  <a:cubicBezTo>
                    <a:pt x="747" y="375"/>
                    <a:pt x="776" y="368"/>
                    <a:pt x="807" y="368"/>
                  </a:cubicBezTo>
                  <a:cubicBezTo>
                    <a:pt x="871" y="368"/>
                    <a:pt x="947" y="395"/>
                    <a:pt x="1040" y="448"/>
                  </a:cubicBezTo>
                  <a:cubicBezTo>
                    <a:pt x="1040" y="448"/>
                    <a:pt x="1080" y="468"/>
                    <a:pt x="1120" y="488"/>
                  </a:cubicBezTo>
                  <a:cubicBezTo>
                    <a:pt x="1080" y="628"/>
                    <a:pt x="1020" y="828"/>
                    <a:pt x="900" y="1108"/>
                  </a:cubicBezTo>
                  <a:cubicBezTo>
                    <a:pt x="860" y="1228"/>
                    <a:pt x="820" y="1327"/>
                    <a:pt x="800" y="1387"/>
                  </a:cubicBezTo>
                  <a:cubicBezTo>
                    <a:pt x="780" y="1487"/>
                    <a:pt x="760" y="1587"/>
                    <a:pt x="780" y="1667"/>
                  </a:cubicBezTo>
                  <a:cubicBezTo>
                    <a:pt x="780" y="1767"/>
                    <a:pt x="800" y="1847"/>
                    <a:pt x="860" y="1927"/>
                  </a:cubicBezTo>
                  <a:cubicBezTo>
                    <a:pt x="900" y="2007"/>
                    <a:pt x="980" y="2087"/>
                    <a:pt x="1060" y="2127"/>
                  </a:cubicBezTo>
                  <a:cubicBezTo>
                    <a:pt x="1166" y="2180"/>
                    <a:pt x="1273" y="2207"/>
                    <a:pt x="1374" y="2207"/>
                  </a:cubicBezTo>
                  <a:cubicBezTo>
                    <a:pt x="1424" y="2207"/>
                    <a:pt x="1473" y="2200"/>
                    <a:pt x="1519" y="2187"/>
                  </a:cubicBezTo>
                  <a:cubicBezTo>
                    <a:pt x="1679" y="2127"/>
                    <a:pt x="1819" y="2007"/>
                    <a:pt x="1939" y="1807"/>
                  </a:cubicBezTo>
                  <a:cubicBezTo>
                    <a:pt x="1999" y="1687"/>
                    <a:pt x="2039" y="1567"/>
                    <a:pt x="2059" y="1427"/>
                  </a:cubicBezTo>
                  <a:cubicBezTo>
                    <a:pt x="2079" y="1307"/>
                    <a:pt x="2079" y="1168"/>
                    <a:pt x="2039" y="988"/>
                  </a:cubicBezTo>
                  <a:lnTo>
                    <a:pt x="2039" y="988"/>
                  </a:lnTo>
                  <a:cubicBezTo>
                    <a:pt x="2139" y="1028"/>
                    <a:pt x="2219" y="1048"/>
                    <a:pt x="2299" y="1068"/>
                  </a:cubicBezTo>
                  <a:lnTo>
                    <a:pt x="2479" y="748"/>
                  </a:lnTo>
                  <a:cubicBezTo>
                    <a:pt x="2399" y="748"/>
                    <a:pt x="2319" y="728"/>
                    <a:pt x="2219" y="688"/>
                  </a:cubicBezTo>
                  <a:cubicBezTo>
                    <a:pt x="2139" y="668"/>
                    <a:pt x="1959" y="568"/>
                    <a:pt x="1679" y="408"/>
                  </a:cubicBezTo>
                  <a:lnTo>
                    <a:pt x="1280" y="168"/>
                  </a:lnTo>
                  <a:cubicBezTo>
                    <a:pt x="1140" y="89"/>
                    <a:pt x="1040" y="49"/>
                    <a:pt x="980" y="29"/>
                  </a:cubicBezTo>
                  <a:cubicBezTo>
                    <a:pt x="909" y="14"/>
                    <a:pt x="849" y="0"/>
                    <a:pt x="7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6"/>
            <p:cNvSpPr/>
            <p:nvPr/>
          </p:nvSpPr>
          <p:spPr>
            <a:xfrm>
              <a:off x="3824370" y="4109738"/>
              <a:ext cx="61960" cy="59620"/>
            </a:xfrm>
            <a:custGeom>
              <a:avLst/>
              <a:gdLst/>
              <a:ahLst/>
              <a:cxnLst/>
              <a:rect l="l" t="t" r="r" b="b"/>
              <a:pathLst>
                <a:path w="3098" h="2981" extrusionOk="0">
                  <a:moveTo>
                    <a:pt x="1454" y="1"/>
                  </a:moveTo>
                  <a:cubicBezTo>
                    <a:pt x="1374" y="1"/>
                    <a:pt x="1289" y="11"/>
                    <a:pt x="1199" y="31"/>
                  </a:cubicBezTo>
                  <a:cubicBezTo>
                    <a:pt x="1020" y="71"/>
                    <a:pt x="860" y="151"/>
                    <a:pt x="680" y="271"/>
                  </a:cubicBezTo>
                  <a:cubicBezTo>
                    <a:pt x="440" y="430"/>
                    <a:pt x="280" y="610"/>
                    <a:pt x="160" y="830"/>
                  </a:cubicBezTo>
                  <a:cubicBezTo>
                    <a:pt x="40" y="1050"/>
                    <a:pt x="1" y="1290"/>
                    <a:pt x="60" y="1569"/>
                  </a:cubicBezTo>
                  <a:cubicBezTo>
                    <a:pt x="100" y="1829"/>
                    <a:pt x="200" y="2069"/>
                    <a:pt x="340" y="2309"/>
                  </a:cubicBezTo>
                  <a:cubicBezTo>
                    <a:pt x="500" y="2528"/>
                    <a:pt x="700" y="2708"/>
                    <a:pt x="920" y="2828"/>
                  </a:cubicBezTo>
                  <a:cubicBezTo>
                    <a:pt x="1109" y="2923"/>
                    <a:pt x="1299" y="2980"/>
                    <a:pt x="1499" y="2980"/>
                  </a:cubicBezTo>
                  <a:cubicBezTo>
                    <a:pt x="1551" y="2980"/>
                    <a:pt x="1605" y="2976"/>
                    <a:pt x="1659" y="2968"/>
                  </a:cubicBezTo>
                  <a:cubicBezTo>
                    <a:pt x="1899" y="2948"/>
                    <a:pt x="2159" y="2848"/>
                    <a:pt x="2378" y="2688"/>
                  </a:cubicBezTo>
                  <a:cubicBezTo>
                    <a:pt x="2558" y="2568"/>
                    <a:pt x="2698" y="2429"/>
                    <a:pt x="2818" y="2249"/>
                  </a:cubicBezTo>
                  <a:cubicBezTo>
                    <a:pt x="2938" y="2069"/>
                    <a:pt x="3038" y="1869"/>
                    <a:pt x="3098" y="1649"/>
                  </a:cubicBezTo>
                  <a:lnTo>
                    <a:pt x="2498" y="770"/>
                  </a:lnTo>
                  <a:lnTo>
                    <a:pt x="1499" y="1449"/>
                  </a:lnTo>
                  <a:lnTo>
                    <a:pt x="1699" y="1729"/>
                  </a:lnTo>
                  <a:lnTo>
                    <a:pt x="2398" y="1250"/>
                  </a:lnTo>
                  <a:lnTo>
                    <a:pt x="2698" y="1689"/>
                  </a:lnTo>
                  <a:cubicBezTo>
                    <a:pt x="2658" y="1809"/>
                    <a:pt x="2598" y="1929"/>
                    <a:pt x="2518" y="2069"/>
                  </a:cubicBezTo>
                  <a:cubicBezTo>
                    <a:pt x="2418" y="2209"/>
                    <a:pt x="2298" y="2329"/>
                    <a:pt x="2179" y="2409"/>
                  </a:cubicBezTo>
                  <a:cubicBezTo>
                    <a:pt x="2019" y="2528"/>
                    <a:pt x="1839" y="2588"/>
                    <a:pt x="1659" y="2608"/>
                  </a:cubicBezTo>
                  <a:cubicBezTo>
                    <a:pt x="1613" y="2619"/>
                    <a:pt x="1566" y="2624"/>
                    <a:pt x="1520" y="2624"/>
                  </a:cubicBezTo>
                  <a:cubicBezTo>
                    <a:pt x="1386" y="2624"/>
                    <a:pt x="1253" y="2583"/>
                    <a:pt x="1120" y="2508"/>
                  </a:cubicBezTo>
                  <a:cubicBezTo>
                    <a:pt x="960" y="2429"/>
                    <a:pt x="800" y="2269"/>
                    <a:pt x="660" y="2069"/>
                  </a:cubicBezTo>
                  <a:cubicBezTo>
                    <a:pt x="540" y="1889"/>
                    <a:pt x="460" y="1709"/>
                    <a:pt x="420" y="1529"/>
                  </a:cubicBezTo>
                  <a:cubicBezTo>
                    <a:pt x="400" y="1409"/>
                    <a:pt x="400" y="1310"/>
                    <a:pt x="400" y="1190"/>
                  </a:cubicBezTo>
                  <a:cubicBezTo>
                    <a:pt x="420" y="1070"/>
                    <a:pt x="460" y="970"/>
                    <a:pt x="540" y="850"/>
                  </a:cubicBezTo>
                  <a:cubicBezTo>
                    <a:pt x="620" y="730"/>
                    <a:pt x="720" y="630"/>
                    <a:pt x="860" y="530"/>
                  </a:cubicBezTo>
                  <a:cubicBezTo>
                    <a:pt x="980" y="450"/>
                    <a:pt x="1120" y="390"/>
                    <a:pt x="1239" y="370"/>
                  </a:cubicBezTo>
                  <a:cubicBezTo>
                    <a:pt x="1299" y="360"/>
                    <a:pt x="1359" y="355"/>
                    <a:pt x="1417" y="355"/>
                  </a:cubicBezTo>
                  <a:cubicBezTo>
                    <a:pt x="1474" y="355"/>
                    <a:pt x="1529" y="360"/>
                    <a:pt x="1579" y="370"/>
                  </a:cubicBezTo>
                  <a:cubicBezTo>
                    <a:pt x="1679" y="410"/>
                    <a:pt x="1779" y="470"/>
                    <a:pt x="1899" y="570"/>
                  </a:cubicBezTo>
                  <a:lnTo>
                    <a:pt x="2139" y="290"/>
                  </a:lnTo>
                  <a:cubicBezTo>
                    <a:pt x="1979" y="171"/>
                    <a:pt x="1839" y="71"/>
                    <a:pt x="1679" y="31"/>
                  </a:cubicBezTo>
                  <a:cubicBezTo>
                    <a:pt x="1609" y="11"/>
                    <a:pt x="1534" y="1"/>
                    <a:pt x="14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6"/>
            <p:cNvSpPr/>
            <p:nvPr/>
          </p:nvSpPr>
          <p:spPr>
            <a:xfrm>
              <a:off x="3866730" y="4092358"/>
              <a:ext cx="38380" cy="51180"/>
            </a:xfrm>
            <a:custGeom>
              <a:avLst/>
              <a:gdLst/>
              <a:ahLst/>
              <a:cxnLst/>
              <a:rect l="l" t="t" r="r" b="b"/>
              <a:pathLst>
                <a:path w="1919" h="2559" extrusionOk="0">
                  <a:moveTo>
                    <a:pt x="300" y="1"/>
                  </a:moveTo>
                  <a:lnTo>
                    <a:pt x="1" y="200"/>
                  </a:lnTo>
                  <a:lnTo>
                    <a:pt x="1619" y="2558"/>
                  </a:lnTo>
                  <a:lnTo>
                    <a:pt x="1919" y="2358"/>
                  </a:lnTo>
                  <a:lnTo>
                    <a:pt x="30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6"/>
            <p:cNvSpPr/>
            <p:nvPr/>
          </p:nvSpPr>
          <p:spPr>
            <a:xfrm>
              <a:off x="3887510" y="4079978"/>
              <a:ext cx="44380" cy="66760"/>
            </a:xfrm>
            <a:custGeom>
              <a:avLst/>
              <a:gdLst/>
              <a:ahLst/>
              <a:cxnLst/>
              <a:rect l="l" t="t" r="r" b="b"/>
              <a:pathLst>
                <a:path w="2219" h="3338" extrusionOk="0">
                  <a:moveTo>
                    <a:pt x="1559" y="0"/>
                  </a:moveTo>
                  <a:lnTo>
                    <a:pt x="1260" y="200"/>
                  </a:lnTo>
                  <a:lnTo>
                    <a:pt x="1579" y="1439"/>
                  </a:lnTo>
                  <a:cubicBezTo>
                    <a:pt x="1619" y="1599"/>
                    <a:pt x="1679" y="1759"/>
                    <a:pt x="1739" y="1918"/>
                  </a:cubicBezTo>
                  <a:cubicBezTo>
                    <a:pt x="1599" y="1798"/>
                    <a:pt x="1479" y="1699"/>
                    <a:pt x="1339" y="1599"/>
                  </a:cubicBezTo>
                  <a:lnTo>
                    <a:pt x="300" y="859"/>
                  </a:lnTo>
                  <a:lnTo>
                    <a:pt x="1" y="1079"/>
                  </a:lnTo>
                  <a:lnTo>
                    <a:pt x="1819" y="2338"/>
                  </a:lnTo>
                  <a:cubicBezTo>
                    <a:pt x="1819" y="2378"/>
                    <a:pt x="1839" y="2398"/>
                    <a:pt x="1839" y="2418"/>
                  </a:cubicBezTo>
                  <a:cubicBezTo>
                    <a:pt x="1879" y="2578"/>
                    <a:pt x="1899" y="2658"/>
                    <a:pt x="1899" y="2698"/>
                  </a:cubicBezTo>
                  <a:cubicBezTo>
                    <a:pt x="1899" y="2758"/>
                    <a:pt x="1879" y="2818"/>
                    <a:pt x="1859" y="2858"/>
                  </a:cubicBezTo>
                  <a:cubicBezTo>
                    <a:pt x="1839" y="2897"/>
                    <a:pt x="1799" y="2957"/>
                    <a:pt x="1739" y="2997"/>
                  </a:cubicBezTo>
                  <a:cubicBezTo>
                    <a:pt x="1679" y="3037"/>
                    <a:pt x="1619" y="3057"/>
                    <a:pt x="1559" y="3077"/>
                  </a:cubicBezTo>
                  <a:lnTo>
                    <a:pt x="1759" y="3337"/>
                  </a:lnTo>
                  <a:cubicBezTo>
                    <a:pt x="1859" y="3317"/>
                    <a:pt x="1919" y="3277"/>
                    <a:pt x="1979" y="3237"/>
                  </a:cubicBezTo>
                  <a:cubicBezTo>
                    <a:pt x="2079" y="3177"/>
                    <a:pt x="2139" y="3097"/>
                    <a:pt x="2179" y="3017"/>
                  </a:cubicBezTo>
                  <a:cubicBezTo>
                    <a:pt x="2199" y="2917"/>
                    <a:pt x="2219" y="2818"/>
                    <a:pt x="2199" y="2678"/>
                  </a:cubicBezTo>
                  <a:cubicBezTo>
                    <a:pt x="2199" y="2578"/>
                    <a:pt x="2159" y="2418"/>
                    <a:pt x="2099" y="2178"/>
                  </a:cubicBezTo>
                  <a:lnTo>
                    <a:pt x="15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6"/>
            <p:cNvSpPr/>
            <p:nvPr/>
          </p:nvSpPr>
          <p:spPr>
            <a:xfrm>
              <a:off x="3136990" y="4372498"/>
              <a:ext cx="51180" cy="61980"/>
            </a:xfrm>
            <a:custGeom>
              <a:avLst/>
              <a:gdLst/>
              <a:ahLst/>
              <a:cxnLst/>
              <a:rect l="l" t="t" r="r" b="b"/>
              <a:pathLst>
                <a:path w="2559" h="3099" extrusionOk="0">
                  <a:moveTo>
                    <a:pt x="2558" y="1"/>
                  </a:moveTo>
                  <a:lnTo>
                    <a:pt x="2179" y="81"/>
                  </a:lnTo>
                  <a:lnTo>
                    <a:pt x="1859" y="2259"/>
                  </a:lnTo>
                  <a:cubicBezTo>
                    <a:pt x="1819" y="2439"/>
                    <a:pt x="1799" y="2598"/>
                    <a:pt x="1799" y="2758"/>
                  </a:cubicBezTo>
                  <a:cubicBezTo>
                    <a:pt x="1719" y="2618"/>
                    <a:pt x="1639" y="2479"/>
                    <a:pt x="1559" y="2319"/>
                  </a:cubicBezTo>
                  <a:lnTo>
                    <a:pt x="400" y="440"/>
                  </a:lnTo>
                  <a:lnTo>
                    <a:pt x="1" y="520"/>
                  </a:lnTo>
                  <a:lnTo>
                    <a:pt x="1659" y="3098"/>
                  </a:lnTo>
                  <a:lnTo>
                    <a:pt x="2039" y="3018"/>
                  </a:lnTo>
                  <a:lnTo>
                    <a:pt x="25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6"/>
            <p:cNvSpPr/>
            <p:nvPr/>
          </p:nvSpPr>
          <p:spPr>
            <a:xfrm>
              <a:off x="3192950" y="4382638"/>
              <a:ext cx="41980" cy="44740"/>
            </a:xfrm>
            <a:custGeom>
              <a:avLst/>
              <a:gdLst/>
              <a:ahLst/>
              <a:cxnLst/>
              <a:rect l="l" t="t" r="r" b="b"/>
              <a:pathLst>
                <a:path w="2099" h="2237" extrusionOk="0">
                  <a:moveTo>
                    <a:pt x="1439" y="992"/>
                  </a:moveTo>
                  <a:lnTo>
                    <a:pt x="1459" y="1132"/>
                  </a:lnTo>
                  <a:cubicBezTo>
                    <a:pt x="1499" y="1272"/>
                    <a:pt x="1499" y="1392"/>
                    <a:pt x="1479" y="1492"/>
                  </a:cubicBezTo>
                  <a:cubicBezTo>
                    <a:pt x="1439" y="1592"/>
                    <a:pt x="1379" y="1692"/>
                    <a:pt x="1299" y="1772"/>
                  </a:cubicBezTo>
                  <a:cubicBezTo>
                    <a:pt x="1199" y="1852"/>
                    <a:pt x="1099" y="1892"/>
                    <a:pt x="959" y="1932"/>
                  </a:cubicBezTo>
                  <a:cubicBezTo>
                    <a:pt x="908" y="1939"/>
                    <a:pt x="862" y="1944"/>
                    <a:pt x="821" y="1944"/>
                  </a:cubicBezTo>
                  <a:cubicBezTo>
                    <a:pt x="749" y="1944"/>
                    <a:pt x="690" y="1930"/>
                    <a:pt x="640" y="1892"/>
                  </a:cubicBezTo>
                  <a:cubicBezTo>
                    <a:pt x="560" y="1852"/>
                    <a:pt x="500" y="1792"/>
                    <a:pt x="480" y="1692"/>
                  </a:cubicBezTo>
                  <a:cubicBezTo>
                    <a:pt x="480" y="1632"/>
                    <a:pt x="480" y="1572"/>
                    <a:pt x="500" y="1512"/>
                  </a:cubicBezTo>
                  <a:cubicBezTo>
                    <a:pt x="520" y="1472"/>
                    <a:pt x="560" y="1412"/>
                    <a:pt x="620" y="1372"/>
                  </a:cubicBezTo>
                  <a:cubicBezTo>
                    <a:pt x="660" y="1332"/>
                    <a:pt x="759" y="1292"/>
                    <a:pt x="899" y="1252"/>
                  </a:cubicBezTo>
                  <a:cubicBezTo>
                    <a:pt x="1139" y="1152"/>
                    <a:pt x="1319" y="1072"/>
                    <a:pt x="1439" y="992"/>
                  </a:cubicBezTo>
                  <a:close/>
                  <a:moveTo>
                    <a:pt x="1058" y="0"/>
                  </a:moveTo>
                  <a:cubicBezTo>
                    <a:pt x="976" y="0"/>
                    <a:pt x="885" y="10"/>
                    <a:pt x="779" y="33"/>
                  </a:cubicBezTo>
                  <a:cubicBezTo>
                    <a:pt x="600" y="73"/>
                    <a:pt x="460" y="133"/>
                    <a:pt x="340" y="213"/>
                  </a:cubicBezTo>
                  <a:cubicBezTo>
                    <a:pt x="200" y="273"/>
                    <a:pt x="120" y="373"/>
                    <a:pt x="60" y="473"/>
                  </a:cubicBezTo>
                  <a:cubicBezTo>
                    <a:pt x="20" y="573"/>
                    <a:pt x="0" y="693"/>
                    <a:pt x="0" y="853"/>
                  </a:cubicBezTo>
                  <a:lnTo>
                    <a:pt x="340" y="833"/>
                  </a:lnTo>
                  <a:cubicBezTo>
                    <a:pt x="340" y="673"/>
                    <a:pt x="380" y="553"/>
                    <a:pt x="440" y="493"/>
                  </a:cubicBezTo>
                  <a:cubicBezTo>
                    <a:pt x="520" y="413"/>
                    <a:pt x="620" y="373"/>
                    <a:pt x="779" y="333"/>
                  </a:cubicBezTo>
                  <a:cubicBezTo>
                    <a:pt x="843" y="319"/>
                    <a:pt x="902" y="312"/>
                    <a:pt x="956" y="312"/>
                  </a:cubicBezTo>
                  <a:cubicBezTo>
                    <a:pt x="1053" y="312"/>
                    <a:pt x="1135" y="334"/>
                    <a:pt x="1199" y="373"/>
                  </a:cubicBezTo>
                  <a:cubicBezTo>
                    <a:pt x="1279" y="413"/>
                    <a:pt x="1339" y="493"/>
                    <a:pt x="1359" y="633"/>
                  </a:cubicBezTo>
                  <a:cubicBezTo>
                    <a:pt x="1359" y="653"/>
                    <a:pt x="1359" y="693"/>
                    <a:pt x="1379" y="733"/>
                  </a:cubicBezTo>
                  <a:cubicBezTo>
                    <a:pt x="1259" y="813"/>
                    <a:pt x="1059" y="893"/>
                    <a:pt x="779" y="973"/>
                  </a:cubicBezTo>
                  <a:cubicBezTo>
                    <a:pt x="660" y="1012"/>
                    <a:pt x="560" y="1052"/>
                    <a:pt x="500" y="1092"/>
                  </a:cubicBezTo>
                  <a:cubicBezTo>
                    <a:pt x="400" y="1132"/>
                    <a:pt x="340" y="1192"/>
                    <a:pt x="260" y="1252"/>
                  </a:cubicBezTo>
                  <a:cubicBezTo>
                    <a:pt x="200" y="1312"/>
                    <a:pt x="160" y="1392"/>
                    <a:pt x="140" y="1492"/>
                  </a:cubicBezTo>
                  <a:cubicBezTo>
                    <a:pt x="100" y="1592"/>
                    <a:pt x="100" y="1672"/>
                    <a:pt x="120" y="1772"/>
                  </a:cubicBezTo>
                  <a:cubicBezTo>
                    <a:pt x="160" y="1952"/>
                    <a:pt x="240" y="2072"/>
                    <a:pt x="380" y="2151"/>
                  </a:cubicBezTo>
                  <a:cubicBezTo>
                    <a:pt x="478" y="2213"/>
                    <a:pt x="583" y="2236"/>
                    <a:pt x="701" y="2236"/>
                  </a:cubicBezTo>
                  <a:cubicBezTo>
                    <a:pt x="775" y="2236"/>
                    <a:pt x="854" y="2227"/>
                    <a:pt x="939" y="2211"/>
                  </a:cubicBezTo>
                  <a:cubicBezTo>
                    <a:pt x="1079" y="2191"/>
                    <a:pt x="1199" y="2131"/>
                    <a:pt x="1299" y="2072"/>
                  </a:cubicBezTo>
                  <a:cubicBezTo>
                    <a:pt x="1399" y="1992"/>
                    <a:pt x="1519" y="1892"/>
                    <a:pt x="1619" y="1772"/>
                  </a:cubicBezTo>
                  <a:cubicBezTo>
                    <a:pt x="1659" y="1852"/>
                    <a:pt x="1699" y="1932"/>
                    <a:pt x="1739" y="1992"/>
                  </a:cubicBezTo>
                  <a:lnTo>
                    <a:pt x="2098" y="1932"/>
                  </a:lnTo>
                  <a:cubicBezTo>
                    <a:pt x="2038" y="1852"/>
                    <a:pt x="1998" y="1772"/>
                    <a:pt x="1958" y="1692"/>
                  </a:cubicBezTo>
                  <a:cubicBezTo>
                    <a:pt x="1938" y="1612"/>
                    <a:pt x="1878" y="1412"/>
                    <a:pt x="1818" y="1092"/>
                  </a:cubicBezTo>
                  <a:lnTo>
                    <a:pt x="1719" y="633"/>
                  </a:lnTo>
                  <a:cubicBezTo>
                    <a:pt x="1679" y="493"/>
                    <a:pt x="1659" y="373"/>
                    <a:pt x="1639" y="333"/>
                  </a:cubicBezTo>
                  <a:cubicBezTo>
                    <a:pt x="1599" y="233"/>
                    <a:pt x="1539" y="173"/>
                    <a:pt x="1479" y="113"/>
                  </a:cubicBezTo>
                  <a:cubicBezTo>
                    <a:pt x="1419" y="53"/>
                    <a:pt x="1319" y="33"/>
                    <a:pt x="1219" y="13"/>
                  </a:cubicBezTo>
                  <a:cubicBezTo>
                    <a:pt x="1169" y="5"/>
                    <a:pt x="1116" y="0"/>
                    <a:pt x="10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6"/>
            <p:cNvSpPr/>
            <p:nvPr/>
          </p:nvSpPr>
          <p:spPr>
            <a:xfrm>
              <a:off x="3231710" y="4362118"/>
              <a:ext cx="18400" cy="57160"/>
            </a:xfrm>
            <a:custGeom>
              <a:avLst/>
              <a:gdLst/>
              <a:ahLst/>
              <a:cxnLst/>
              <a:rect l="l" t="t" r="r" b="b"/>
              <a:pathLst>
                <a:path w="920" h="2858" extrusionOk="0">
                  <a:moveTo>
                    <a:pt x="340" y="0"/>
                  </a:moveTo>
                  <a:lnTo>
                    <a:pt x="0" y="60"/>
                  </a:lnTo>
                  <a:lnTo>
                    <a:pt x="580" y="2858"/>
                  </a:lnTo>
                  <a:lnTo>
                    <a:pt x="920" y="2798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6"/>
            <p:cNvSpPr/>
            <p:nvPr/>
          </p:nvSpPr>
          <p:spPr>
            <a:xfrm>
              <a:off x="2609470" y="4380098"/>
              <a:ext cx="45980" cy="59560"/>
            </a:xfrm>
            <a:custGeom>
              <a:avLst/>
              <a:gdLst/>
              <a:ahLst/>
              <a:cxnLst/>
              <a:rect l="l" t="t" r="r" b="b"/>
              <a:pathLst>
                <a:path w="2299" h="2978" extrusionOk="0">
                  <a:moveTo>
                    <a:pt x="41" y="1"/>
                  </a:moveTo>
                  <a:lnTo>
                    <a:pt x="1" y="340"/>
                  </a:lnTo>
                  <a:lnTo>
                    <a:pt x="940" y="420"/>
                  </a:lnTo>
                  <a:lnTo>
                    <a:pt x="720" y="2938"/>
                  </a:lnTo>
                  <a:lnTo>
                    <a:pt x="1080" y="2978"/>
                  </a:lnTo>
                  <a:lnTo>
                    <a:pt x="1319" y="460"/>
                  </a:lnTo>
                  <a:lnTo>
                    <a:pt x="2259" y="560"/>
                  </a:lnTo>
                  <a:lnTo>
                    <a:pt x="2299" y="220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6"/>
            <p:cNvSpPr/>
            <p:nvPr/>
          </p:nvSpPr>
          <p:spPr>
            <a:xfrm>
              <a:off x="2650630" y="4400078"/>
              <a:ext cx="39580" cy="58760"/>
            </a:xfrm>
            <a:custGeom>
              <a:avLst/>
              <a:gdLst/>
              <a:ahLst/>
              <a:cxnLst/>
              <a:rect l="l" t="t" r="r" b="b"/>
              <a:pathLst>
                <a:path w="1979" h="2938" extrusionOk="0">
                  <a:moveTo>
                    <a:pt x="101" y="1"/>
                  </a:moveTo>
                  <a:lnTo>
                    <a:pt x="680" y="2139"/>
                  </a:lnTo>
                  <a:cubicBezTo>
                    <a:pt x="660" y="2179"/>
                    <a:pt x="660" y="2199"/>
                    <a:pt x="640" y="2219"/>
                  </a:cubicBezTo>
                  <a:cubicBezTo>
                    <a:pt x="580" y="2358"/>
                    <a:pt x="540" y="2438"/>
                    <a:pt x="520" y="2478"/>
                  </a:cubicBezTo>
                  <a:cubicBezTo>
                    <a:pt x="480" y="2518"/>
                    <a:pt x="440" y="2538"/>
                    <a:pt x="380" y="2558"/>
                  </a:cubicBezTo>
                  <a:cubicBezTo>
                    <a:pt x="340" y="2598"/>
                    <a:pt x="280" y="2598"/>
                    <a:pt x="201" y="2598"/>
                  </a:cubicBezTo>
                  <a:cubicBezTo>
                    <a:pt x="141" y="2578"/>
                    <a:pt x="81" y="2558"/>
                    <a:pt x="1" y="2538"/>
                  </a:cubicBezTo>
                  <a:lnTo>
                    <a:pt x="1" y="2878"/>
                  </a:lnTo>
                  <a:cubicBezTo>
                    <a:pt x="81" y="2898"/>
                    <a:pt x="161" y="2938"/>
                    <a:pt x="221" y="2938"/>
                  </a:cubicBezTo>
                  <a:cubicBezTo>
                    <a:pt x="340" y="2938"/>
                    <a:pt x="440" y="2918"/>
                    <a:pt x="520" y="2878"/>
                  </a:cubicBezTo>
                  <a:cubicBezTo>
                    <a:pt x="620" y="2838"/>
                    <a:pt x="680" y="2758"/>
                    <a:pt x="760" y="2638"/>
                  </a:cubicBezTo>
                  <a:cubicBezTo>
                    <a:pt x="820" y="2558"/>
                    <a:pt x="900" y="2418"/>
                    <a:pt x="1000" y="2199"/>
                  </a:cubicBezTo>
                  <a:lnTo>
                    <a:pt x="1979" y="180"/>
                  </a:lnTo>
                  <a:lnTo>
                    <a:pt x="1639" y="140"/>
                  </a:lnTo>
                  <a:lnTo>
                    <a:pt x="1080" y="1299"/>
                  </a:lnTo>
                  <a:cubicBezTo>
                    <a:pt x="1020" y="1439"/>
                    <a:pt x="940" y="1599"/>
                    <a:pt x="900" y="1759"/>
                  </a:cubicBezTo>
                  <a:cubicBezTo>
                    <a:pt x="860" y="1579"/>
                    <a:pt x="820" y="1419"/>
                    <a:pt x="780" y="1259"/>
                  </a:cubicBezTo>
                  <a:lnTo>
                    <a:pt x="460" y="41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6"/>
            <p:cNvSpPr/>
            <p:nvPr/>
          </p:nvSpPr>
          <p:spPr>
            <a:xfrm>
              <a:off x="2692190" y="4404078"/>
              <a:ext cx="26400" cy="41980"/>
            </a:xfrm>
            <a:custGeom>
              <a:avLst/>
              <a:gdLst/>
              <a:ahLst/>
              <a:cxnLst/>
              <a:rect l="l" t="t" r="r" b="b"/>
              <a:pathLst>
                <a:path w="1320" h="2099" extrusionOk="0">
                  <a:moveTo>
                    <a:pt x="201" y="0"/>
                  </a:moveTo>
                  <a:lnTo>
                    <a:pt x="1" y="2059"/>
                  </a:lnTo>
                  <a:lnTo>
                    <a:pt x="361" y="2099"/>
                  </a:lnTo>
                  <a:lnTo>
                    <a:pt x="460" y="1019"/>
                  </a:lnTo>
                  <a:cubicBezTo>
                    <a:pt x="460" y="860"/>
                    <a:pt x="500" y="740"/>
                    <a:pt x="560" y="620"/>
                  </a:cubicBezTo>
                  <a:cubicBezTo>
                    <a:pt x="580" y="540"/>
                    <a:pt x="640" y="480"/>
                    <a:pt x="700" y="440"/>
                  </a:cubicBezTo>
                  <a:cubicBezTo>
                    <a:pt x="760" y="400"/>
                    <a:pt x="840" y="380"/>
                    <a:pt x="920" y="380"/>
                  </a:cubicBezTo>
                  <a:cubicBezTo>
                    <a:pt x="1000" y="400"/>
                    <a:pt x="1080" y="420"/>
                    <a:pt x="1160" y="480"/>
                  </a:cubicBezTo>
                  <a:lnTo>
                    <a:pt x="1320" y="160"/>
                  </a:lnTo>
                  <a:cubicBezTo>
                    <a:pt x="1200" y="80"/>
                    <a:pt x="1080" y="40"/>
                    <a:pt x="960" y="20"/>
                  </a:cubicBezTo>
                  <a:cubicBezTo>
                    <a:pt x="880" y="20"/>
                    <a:pt x="800" y="40"/>
                    <a:pt x="740" y="80"/>
                  </a:cubicBezTo>
                  <a:cubicBezTo>
                    <a:pt x="660" y="120"/>
                    <a:pt x="580" y="200"/>
                    <a:pt x="480" y="340"/>
                  </a:cubicBezTo>
                  <a:lnTo>
                    <a:pt x="520" y="20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6"/>
            <p:cNvSpPr/>
            <p:nvPr/>
          </p:nvSpPr>
          <p:spPr>
            <a:xfrm>
              <a:off x="2240610" y="4302578"/>
              <a:ext cx="51160" cy="60060"/>
            </a:xfrm>
            <a:custGeom>
              <a:avLst/>
              <a:gdLst/>
              <a:ahLst/>
              <a:cxnLst/>
              <a:rect l="l" t="t" r="r" b="b"/>
              <a:pathLst>
                <a:path w="2558" h="3003" extrusionOk="0">
                  <a:moveTo>
                    <a:pt x="1239" y="0"/>
                  </a:moveTo>
                  <a:cubicBezTo>
                    <a:pt x="1079" y="20"/>
                    <a:pt x="919" y="80"/>
                    <a:pt x="800" y="160"/>
                  </a:cubicBezTo>
                  <a:cubicBezTo>
                    <a:pt x="680" y="260"/>
                    <a:pt x="600" y="380"/>
                    <a:pt x="560" y="500"/>
                  </a:cubicBezTo>
                  <a:cubicBezTo>
                    <a:pt x="520" y="639"/>
                    <a:pt x="520" y="759"/>
                    <a:pt x="540" y="879"/>
                  </a:cubicBezTo>
                  <a:cubicBezTo>
                    <a:pt x="560" y="999"/>
                    <a:pt x="640" y="1119"/>
                    <a:pt x="740" y="1219"/>
                  </a:cubicBezTo>
                  <a:cubicBezTo>
                    <a:pt x="820" y="1319"/>
                    <a:pt x="979" y="1439"/>
                    <a:pt x="1199" y="1579"/>
                  </a:cubicBezTo>
                  <a:cubicBezTo>
                    <a:pt x="1439" y="1718"/>
                    <a:pt x="1579" y="1818"/>
                    <a:pt x="1639" y="1878"/>
                  </a:cubicBezTo>
                  <a:cubicBezTo>
                    <a:pt x="1739" y="1958"/>
                    <a:pt x="1799" y="2038"/>
                    <a:pt x="1839" y="2118"/>
                  </a:cubicBezTo>
                  <a:cubicBezTo>
                    <a:pt x="1859" y="2198"/>
                    <a:pt x="1859" y="2278"/>
                    <a:pt x="1839" y="2358"/>
                  </a:cubicBezTo>
                  <a:cubicBezTo>
                    <a:pt x="1799" y="2438"/>
                    <a:pt x="1759" y="2518"/>
                    <a:pt x="1679" y="2578"/>
                  </a:cubicBezTo>
                  <a:cubicBezTo>
                    <a:pt x="1599" y="2618"/>
                    <a:pt x="1499" y="2658"/>
                    <a:pt x="1379" y="2658"/>
                  </a:cubicBezTo>
                  <a:cubicBezTo>
                    <a:pt x="1259" y="2658"/>
                    <a:pt x="1139" y="2638"/>
                    <a:pt x="999" y="2598"/>
                  </a:cubicBezTo>
                  <a:cubicBezTo>
                    <a:pt x="860" y="2538"/>
                    <a:pt x="720" y="2458"/>
                    <a:pt x="620" y="2378"/>
                  </a:cubicBezTo>
                  <a:cubicBezTo>
                    <a:pt x="520" y="2278"/>
                    <a:pt x="440" y="2178"/>
                    <a:pt x="420" y="2058"/>
                  </a:cubicBezTo>
                  <a:cubicBezTo>
                    <a:pt x="380" y="1958"/>
                    <a:pt x="380" y="1838"/>
                    <a:pt x="420" y="1698"/>
                  </a:cubicBezTo>
                  <a:lnTo>
                    <a:pt x="60" y="1619"/>
                  </a:lnTo>
                  <a:cubicBezTo>
                    <a:pt x="20" y="1798"/>
                    <a:pt x="0" y="1978"/>
                    <a:pt x="60" y="2138"/>
                  </a:cubicBezTo>
                  <a:cubicBezTo>
                    <a:pt x="100" y="2318"/>
                    <a:pt x="180" y="2478"/>
                    <a:pt x="340" y="2598"/>
                  </a:cubicBezTo>
                  <a:cubicBezTo>
                    <a:pt x="480" y="2738"/>
                    <a:pt x="660" y="2837"/>
                    <a:pt x="919" y="2917"/>
                  </a:cubicBezTo>
                  <a:cubicBezTo>
                    <a:pt x="1067" y="2967"/>
                    <a:pt x="1229" y="3003"/>
                    <a:pt x="1371" y="3003"/>
                  </a:cubicBezTo>
                  <a:cubicBezTo>
                    <a:pt x="1401" y="3003"/>
                    <a:pt x="1431" y="3001"/>
                    <a:pt x="1459" y="2997"/>
                  </a:cubicBezTo>
                  <a:cubicBezTo>
                    <a:pt x="1639" y="2977"/>
                    <a:pt x="1799" y="2917"/>
                    <a:pt x="1919" y="2817"/>
                  </a:cubicBezTo>
                  <a:cubicBezTo>
                    <a:pt x="2058" y="2718"/>
                    <a:pt x="2138" y="2598"/>
                    <a:pt x="2198" y="2458"/>
                  </a:cubicBezTo>
                  <a:cubicBezTo>
                    <a:pt x="2238" y="2298"/>
                    <a:pt x="2238" y="2158"/>
                    <a:pt x="2198" y="2018"/>
                  </a:cubicBezTo>
                  <a:cubicBezTo>
                    <a:pt x="2178" y="1898"/>
                    <a:pt x="2078" y="1758"/>
                    <a:pt x="1959" y="1639"/>
                  </a:cubicBezTo>
                  <a:cubicBezTo>
                    <a:pt x="1859" y="1539"/>
                    <a:pt x="1679" y="1419"/>
                    <a:pt x="1419" y="1259"/>
                  </a:cubicBezTo>
                  <a:cubicBezTo>
                    <a:pt x="1139" y="1099"/>
                    <a:pt x="979" y="959"/>
                    <a:pt x="939" y="879"/>
                  </a:cubicBezTo>
                  <a:cubicBezTo>
                    <a:pt x="880" y="799"/>
                    <a:pt x="880" y="699"/>
                    <a:pt x="919" y="599"/>
                  </a:cubicBezTo>
                  <a:cubicBezTo>
                    <a:pt x="959" y="480"/>
                    <a:pt x="1039" y="420"/>
                    <a:pt x="1159" y="360"/>
                  </a:cubicBezTo>
                  <a:cubicBezTo>
                    <a:pt x="1202" y="346"/>
                    <a:pt x="1252" y="339"/>
                    <a:pt x="1308" y="339"/>
                  </a:cubicBezTo>
                  <a:cubicBezTo>
                    <a:pt x="1412" y="339"/>
                    <a:pt x="1537" y="361"/>
                    <a:pt x="1679" y="400"/>
                  </a:cubicBezTo>
                  <a:cubicBezTo>
                    <a:pt x="1879" y="480"/>
                    <a:pt x="2018" y="579"/>
                    <a:pt x="2098" y="699"/>
                  </a:cubicBezTo>
                  <a:cubicBezTo>
                    <a:pt x="2178" y="819"/>
                    <a:pt x="2198" y="979"/>
                    <a:pt x="2158" y="1159"/>
                  </a:cubicBezTo>
                  <a:lnTo>
                    <a:pt x="2518" y="1239"/>
                  </a:lnTo>
                  <a:cubicBezTo>
                    <a:pt x="2558" y="1079"/>
                    <a:pt x="2558" y="919"/>
                    <a:pt x="2518" y="779"/>
                  </a:cubicBezTo>
                  <a:cubicBezTo>
                    <a:pt x="2478" y="619"/>
                    <a:pt x="2398" y="480"/>
                    <a:pt x="2258" y="360"/>
                  </a:cubicBezTo>
                  <a:cubicBezTo>
                    <a:pt x="2138" y="240"/>
                    <a:pt x="1979" y="160"/>
                    <a:pt x="1759" y="80"/>
                  </a:cubicBezTo>
                  <a:cubicBezTo>
                    <a:pt x="1579" y="20"/>
                    <a:pt x="1419" y="0"/>
                    <a:pt x="1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6"/>
            <p:cNvSpPr/>
            <p:nvPr/>
          </p:nvSpPr>
          <p:spPr>
            <a:xfrm>
              <a:off x="2301350" y="4314558"/>
              <a:ext cx="45180" cy="62760"/>
            </a:xfrm>
            <a:custGeom>
              <a:avLst/>
              <a:gdLst/>
              <a:ahLst/>
              <a:cxnLst/>
              <a:rect l="l" t="t" r="r" b="b"/>
              <a:pathLst>
                <a:path w="2259" h="3138" extrusionOk="0">
                  <a:moveTo>
                    <a:pt x="100" y="0"/>
                  </a:moveTo>
                  <a:lnTo>
                    <a:pt x="1" y="320"/>
                  </a:lnTo>
                  <a:lnTo>
                    <a:pt x="880" y="620"/>
                  </a:lnTo>
                  <a:lnTo>
                    <a:pt x="80" y="3018"/>
                  </a:lnTo>
                  <a:lnTo>
                    <a:pt x="440" y="3138"/>
                  </a:lnTo>
                  <a:lnTo>
                    <a:pt x="1239" y="760"/>
                  </a:lnTo>
                  <a:lnTo>
                    <a:pt x="2139" y="1060"/>
                  </a:lnTo>
                  <a:lnTo>
                    <a:pt x="2259" y="74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6"/>
            <p:cNvSpPr/>
            <p:nvPr/>
          </p:nvSpPr>
          <p:spPr>
            <a:xfrm>
              <a:off x="2335330" y="4331738"/>
              <a:ext cx="55560" cy="56780"/>
            </a:xfrm>
            <a:custGeom>
              <a:avLst/>
              <a:gdLst/>
              <a:ahLst/>
              <a:cxnLst/>
              <a:rect l="l" t="t" r="r" b="b"/>
              <a:pathLst>
                <a:path w="2778" h="2839" extrusionOk="0">
                  <a:moveTo>
                    <a:pt x="1179" y="440"/>
                  </a:moveTo>
                  <a:lnTo>
                    <a:pt x="1858" y="680"/>
                  </a:lnTo>
                  <a:cubicBezTo>
                    <a:pt x="2018" y="740"/>
                    <a:pt x="2138" y="780"/>
                    <a:pt x="2198" y="820"/>
                  </a:cubicBezTo>
                  <a:cubicBezTo>
                    <a:pt x="2278" y="880"/>
                    <a:pt x="2338" y="960"/>
                    <a:pt x="2358" y="1060"/>
                  </a:cubicBezTo>
                  <a:cubicBezTo>
                    <a:pt x="2398" y="1160"/>
                    <a:pt x="2378" y="1260"/>
                    <a:pt x="2338" y="1379"/>
                  </a:cubicBezTo>
                  <a:cubicBezTo>
                    <a:pt x="2298" y="1539"/>
                    <a:pt x="2198" y="1639"/>
                    <a:pt x="2078" y="1699"/>
                  </a:cubicBezTo>
                  <a:cubicBezTo>
                    <a:pt x="2028" y="1716"/>
                    <a:pt x="1969" y="1725"/>
                    <a:pt x="1898" y="1725"/>
                  </a:cubicBezTo>
                  <a:cubicBezTo>
                    <a:pt x="1799" y="1725"/>
                    <a:pt x="1679" y="1706"/>
                    <a:pt x="1539" y="1659"/>
                  </a:cubicBezTo>
                  <a:lnTo>
                    <a:pt x="839" y="1419"/>
                  </a:lnTo>
                  <a:lnTo>
                    <a:pt x="1179" y="440"/>
                  </a:lnTo>
                  <a:close/>
                  <a:moveTo>
                    <a:pt x="919" y="1"/>
                  </a:moveTo>
                  <a:lnTo>
                    <a:pt x="0" y="2718"/>
                  </a:lnTo>
                  <a:lnTo>
                    <a:pt x="360" y="2838"/>
                  </a:lnTo>
                  <a:lnTo>
                    <a:pt x="739" y="1739"/>
                  </a:lnTo>
                  <a:lnTo>
                    <a:pt x="1419" y="1979"/>
                  </a:lnTo>
                  <a:cubicBezTo>
                    <a:pt x="1635" y="2044"/>
                    <a:pt x="1816" y="2079"/>
                    <a:pt x="1969" y="2079"/>
                  </a:cubicBezTo>
                  <a:cubicBezTo>
                    <a:pt x="2098" y="2079"/>
                    <a:pt x="2206" y="2054"/>
                    <a:pt x="2298" y="1999"/>
                  </a:cubicBezTo>
                  <a:cubicBezTo>
                    <a:pt x="2498" y="1899"/>
                    <a:pt x="2638" y="1719"/>
                    <a:pt x="2718" y="1499"/>
                  </a:cubicBezTo>
                  <a:cubicBezTo>
                    <a:pt x="2758" y="1359"/>
                    <a:pt x="2778" y="1220"/>
                    <a:pt x="2758" y="1100"/>
                  </a:cubicBezTo>
                  <a:cubicBezTo>
                    <a:pt x="2738" y="960"/>
                    <a:pt x="2698" y="860"/>
                    <a:pt x="2638" y="760"/>
                  </a:cubicBezTo>
                  <a:cubicBezTo>
                    <a:pt x="2558" y="660"/>
                    <a:pt x="2478" y="580"/>
                    <a:pt x="2338" y="520"/>
                  </a:cubicBezTo>
                  <a:cubicBezTo>
                    <a:pt x="2258" y="460"/>
                    <a:pt x="2118" y="420"/>
                    <a:pt x="1938" y="360"/>
                  </a:cubicBezTo>
                  <a:lnTo>
                    <a:pt x="91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6"/>
            <p:cNvSpPr/>
            <p:nvPr/>
          </p:nvSpPr>
          <p:spPr>
            <a:xfrm>
              <a:off x="1749450" y="4051038"/>
              <a:ext cx="54380" cy="59480"/>
            </a:xfrm>
            <a:custGeom>
              <a:avLst/>
              <a:gdLst/>
              <a:ahLst/>
              <a:cxnLst/>
              <a:rect l="l" t="t" r="r" b="b"/>
              <a:pathLst>
                <a:path w="2719" h="2974" extrusionOk="0">
                  <a:moveTo>
                    <a:pt x="1511" y="1"/>
                  </a:moveTo>
                  <a:cubicBezTo>
                    <a:pt x="1389" y="1"/>
                    <a:pt x="1284" y="23"/>
                    <a:pt x="1180" y="68"/>
                  </a:cubicBezTo>
                  <a:cubicBezTo>
                    <a:pt x="1040" y="128"/>
                    <a:pt x="940" y="228"/>
                    <a:pt x="860" y="348"/>
                  </a:cubicBezTo>
                  <a:cubicBezTo>
                    <a:pt x="780" y="468"/>
                    <a:pt x="760" y="588"/>
                    <a:pt x="760" y="708"/>
                  </a:cubicBezTo>
                  <a:cubicBezTo>
                    <a:pt x="760" y="828"/>
                    <a:pt x="800" y="968"/>
                    <a:pt x="880" y="1087"/>
                  </a:cubicBezTo>
                  <a:cubicBezTo>
                    <a:pt x="940" y="1187"/>
                    <a:pt x="1060" y="1347"/>
                    <a:pt x="1259" y="1527"/>
                  </a:cubicBezTo>
                  <a:cubicBezTo>
                    <a:pt x="1439" y="1727"/>
                    <a:pt x="1559" y="1847"/>
                    <a:pt x="1619" y="1927"/>
                  </a:cubicBezTo>
                  <a:cubicBezTo>
                    <a:pt x="1699" y="2027"/>
                    <a:pt x="1739" y="2107"/>
                    <a:pt x="1739" y="2206"/>
                  </a:cubicBezTo>
                  <a:cubicBezTo>
                    <a:pt x="1759" y="2286"/>
                    <a:pt x="1739" y="2366"/>
                    <a:pt x="1679" y="2446"/>
                  </a:cubicBezTo>
                  <a:cubicBezTo>
                    <a:pt x="1639" y="2506"/>
                    <a:pt x="1579" y="2566"/>
                    <a:pt x="1479" y="2606"/>
                  </a:cubicBezTo>
                  <a:cubicBezTo>
                    <a:pt x="1432" y="2629"/>
                    <a:pt x="1379" y="2639"/>
                    <a:pt x="1318" y="2639"/>
                  </a:cubicBezTo>
                  <a:cubicBezTo>
                    <a:pt x="1275" y="2639"/>
                    <a:pt x="1229" y="2634"/>
                    <a:pt x="1180" y="2626"/>
                  </a:cubicBezTo>
                  <a:cubicBezTo>
                    <a:pt x="1080" y="2606"/>
                    <a:pt x="960" y="2546"/>
                    <a:pt x="820" y="2486"/>
                  </a:cubicBezTo>
                  <a:cubicBezTo>
                    <a:pt x="680" y="2386"/>
                    <a:pt x="580" y="2286"/>
                    <a:pt x="500" y="2186"/>
                  </a:cubicBezTo>
                  <a:cubicBezTo>
                    <a:pt x="420" y="2067"/>
                    <a:pt x="380" y="1947"/>
                    <a:pt x="360" y="1847"/>
                  </a:cubicBezTo>
                  <a:cubicBezTo>
                    <a:pt x="360" y="1727"/>
                    <a:pt x="400" y="1607"/>
                    <a:pt x="460" y="1467"/>
                  </a:cubicBezTo>
                  <a:lnTo>
                    <a:pt x="140" y="1307"/>
                  </a:lnTo>
                  <a:cubicBezTo>
                    <a:pt x="41" y="1487"/>
                    <a:pt x="1" y="1647"/>
                    <a:pt x="1" y="1827"/>
                  </a:cubicBezTo>
                  <a:cubicBezTo>
                    <a:pt x="1" y="2007"/>
                    <a:pt x="61" y="2186"/>
                    <a:pt x="160" y="2346"/>
                  </a:cubicBezTo>
                  <a:cubicBezTo>
                    <a:pt x="280" y="2486"/>
                    <a:pt x="440" y="2646"/>
                    <a:pt x="660" y="2786"/>
                  </a:cubicBezTo>
                  <a:cubicBezTo>
                    <a:pt x="840" y="2886"/>
                    <a:pt x="1020" y="2946"/>
                    <a:pt x="1199" y="2966"/>
                  </a:cubicBezTo>
                  <a:cubicBezTo>
                    <a:pt x="1244" y="2971"/>
                    <a:pt x="1288" y="2973"/>
                    <a:pt x="1331" y="2973"/>
                  </a:cubicBezTo>
                  <a:cubicBezTo>
                    <a:pt x="1458" y="2973"/>
                    <a:pt x="1574" y="2951"/>
                    <a:pt x="1679" y="2906"/>
                  </a:cubicBezTo>
                  <a:cubicBezTo>
                    <a:pt x="1819" y="2826"/>
                    <a:pt x="1939" y="2726"/>
                    <a:pt x="2019" y="2606"/>
                  </a:cubicBezTo>
                  <a:cubicBezTo>
                    <a:pt x="2099" y="2466"/>
                    <a:pt x="2139" y="2346"/>
                    <a:pt x="2119" y="2186"/>
                  </a:cubicBezTo>
                  <a:cubicBezTo>
                    <a:pt x="2119" y="2047"/>
                    <a:pt x="2059" y="1907"/>
                    <a:pt x="1959" y="1747"/>
                  </a:cubicBezTo>
                  <a:cubicBezTo>
                    <a:pt x="1899" y="1647"/>
                    <a:pt x="1739" y="1487"/>
                    <a:pt x="1519" y="1267"/>
                  </a:cubicBezTo>
                  <a:cubicBezTo>
                    <a:pt x="1299" y="1047"/>
                    <a:pt x="1180" y="888"/>
                    <a:pt x="1140" y="788"/>
                  </a:cubicBezTo>
                  <a:cubicBezTo>
                    <a:pt x="1120" y="688"/>
                    <a:pt x="1120" y="608"/>
                    <a:pt x="1180" y="508"/>
                  </a:cubicBezTo>
                  <a:cubicBezTo>
                    <a:pt x="1239" y="408"/>
                    <a:pt x="1339" y="368"/>
                    <a:pt x="1479" y="348"/>
                  </a:cubicBezTo>
                  <a:cubicBezTo>
                    <a:pt x="1499" y="345"/>
                    <a:pt x="1520" y="343"/>
                    <a:pt x="1542" y="343"/>
                  </a:cubicBezTo>
                  <a:cubicBezTo>
                    <a:pt x="1657" y="343"/>
                    <a:pt x="1808" y="388"/>
                    <a:pt x="1959" y="488"/>
                  </a:cubicBezTo>
                  <a:cubicBezTo>
                    <a:pt x="2159" y="608"/>
                    <a:pt x="2279" y="748"/>
                    <a:pt x="2318" y="868"/>
                  </a:cubicBezTo>
                  <a:cubicBezTo>
                    <a:pt x="2358" y="1008"/>
                    <a:pt x="2358" y="1167"/>
                    <a:pt x="2279" y="1327"/>
                  </a:cubicBezTo>
                  <a:lnTo>
                    <a:pt x="2598" y="1487"/>
                  </a:lnTo>
                  <a:cubicBezTo>
                    <a:pt x="2678" y="1347"/>
                    <a:pt x="2718" y="1187"/>
                    <a:pt x="2718" y="1047"/>
                  </a:cubicBezTo>
                  <a:cubicBezTo>
                    <a:pt x="2698" y="888"/>
                    <a:pt x="2658" y="728"/>
                    <a:pt x="2558" y="588"/>
                  </a:cubicBezTo>
                  <a:cubicBezTo>
                    <a:pt x="2458" y="448"/>
                    <a:pt x="2318" y="308"/>
                    <a:pt x="2119" y="208"/>
                  </a:cubicBezTo>
                  <a:cubicBezTo>
                    <a:pt x="1959" y="108"/>
                    <a:pt x="1799" y="48"/>
                    <a:pt x="1639" y="8"/>
                  </a:cubicBezTo>
                  <a:cubicBezTo>
                    <a:pt x="1594" y="3"/>
                    <a:pt x="1552" y="1"/>
                    <a:pt x="15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6"/>
            <p:cNvSpPr/>
            <p:nvPr/>
          </p:nvSpPr>
          <p:spPr>
            <a:xfrm>
              <a:off x="1793410" y="4091558"/>
              <a:ext cx="42380" cy="43660"/>
            </a:xfrm>
            <a:custGeom>
              <a:avLst/>
              <a:gdLst/>
              <a:ahLst/>
              <a:cxnLst/>
              <a:rect l="l" t="t" r="r" b="b"/>
              <a:pathLst>
                <a:path w="2119" h="2183" extrusionOk="0">
                  <a:moveTo>
                    <a:pt x="1159" y="313"/>
                  </a:moveTo>
                  <a:cubicBezTo>
                    <a:pt x="1266" y="313"/>
                    <a:pt x="1372" y="339"/>
                    <a:pt x="1479" y="400"/>
                  </a:cubicBezTo>
                  <a:cubicBezTo>
                    <a:pt x="1639" y="500"/>
                    <a:pt x="1719" y="640"/>
                    <a:pt x="1759" y="800"/>
                  </a:cubicBezTo>
                  <a:cubicBezTo>
                    <a:pt x="1759" y="920"/>
                    <a:pt x="1739" y="1060"/>
                    <a:pt x="1659" y="1199"/>
                  </a:cubicBezTo>
                  <a:lnTo>
                    <a:pt x="680" y="600"/>
                  </a:lnTo>
                  <a:cubicBezTo>
                    <a:pt x="780" y="460"/>
                    <a:pt x="900" y="360"/>
                    <a:pt x="1060" y="320"/>
                  </a:cubicBezTo>
                  <a:cubicBezTo>
                    <a:pt x="1093" y="316"/>
                    <a:pt x="1126" y="313"/>
                    <a:pt x="1159" y="313"/>
                  </a:cubicBezTo>
                  <a:close/>
                  <a:moveTo>
                    <a:pt x="1139" y="1"/>
                  </a:moveTo>
                  <a:cubicBezTo>
                    <a:pt x="1053" y="1"/>
                    <a:pt x="966" y="14"/>
                    <a:pt x="880" y="41"/>
                  </a:cubicBezTo>
                  <a:cubicBezTo>
                    <a:pt x="640" y="100"/>
                    <a:pt x="420" y="280"/>
                    <a:pt x="240" y="580"/>
                  </a:cubicBezTo>
                  <a:cubicBezTo>
                    <a:pt x="61" y="880"/>
                    <a:pt x="1" y="1140"/>
                    <a:pt x="41" y="1399"/>
                  </a:cubicBezTo>
                  <a:cubicBezTo>
                    <a:pt x="100" y="1639"/>
                    <a:pt x="260" y="1859"/>
                    <a:pt x="520" y="2019"/>
                  </a:cubicBezTo>
                  <a:cubicBezTo>
                    <a:pt x="695" y="2123"/>
                    <a:pt x="869" y="2182"/>
                    <a:pt x="1043" y="2182"/>
                  </a:cubicBezTo>
                  <a:cubicBezTo>
                    <a:pt x="1069" y="2182"/>
                    <a:pt x="1094" y="2181"/>
                    <a:pt x="1120" y="2179"/>
                  </a:cubicBezTo>
                  <a:cubicBezTo>
                    <a:pt x="1299" y="2159"/>
                    <a:pt x="1479" y="2079"/>
                    <a:pt x="1639" y="1919"/>
                  </a:cubicBezTo>
                  <a:lnTo>
                    <a:pt x="1359" y="1699"/>
                  </a:lnTo>
                  <a:cubicBezTo>
                    <a:pt x="1239" y="1779"/>
                    <a:pt x="1120" y="1839"/>
                    <a:pt x="1000" y="1859"/>
                  </a:cubicBezTo>
                  <a:cubicBezTo>
                    <a:pt x="880" y="1859"/>
                    <a:pt x="780" y="1839"/>
                    <a:pt x="660" y="1759"/>
                  </a:cubicBezTo>
                  <a:cubicBezTo>
                    <a:pt x="520" y="1679"/>
                    <a:pt x="420" y="1539"/>
                    <a:pt x="400" y="1379"/>
                  </a:cubicBezTo>
                  <a:cubicBezTo>
                    <a:pt x="360" y="1219"/>
                    <a:pt x="400" y="1040"/>
                    <a:pt x="500" y="840"/>
                  </a:cubicBezTo>
                  <a:lnTo>
                    <a:pt x="1819" y="1639"/>
                  </a:lnTo>
                  <a:cubicBezTo>
                    <a:pt x="1839" y="1619"/>
                    <a:pt x="1859" y="1579"/>
                    <a:pt x="1879" y="1559"/>
                  </a:cubicBezTo>
                  <a:cubicBezTo>
                    <a:pt x="2059" y="1279"/>
                    <a:pt x="2119" y="1000"/>
                    <a:pt x="2059" y="760"/>
                  </a:cubicBezTo>
                  <a:cubicBezTo>
                    <a:pt x="2019" y="500"/>
                    <a:pt x="1879" y="300"/>
                    <a:pt x="1639" y="160"/>
                  </a:cubicBezTo>
                  <a:cubicBezTo>
                    <a:pt x="1479" y="54"/>
                    <a:pt x="1311" y="1"/>
                    <a:pt x="11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6"/>
            <p:cNvSpPr/>
            <p:nvPr/>
          </p:nvSpPr>
          <p:spPr>
            <a:xfrm>
              <a:off x="1827390" y="4109938"/>
              <a:ext cx="39980" cy="38780"/>
            </a:xfrm>
            <a:custGeom>
              <a:avLst/>
              <a:gdLst/>
              <a:ahLst/>
              <a:cxnLst/>
              <a:rect l="l" t="t" r="r" b="b"/>
              <a:pathLst>
                <a:path w="1999" h="1939" extrusionOk="0">
                  <a:moveTo>
                    <a:pt x="1079" y="1"/>
                  </a:moveTo>
                  <a:lnTo>
                    <a:pt x="0" y="1759"/>
                  </a:lnTo>
                  <a:lnTo>
                    <a:pt x="280" y="1939"/>
                  </a:lnTo>
                  <a:lnTo>
                    <a:pt x="859" y="1020"/>
                  </a:lnTo>
                  <a:cubicBezTo>
                    <a:pt x="939" y="900"/>
                    <a:pt x="1019" y="780"/>
                    <a:pt x="1119" y="700"/>
                  </a:cubicBezTo>
                  <a:cubicBezTo>
                    <a:pt x="1179" y="640"/>
                    <a:pt x="1259" y="620"/>
                    <a:pt x="1339" y="600"/>
                  </a:cubicBezTo>
                  <a:cubicBezTo>
                    <a:pt x="1419" y="600"/>
                    <a:pt x="1479" y="620"/>
                    <a:pt x="1539" y="660"/>
                  </a:cubicBezTo>
                  <a:cubicBezTo>
                    <a:pt x="1619" y="700"/>
                    <a:pt x="1679" y="760"/>
                    <a:pt x="1718" y="860"/>
                  </a:cubicBezTo>
                  <a:lnTo>
                    <a:pt x="1998" y="640"/>
                  </a:lnTo>
                  <a:cubicBezTo>
                    <a:pt x="1938" y="520"/>
                    <a:pt x="1858" y="420"/>
                    <a:pt x="1758" y="360"/>
                  </a:cubicBezTo>
                  <a:cubicBezTo>
                    <a:pt x="1679" y="320"/>
                    <a:pt x="1599" y="300"/>
                    <a:pt x="1519" y="300"/>
                  </a:cubicBezTo>
                  <a:cubicBezTo>
                    <a:pt x="1439" y="300"/>
                    <a:pt x="1319" y="340"/>
                    <a:pt x="1179" y="420"/>
                  </a:cubicBezTo>
                  <a:lnTo>
                    <a:pt x="1339" y="161"/>
                  </a:lnTo>
                  <a:lnTo>
                    <a:pt x="107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6"/>
            <p:cNvSpPr/>
            <p:nvPr/>
          </p:nvSpPr>
          <p:spPr>
            <a:xfrm>
              <a:off x="1370190" y="3687478"/>
              <a:ext cx="59180" cy="57060"/>
            </a:xfrm>
            <a:custGeom>
              <a:avLst/>
              <a:gdLst/>
              <a:ahLst/>
              <a:cxnLst/>
              <a:rect l="l" t="t" r="r" b="b"/>
              <a:pathLst>
                <a:path w="2959" h="2853" extrusionOk="0">
                  <a:moveTo>
                    <a:pt x="1641" y="0"/>
                  </a:moveTo>
                  <a:cubicBezTo>
                    <a:pt x="1532" y="0"/>
                    <a:pt x="1420" y="15"/>
                    <a:pt x="1300" y="43"/>
                  </a:cubicBezTo>
                  <a:cubicBezTo>
                    <a:pt x="1060" y="103"/>
                    <a:pt x="840" y="243"/>
                    <a:pt x="620" y="443"/>
                  </a:cubicBezTo>
                  <a:cubicBezTo>
                    <a:pt x="420" y="622"/>
                    <a:pt x="261" y="842"/>
                    <a:pt x="161" y="1062"/>
                  </a:cubicBezTo>
                  <a:cubicBezTo>
                    <a:pt x="41" y="1302"/>
                    <a:pt x="1" y="1542"/>
                    <a:pt x="41" y="1761"/>
                  </a:cubicBezTo>
                  <a:cubicBezTo>
                    <a:pt x="81" y="1981"/>
                    <a:pt x="201" y="2221"/>
                    <a:pt x="420" y="2441"/>
                  </a:cubicBezTo>
                  <a:cubicBezTo>
                    <a:pt x="620" y="2660"/>
                    <a:pt x="840" y="2800"/>
                    <a:pt x="1100" y="2840"/>
                  </a:cubicBezTo>
                  <a:cubicBezTo>
                    <a:pt x="1153" y="2848"/>
                    <a:pt x="1207" y="2852"/>
                    <a:pt x="1261" y="2852"/>
                  </a:cubicBezTo>
                  <a:cubicBezTo>
                    <a:pt x="1474" y="2852"/>
                    <a:pt x="1696" y="2792"/>
                    <a:pt x="1919" y="2680"/>
                  </a:cubicBezTo>
                  <a:lnTo>
                    <a:pt x="1739" y="2341"/>
                  </a:lnTo>
                  <a:cubicBezTo>
                    <a:pt x="1555" y="2441"/>
                    <a:pt x="1385" y="2486"/>
                    <a:pt x="1217" y="2486"/>
                  </a:cubicBezTo>
                  <a:cubicBezTo>
                    <a:pt x="1185" y="2486"/>
                    <a:pt x="1152" y="2484"/>
                    <a:pt x="1120" y="2481"/>
                  </a:cubicBezTo>
                  <a:cubicBezTo>
                    <a:pt x="940" y="2461"/>
                    <a:pt x="780" y="2361"/>
                    <a:pt x="620" y="2201"/>
                  </a:cubicBezTo>
                  <a:cubicBezTo>
                    <a:pt x="520" y="2081"/>
                    <a:pt x="440" y="1921"/>
                    <a:pt x="400" y="1761"/>
                  </a:cubicBezTo>
                  <a:cubicBezTo>
                    <a:pt x="360" y="1581"/>
                    <a:pt x="400" y="1402"/>
                    <a:pt x="480" y="1242"/>
                  </a:cubicBezTo>
                  <a:cubicBezTo>
                    <a:pt x="560" y="1062"/>
                    <a:pt x="700" y="902"/>
                    <a:pt x="880" y="722"/>
                  </a:cubicBezTo>
                  <a:cubicBezTo>
                    <a:pt x="1020" y="602"/>
                    <a:pt x="1180" y="502"/>
                    <a:pt x="1340" y="423"/>
                  </a:cubicBezTo>
                  <a:cubicBezTo>
                    <a:pt x="1459" y="369"/>
                    <a:pt x="1579" y="343"/>
                    <a:pt x="1699" y="343"/>
                  </a:cubicBezTo>
                  <a:cubicBezTo>
                    <a:pt x="1759" y="343"/>
                    <a:pt x="1819" y="349"/>
                    <a:pt x="1879" y="363"/>
                  </a:cubicBezTo>
                  <a:cubicBezTo>
                    <a:pt x="2059" y="403"/>
                    <a:pt x="2219" y="502"/>
                    <a:pt x="2359" y="682"/>
                  </a:cubicBezTo>
                  <a:cubicBezTo>
                    <a:pt x="2499" y="822"/>
                    <a:pt x="2558" y="962"/>
                    <a:pt x="2578" y="1122"/>
                  </a:cubicBezTo>
                  <a:cubicBezTo>
                    <a:pt x="2598" y="1282"/>
                    <a:pt x="2538" y="1462"/>
                    <a:pt x="2439" y="1641"/>
                  </a:cubicBezTo>
                  <a:lnTo>
                    <a:pt x="2738" y="1861"/>
                  </a:lnTo>
                  <a:cubicBezTo>
                    <a:pt x="2898" y="1621"/>
                    <a:pt x="2958" y="1382"/>
                    <a:pt x="2938" y="1142"/>
                  </a:cubicBezTo>
                  <a:cubicBezTo>
                    <a:pt x="2898" y="902"/>
                    <a:pt x="2798" y="682"/>
                    <a:pt x="2598" y="462"/>
                  </a:cubicBezTo>
                  <a:cubicBezTo>
                    <a:pt x="2439" y="283"/>
                    <a:pt x="2239" y="143"/>
                    <a:pt x="2019" y="63"/>
                  </a:cubicBezTo>
                  <a:cubicBezTo>
                    <a:pt x="1890" y="20"/>
                    <a:pt x="1768" y="0"/>
                    <a:pt x="16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6"/>
            <p:cNvSpPr/>
            <p:nvPr/>
          </p:nvSpPr>
          <p:spPr>
            <a:xfrm>
              <a:off x="1388570" y="3728698"/>
              <a:ext cx="65560" cy="48660"/>
            </a:xfrm>
            <a:custGeom>
              <a:avLst/>
              <a:gdLst/>
              <a:ahLst/>
              <a:cxnLst/>
              <a:rect l="l" t="t" r="r" b="b"/>
              <a:pathLst>
                <a:path w="3278" h="2433" extrusionOk="0">
                  <a:moveTo>
                    <a:pt x="2019" y="0"/>
                  </a:moveTo>
                  <a:lnTo>
                    <a:pt x="1000" y="1978"/>
                  </a:lnTo>
                  <a:cubicBezTo>
                    <a:pt x="960" y="1998"/>
                    <a:pt x="940" y="1998"/>
                    <a:pt x="920" y="2018"/>
                  </a:cubicBezTo>
                  <a:cubicBezTo>
                    <a:pt x="780" y="2078"/>
                    <a:pt x="700" y="2098"/>
                    <a:pt x="660" y="2118"/>
                  </a:cubicBezTo>
                  <a:cubicBezTo>
                    <a:pt x="600" y="2118"/>
                    <a:pt x="540" y="2118"/>
                    <a:pt x="500" y="2098"/>
                  </a:cubicBezTo>
                  <a:cubicBezTo>
                    <a:pt x="441" y="2078"/>
                    <a:pt x="381" y="2038"/>
                    <a:pt x="341" y="1978"/>
                  </a:cubicBezTo>
                  <a:cubicBezTo>
                    <a:pt x="301" y="1938"/>
                    <a:pt x="261" y="1878"/>
                    <a:pt x="221" y="1818"/>
                  </a:cubicBezTo>
                  <a:lnTo>
                    <a:pt x="1" y="2058"/>
                  </a:lnTo>
                  <a:cubicBezTo>
                    <a:pt x="41" y="2138"/>
                    <a:pt x="81" y="2218"/>
                    <a:pt x="121" y="2258"/>
                  </a:cubicBezTo>
                  <a:cubicBezTo>
                    <a:pt x="201" y="2338"/>
                    <a:pt x="281" y="2398"/>
                    <a:pt x="381" y="2418"/>
                  </a:cubicBezTo>
                  <a:cubicBezTo>
                    <a:pt x="431" y="2428"/>
                    <a:pt x="481" y="2433"/>
                    <a:pt x="535" y="2433"/>
                  </a:cubicBezTo>
                  <a:cubicBezTo>
                    <a:pt x="590" y="2433"/>
                    <a:pt x="650" y="2428"/>
                    <a:pt x="720" y="2418"/>
                  </a:cubicBezTo>
                  <a:cubicBezTo>
                    <a:pt x="800" y="2378"/>
                    <a:pt x="960" y="2338"/>
                    <a:pt x="1200" y="2238"/>
                  </a:cubicBezTo>
                  <a:lnTo>
                    <a:pt x="3278" y="1399"/>
                  </a:lnTo>
                  <a:lnTo>
                    <a:pt x="3058" y="1139"/>
                  </a:lnTo>
                  <a:lnTo>
                    <a:pt x="1859" y="1639"/>
                  </a:lnTo>
                  <a:cubicBezTo>
                    <a:pt x="1699" y="1698"/>
                    <a:pt x="1560" y="1758"/>
                    <a:pt x="1420" y="1838"/>
                  </a:cubicBezTo>
                  <a:cubicBezTo>
                    <a:pt x="1500" y="1698"/>
                    <a:pt x="1599" y="1559"/>
                    <a:pt x="1659" y="1399"/>
                  </a:cubicBezTo>
                  <a:lnTo>
                    <a:pt x="2259" y="2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6"/>
            <p:cNvSpPr/>
            <p:nvPr/>
          </p:nvSpPr>
          <p:spPr>
            <a:xfrm>
              <a:off x="1430950" y="3764758"/>
              <a:ext cx="43180" cy="42820"/>
            </a:xfrm>
            <a:custGeom>
              <a:avLst/>
              <a:gdLst/>
              <a:ahLst/>
              <a:cxnLst/>
              <a:rect l="l" t="t" r="r" b="b"/>
              <a:pathLst>
                <a:path w="2159" h="2141" extrusionOk="0">
                  <a:moveTo>
                    <a:pt x="1269" y="0"/>
                  </a:moveTo>
                  <a:cubicBezTo>
                    <a:pt x="1224" y="0"/>
                    <a:pt x="1179" y="5"/>
                    <a:pt x="1139" y="15"/>
                  </a:cubicBezTo>
                  <a:cubicBezTo>
                    <a:pt x="1059" y="35"/>
                    <a:pt x="979" y="75"/>
                    <a:pt x="899" y="135"/>
                  </a:cubicBezTo>
                  <a:cubicBezTo>
                    <a:pt x="839" y="195"/>
                    <a:pt x="779" y="275"/>
                    <a:pt x="739" y="375"/>
                  </a:cubicBezTo>
                  <a:cubicBezTo>
                    <a:pt x="719" y="475"/>
                    <a:pt x="719" y="575"/>
                    <a:pt x="759" y="675"/>
                  </a:cubicBezTo>
                  <a:cubicBezTo>
                    <a:pt x="779" y="795"/>
                    <a:pt x="859" y="955"/>
                    <a:pt x="999" y="1194"/>
                  </a:cubicBezTo>
                  <a:cubicBezTo>
                    <a:pt x="1079" y="1354"/>
                    <a:pt x="1139" y="1474"/>
                    <a:pt x="1139" y="1534"/>
                  </a:cubicBezTo>
                  <a:cubicBezTo>
                    <a:pt x="1159" y="1614"/>
                    <a:pt x="1139" y="1694"/>
                    <a:pt x="1079" y="1734"/>
                  </a:cubicBezTo>
                  <a:cubicBezTo>
                    <a:pt x="1019" y="1794"/>
                    <a:pt x="919" y="1814"/>
                    <a:pt x="819" y="1814"/>
                  </a:cubicBezTo>
                  <a:cubicBezTo>
                    <a:pt x="719" y="1794"/>
                    <a:pt x="619" y="1734"/>
                    <a:pt x="520" y="1614"/>
                  </a:cubicBezTo>
                  <a:cubicBezTo>
                    <a:pt x="400" y="1494"/>
                    <a:pt x="340" y="1374"/>
                    <a:pt x="340" y="1254"/>
                  </a:cubicBezTo>
                  <a:cubicBezTo>
                    <a:pt x="340" y="1134"/>
                    <a:pt x="380" y="1034"/>
                    <a:pt x="480" y="915"/>
                  </a:cubicBezTo>
                  <a:lnTo>
                    <a:pt x="200" y="695"/>
                  </a:lnTo>
                  <a:cubicBezTo>
                    <a:pt x="60" y="875"/>
                    <a:pt x="0" y="1054"/>
                    <a:pt x="0" y="1234"/>
                  </a:cubicBezTo>
                  <a:cubicBezTo>
                    <a:pt x="20" y="1414"/>
                    <a:pt x="120" y="1594"/>
                    <a:pt x="300" y="1794"/>
                  </a:cubicBezTo>
                  <a:cubicBezTo>
                    <a:pt x="400" y="1914"/>
                    <a:pt x="520" y="2014"/>
                    <a:pt x="659" y="2074"/>
                  </a:cubicBezTo>
                  <a:cubicBezTo>
                    <a:pt x="749" y="2118"/>
                    <a:pt x="850" y="2141"/>
                    <a:pt x="946" y="2141"/>
                  </a:cubicBezTo>
                  <a:cubicBezTo>
                    <a:pt x="978" y="2141"/>
                    <a:pt x="1009" y="2138"/>
                    <a:pt x="1039" y="2133"/>
                  </a:cubicBezTo>
                  <a:cubicBezTo>
                    <a:pt x="1159" y="2113"/>
                    <a:pt x="1259" y="2054"/>
                    <a:pt x="1339" y="1974"/>
                  </a:cubicBezTo>
                  <a:cubicBezTo>
                    <a:pt x="1439" y="1894"/>
                    <a:pt x="1499" y="1814"/>
                    <a:pt x="1519" y="1714"/>
                  </a:cubicBezTo>
                  <a:cubicBezTo>
                    <a:pt x="1539" y="1614"/>
                    <a:pt x="1519" y="1514"/>
                    <a:pt x="1499" y="1414"/>
                  </a:cubicBezTo>
                  <a:cubicBezTo>
                    <a:pt x="1459" y="1314"/>
                    <a:pt x="1379" y="1154"/>
                    <a:pt x="1259" y="935"/>
                  </a:cubicBezTo>
                  <a:cubicBezTo>
                    <a:pt x="1179" y="775"/>
                    <a:pt x="1139" y="675"/>
                    <a:pt x="1119" y="635"/>
                  </a:cubicBezTo>
                  <a:cubicBezTo>
                    <a:pt x="1099" y="575"/>
                    <a:pt x="1099" y="515"/>
                    <a:pt x="1099" y="475"/>
                  </a:cubicBezTo>
                  <a:cubicBezTo>
                    <a:pt x="1099" y="435"/>
                    <a:pt x="1139" y="395"/>
                    <a:pt x="1159" y="355"/>
                  </a:cubicBezTo>
                  <a:cubicBezTo>
                    <a:pt x="1203" y="326"/>
                    <a:pt x="1247" y="307"/>
                    <a:pt x="1306" y="307"/>
                  </a:cubicBezTo>
                  <a:cubicBezTo>
                    <a:pt x="1328" y="307"/>
                    <a:pt x="1352" y="310"/>
                    <a:pt x="1379" y="315"/>
                  </a:cubicBezTo>
                  <a:cubicBezTo>
                    <a:pt x="1459" y="315"/>
                    <a:pt x="1559" y="395"/>
                    <a:pt x="1659" y="515"/>
                  </a:cubicBezTo>
                  <a:cubicBezTo>
                    <a:pt x="1758" y="615"/>
                    <a:pt x="1798" y="715"/>
                    <a:pt x="1818" y="815"/>
                  </a:cubicBezTo>
                  <a:cubicBezTo>
                    <a:pt x="1818" y="895"/>
                    <a:pt x="1778" y="995"/>
                    <a:pt x="1718" y="1074"/>
                  </a:cubicBezTo>
                  <a:lnTo>
                    <a:pt x="1978" y="1294"/>
                  </a:lnTo>
                  <a:cubicBezTo>
                    <a:pt x="2058" y="1194"/>
                    <a:pt x="2118" y="1094"/>
                    <a:pt x="2138" y="995"/>
                  </a:cubicBezTo>
                  <a:cubicBezTo>
                    <a:pt x="2158" y="895"/>
                    <a:pt x="2138" y="775"/>
                    <a:pt x="2098" y="655"/>
                  </a:cubicBezTo>
                  <a:cubicBezTo>
                    <a:pt x="2038" y="535"/>
                    <a:pt x="1978" y="415"/>
                    <a:pt x="1858" y="295"/>
                  </a:cubicBezTo>
                  <a:cubicBezTo>
                    <a:pt x="1778" y="215"/>
                    <a:pt x="1698" y="155"/>
                    <a:pt x="1619" y="95"/>
                  </a:cubicBezTo>
                  <a:cubicBezTo>
                    <a:pt x="1539" y="55"/>
                    <a:pt x="1459" y="15"/>
                    <a:pt x="1399" y="15"/>
                  </a:cubicBezTo>
                  <a:cubicBezTo>
                    <a:pt x="1359" y="5"/>
                    <a:pt x="1314" y="0"/>
                    <a:pt x="12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6"/>
            <p:cNvSpPr/>
            <p:nvPr/>
          </p:nvSpPr>
          <p:spPr>
            <a:xfrm>
              <a:off x="1208350" y="3462818"/>
              <a:ext cx="59160" cy="55280"/>
            </a:xfrm>
            <a:custGeom>
              <a:avLst/>
              <a:gdLst/>
              <a:ahLst/>
              <a:cxnLst/>
              <a:rect l="l" t="t" r="r" b="b"/>
              <a:pathLst>
                <a:path w="2958" h="2764" extrusionOk="0">
                  <a:moveTo>
                    <a:pt x="1858" y="1"/>
                  </a:moveTo>
                  <a:cubicBezTo>
                    <a:pt x="1731" y="1"/>
                    <a:pt x="1618" y="40"/>
                    <a:pt x="1519" y="106"/>
                  </a:cubicBezTo>
                  <a:cubicBezTo>
                    <a:pt x="1419" y="186"/>
                    <a:pt x="1319" y="266"/>
                    <a:pt x="1279" y="386"/>
                  </a:cubicBezTo>
                  <a:cubicBezTo>
                    <a:pt x="1219" y="486"/>
                    <a:pt x="1199" y="626"/>
                    <a:pt x="1219" y="785"/>
                  </a:cubicBezTo>
                  <a:cubicBezTo>
                    <a:pt x="1219" y="905"/>
                    <a:pt x="1259" y="1085"/>
                    <a:pt x="1359" y="1345"/>
                  </a:cubicBezTo>
                  <a:cubicBezTo>
                    <a:pt x="1439" y="1605"/>
                    <a:pt x="1499" y="1764"/>
                    <a:pt x="1499" y="1844"/>
                  </a:cubicBezTo>
                  <a:cubicBezTo>
                    <a:pt x="1539" y="1984"/>
                    <a:pt x="1519" y="2084"/>
                    <a:pt x="1499" y="2164"/>
                  </a:cubicBezTo>
                  <a:cubicBezTo>
                    <a:pt x="1479" y="2244"/>
                    <a:pt x="1419" y="2304"/>
                    <a:pt x="1339" y="2344"/>
                  </a:cubicBezTo>
                  <a:cubicBezTo>
                    <a:pt x="1279" y="2389"/>
                    <a:pt x="1219" y="2411"/>
                    <a:pt x="1159" y="2411"/>
                  </a:cubicBezTo>
                  <a:cubicBezTo>
                    <a:pt x="1139" y="2411"/>
                    <a:pt x="1119" y="2409"/>
                    <a:pt x="1099" y="2404"/>
                  </a:cubicBezTo>
                  <a:cubicBezTo>
                    <a:pt x="999" y="2404"/>
                    <a:pt x="899" y="2364"/>
                    <a:pt x="819" y="2304"/>
                  </a:cubicBezTo>
                  <a:cubicBezTo>
                    <a:pt x="719" y="2224"/>
                    <a:pt x="620" y="2124"/>
                    <a:pt x="560" y="2004"/>
                  </a:cubicBezTo>
                  <a:cubicBezTo>
                    <a:pt x="460" y="1864"/>
                    <a:pt x="420" y="1725"/>
                    <a:pt x="400" y="1585"/>
                  </a:cubicBezTo>
                  <a:cubicBezTo>
                    <a:pt x="360" y="1445"/>
                    <a:pt x="380" y="1325"/>
                    <a:pt x="420" y="1225"/>
                  </a:cubicBezTo>
                  <a:cubicBezTo>
                    <a:pt x="480" y="1125"/>
                    <a:pt x="540" y="1025"/>
                    <a:pt x="660" y="945"/>
                  </a:cubicBezTo>
                  <a:lnTo>
                    <a:pt x="440" y="646"/>
                  </a:lnTo>
                  <a:cubicBezTo>
                    <a:pt x="280" y="765"/>
                    <a:pt x="160" y="905"/>
                    <a:pt x="100" y="1065"/>
                  </a:cubicBezTo>
                  <a:cubicBezTo>
                    <a:pt x="20" y="1225"/>
                    <a:pt x="0" y="1405"/>
                    <a:pt x="20" y="1585"/>
                  </a:cubicBezTo>
                  <a:cubicBezTo>
                    <a:pt x="60" y="1784"/>
                    <a:pt x="140" y="1984"/>
                    <a:pt x="280" y="2204"/>
                  </a:cubicBezTo>
                  <a:cubicBezTo>
                    <a:pt x="380" y="2384"/>
                    <a:pt x="520" y="2504"/>
                    <a:pt x="660" y="2604"/>
                  </a:cubicBezTo>
                  <a:cubicBezTo>
                    <a:pt x="819" y="2704"/>
                    <a:pt x="959" y="2764"/>
                    <a:pt x="1119" y="2764"/>
                  </a:cubicBezTo>
                  <a:cubicBezTo>
                    <a:pt x="1279" y="2764"/>
                    <a:pt x="1439" y="2724"/>
                    <a:pt x="1559" y="2644"/>
                  </a:cubicBezTo>
                  <a:cubicBezTo>
                    <a:pt x="1699" y="2564"/>
                    <a:pt x="1778" y="2464"/>
                    <a:pt x="1838" y="2324"/>
                  </a:cubicBezTo>
                  <a:cubicBezTo>
                    <a:pt x="1898" y="2204"/>
                    <a:pt x="1918" y="2044"/>
                    <a:pt x="1898" y="1864"/>
                  </a:cubicBezTo>
                  <a:cubicBezTo>
                    <a:pt x="1878" y="1725"/>
                    <a:pt x="1818" y="1525"/>
                    <a:pt x="1719" y="1225"/>
                  </a:cubicBezTo>
                  <a:cubicBezTo>
                    <a:pt x="1599" y="925"/>
                    <a:pt x="1559" y="725"/>
                    <a:pt x="1579" y="626"/>
                  </a:cubicBezTo>
                  <a:cubicBezTo>
                    <a:pt x="1599" y="526"/>
                    <a:pt x="1659" y="466"/>
                    <a:pt x="1739" y="406"/>
                  </a:cubicBezTo>
                  <a:cubicBezTo>
                    <a:pt x="1803" y="367"/>
                    <a:pt x="1876" y="345"/>
                    <a:pt x="1952" y="345"/>
                  </a:cubicBezTo>
                  <a:cubicBezTo>
                    <a:pt x="1993" y="345"/>
                    <a:pt x="2036" y="352"/>
                    <a:pt x="2078" y="366"/>
                  </a:cubicBezTo>
                  <a:cubicBezTo>
                    <a:pt x="2198" y="426"/>
                    <a:pt x="2338" y="546"/>
                    <a:pt x="2458" y="725"/>
                  </a:cubicBezTo>
                  <a:cubicBezTo>
                    <a:pt x="2558" y="925"/>
                    <a:pt x="2618" y="1085"/>
                    <a:pt x="2598" y="1225"/>
                  </a:cubicBezTo>
                  <a:cubicBezTo>
                    <a:pt x="2578" y="1365"/>
                    <a:pt x="2498" y="1505"/>
                    <a:pt x="2358" y="1605"/>
                  </a:cubicBezTo>
                  <a:lnTo>
                    <a:pt x="2578" y="1904"/>
                  </a:lnTo>
                  <a:cubicBezTo>
                    <a:pt x="2718" y="1804"/>
                    <a:pt x="2818" y="1685"/>
                    <a:pt x="2878" y="1545"/>
                  </a:cubicBezTo>
                  <a:cubicBezTo>
                    <a:pt x="2937" y="1405"/>
                    <a:pt x="2957" y="1245"/>
                    <a:pt x="2937" y="1065"/>
                  </a:cubicBezTo>
                  <a:cubicBezTo>
                    <a:pt x="2897" y="905"/>
                    <a:pt x="2838" y="725"/>
                    <a:pt x="2718" y="546"/>
                  </a:cubicBezTo>
                  <a:cubicBezTo>
                    <a:pt x="2618" y="386"/>
                    <a:pt x="2498" y="246"/>
                    <a:pt x="2358" y="146"/>
                  </a:cubicBezTo>
                  <a:cubicBezTo>
                    <a:pt x="2218" y="46"/>
                    <a:pt x="2078" y="6"/>
                    <a:pt x="1938" y="6"/>
                  </a:cubicBezTo>
                  <a:cubicBezTo>
                    <a:pt x="1911" y="3"/>
                    <a:pt x="1884" y="1"/>
                    <a:pt x="18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6"/>
            <p:cNvSpPr/>
            <p:nvPr/>
          </p:nvSpPr>
          <p:spPr>
            <a:xfrm>
              <a:off x="1239110" y="3498898"/>
              <a:ext cx="62760" cy="52780"/>
            </a:xfrm>
            <a:custGeom>
              <a:avLst/>
              <a:gdLst/>
              <a:ahLst/>
              <a:cxnLst/>
              <a:rect l="l" t="t" r="r" b="b"/>
              <a:pathLst>
                <a:path w="3138" h="2639" extrusionOk="0">
                  <a:moveTo>
                    <a:pt x="1919" y="0"/>
                  </a:moveTo>
                  <a:lnTo>
                    <a:pt x="1639" y="180"/>
                  </a:lnTo>
                  <a:lnTo>
                    <a:pt x="2139" y="980"/>
                  </a:lnTo>
                  <a:lnTo>
                    <a:pt x="1" y="2318"/>
                  </a:lnTo>
                  <a:lnTo>
                    <a:pt x="201" y="2638"/>
                  </a:lnTo>
                  <a:lnTo>
                    <a:pt x="2339" y="1299"/>
                  </a:lnTo>
                  <a:lnTo>
                    <a:pt x="2838" y="2099"/>
                  </a:lnTo>
                  <a:lnTo>
                    <a:pt x="3138" y="1919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1257490" y="3544057"/>
              <a:ext cx="65560" cy="48660"/>
            </a:xfrm>
            <a:custGeom>
              <a:avLst/>
              <a:gdLst/>
              <a:ahLst/>
              <a:cxnLst/>
              <a:rect l="l" t="t" r="r" b="b"/>
              <a:pathLst>
                <a:path w="3278" h="2433" extrusionOk="0">
                  <a:moveTo>
                    <a:pt x="2339" y="500"/>
                  </a:moveTo>
                  <a:lnTo>
                    <a:pt x="2718" y="1119"/>
                  </a:lnTo>
                  <a:cubicBezTo>
                    <a:pt x="2818" y="1259"/>
                    <a:pt x="2878" y="1359"/>
                    <a:pt x="2898" y="1439"/>
                  </a:cubicBezTo>
                  <a:cubicBezTo>
                    <a:pt x="2918" y="1519"/>
                    <a:pt x="2918" y="1619"/>
                    <a:pt x="2878" y="1719"/>
                  </a:cubicBezTo>
                  <a:cubicBezTo>
                    <a:pt x="2838" y="1819"/>
                    <a:pt x="2758" y="1899"/>
                    <a:pt x="2658" y="1959"/>
                  </a:cubicBezTo>
                  <a:cubicBezTo>
                    <a:pt x="2563" y="2027"/>
                    <a:pt x="2467" y="2058"/>
                    <a:pt x="2378" y="2058"/>
                  </a:cubicBezTo>
                  <a:cubicBezTo>
                    <a:pt x="2337" y="2058"/>
                    <a:pt x="2297" y="2051"/>
                    <a:pt x="2259" y="2039"/>
                  </a:cubicBezTo>
                  <a:cubicBezTo>
                    <a:pt x="2119" y="1999"/>
                    <a:pt x="1999" y="1879"/>
                    <a:pt x="1859" y="1659"/>
                  </a:cubicBezTo>
                  <a:lnTo>
                    <a:pt x="1480" y="1039"/>
                  </a:lnTo>
                  <a:lnTo>
                    <a:pt x="2339" y="500"/>
                  </a:lnTo>
                  <a:close/>
                  <a:moveTo>
                    <a:pt x="2419" y="0"/>
                  </a:moveTo>
                  <a:lnTo>
                    <a:pt x="1" y="1519"/>
                  </a:lnTo>
                  <a:lnTo>
                    <a:pt x="201" y="1839"/>
                  </a:lnTo>
                  <a:lnTo>
                    <a:pt x="1180" y="1219"/>
                  </a:lnTo>
                  <a:lnTo>
                    <a:pt x="1579" y="1839"/>
                  </a:lnTo>
                  <a:cubicBezTo>
                    <a:pt x="1799" y="2178"/>
                    <a:pt x="2019" y="2378"/>
                    <a:pt x="2239" y="2418"/>
                  </a:cubicBezTo>
                  <a:cubicBezTo>
                    <a:pt x="2292" y="2428"/>
                    <a:pt x="2346" y="2433"/>
                    <a:pt x="2399" y="2433"/>
                  </a:cubicBezTo>
                  <a:cubicBezTo>
                    <a:pt x="2564" y="2433"/>
                    <a:pt x="2727" y="2384"/>
                    <a:pt x="2878" y="2278"/>
                  </a:cubicBezTo>
                  <a:cubicBezTo>
                    <a:pt x="2998" y="2218"/>
                    <a:pt x="3098" y="2118"/>
                    <a:pt x="3158" y="1999"/>
                  </a:cubicBezTo>
                  <a:cubicBezTo>
                    <a:pt x="3238" y="1899"/>
                    <a:pt x="3278" y="1779"/>
                    <a:pt x="3278" y="1659"/>
                  </a:cubicBezTo>
                  <a:cubicBezTo>
                    <a:pt x="3278" y="1559"/>
                    <a:pt x="3258" y="1419"/>
                    <a:pt x="3198" y="1299"/>
                  </a:cubicBezTo>
                  <a:cubicBezTo>
                    <a:pt x="3158" y="1199"/>
                    <a:pt x="3098" y="1079"/>
                    <a:pt x="2998" y="920"/>
                  </a:cubicBezTo>
                  <a:lnTo>
                    <a:pt x="24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6"/>
            <p:cNvSpPr/>
            <p:nvPr/>
          </p:nvSpPr>
          <p:spPr>
            <a:xfrm>
              <a:off x="1143210" y="3311057"/>
              <a:ext cx="63160" cy="49180"/>
            </a:xfrm>
            <a:custGeom>
              <a:avLst/>
              <a:gdLst/>
              <a:ahLst/>
              <a:cxnLst/>
              <a:rect l="l" t="t" r="r" b="b"/>
              <a:pathLst>
                <a:path w="3158" h="2459" extrusionOk="0">
                  <a:moveTo>
                    <a:pt x="2118" y="1"/>
                  </a:moveTo>
                  <a:lnTo>
                    <a:pt x="1818" y="141"/>
                  </a:lnTo>
                  <a:lnTo>
                    <a:pt x="2258" y="980"/>
                  </a:lnTo>
                  <a:lnTo>
                    <a:pt x="0" y="2119"/>
                  </a:lnTo>
                  <a:lnTo>
                    <a:pt x="160" y="2459"/>
                  </a:lnTo>
                  <a:lnTo>
                    <a:pt x="2418" y="1320"/>
                  </a:lnTo>
                  <a:lnTo>
                    <a:pt x="2837" y="2179"/>
                  </a:lnTo>
                  <a:lnTo>
                    <a:pt x="3157" y="2019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6"/>
            <p:cNvSpPr/>
            <p:nvPr/>
          </p:nvSpPr>
          <p:spPr>
            <a:xfrm>
              <a:off x="1156790" y="3361818"/>
              <a:ext cx="46380" cy="25200"/>
            </a:xfrm>
            <a:custGeom>
              <a:avLst/>
              <a:gdLst/>
              <a:ahLst/>
              <a:cxnLst/>
              <a:rect l="l" t="t" r="r" b="b"/>
              <a:pathLst>
                <a:path w="2319" h="1260" extrusionOk="0">
                  <a:moveTo>
                    <a:pt x="1859" y="1"/>
                  </a:moveTo>
                  <a:lnTo>
                    <a:pt x="0" y="940"/>
                  </a:lnTo>
                  <a:lnTo>
                    <a:pt x="160" y="1260"/>
                  </a:lnTo>
                  <a:lnTo>
                    <a:pt x="1119" y="760"/>
                  </a:lnTo>
                  <a:cubicBezTo>
                    <a:pt x="1259" y="700"/>
                    <a:pt x="1399" y="660"/>
                    <a:pt x="1519" y="640"/>
                  </a:cubicBezTo>
                  <a:cubicBezTo>
                    <a:pt x="1552" y="632"/>
                    <a:pt x="1585" y="627"/>
                    <a:pt x="1618" y="627"/>
                  </a:cubicBezTo>
                  <a:cubicBezTo>
                    <a:pt x="1665" y="627"/>
                    <a:pt x="1712" y="637"/>
                    <a:pt x="1759" y="660"/>
                  </a:cubicBezTo>
                  <a:cubicBezTo>
                    <a:pt x="1819" y="700"/>
                    <a:pt x="1879" y="740"/>
                    <a:pt x="1899" y="820"/>
                  </a:cubicBezTo>
                  <a:cubicBezTo>
                    <a:pt x="1939" y="900"/>
                    <a:pt x="1959" y="980"/>
                    <a:pt x="1959" y="1080"/>
                  </a:cubicBezTo>
                  <a:lnTo>
                    <a:pt x="2298" y="1040"/>
                  </a:lnTo>
                  <a:cubicBezTo>
                    <a:pt x="2318" y="900"/>
                    <a:pt x="2298" y="780"/>
                    <a:pt x="2238" y="660"/>
                  </a:cubicBezTo>
                  <a:cubicBezTo>
                    <a:pt x="2198" y="600"/>
                    <a:pt x="2139" y="540"/>
                    <a:pt x="2079" y="500"/>
                  </a:cubicBezTo>
                  <a:cubicBezTo>
                    <a:pt x="1999" y="460"/>
                    <a:pt x="1879" y="440"/>
                    <a:pt x="1719" y="440"/>
                  </a:cubicBezTo>
                  <a:lnTo>
                    <a:pt x="1999" y="280"/>
                  </a:lnTo>
                  <a:lnTo>
                    <a:pt x="185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6"/>
            <p:cNvSpPr/>
            <p:nvPr/>
          </p:nvSpPr>
          <p:spPr>
            <a:xfrm>
              <a:off x="1154790" y="3385798"/>
              <a:ext cx="62360" cy="44480"/>
            </a:xfrm>
            <a:custGeom>
              <a:avLst/>
              <a:gdLst/>
              <a:ahLst/>
              <a:cxnLst/>
              <a:rect l="l" t="t" r="r" b="b"/>
              <a:pathLst>
                <a:path w="3118" h="2224" extrusionOk="0">
                  <a:moveTo>
                    <a:pt x="2239" y="625"/>
                  </a:moveTo>
                  <a:cubicBezTo>
                    <a:pt x="2287" y="625"/>
                    <a:pt x="2333" y="630"/>
                    <a:pt x="2378" y="640"/>
                  </a:cubicBezTo>
                  <a:cubicBezTo>
                    <a:pt x="2558" y="680"/>
                    <a:pt x="2678" y="760"/>
                    <a:pt x="2758" y="900"/>
                  </a:cubicBezTo>
                  <a:cubicBezTo>
                    <a:pt x="2818" y="1040"/>
                    <a:pt x="2818" y="1180"/>
                    <a:pt x="2758" y="1339"/>
                  </a:cubicBezTo>
                  <a:cubicBezTo>
                    <a:pt x="2678" y="1499"/>
                    <a:pt x="2538" y="1619"/>
                    <a:pt x="2298" y="1739"/>
                  </a:cubicBezTo>
                  <a:cubicBezTo>
                    <a:pt x="2102" y="1845"/>
                    <a:pt x="1939" y="1894"/>
                    <a:pt x="1803" y="1894"/>
                  </a:cubicBezTo>
                  <a:cubicBezTo>
                    <a:pt x="1759" y="1894"/>
                    <a:pt x="1718" y="1889"/>
                    <a:pt x="1679" y="1879"/>
                  </a:cubicBezTo>
                  <a:cubicBezTo>
                    <a:pt x="1499" y="1839"/>
                    <a:pt x="1379" y="1739"/>
                    <a:pt x="1319" y="1599"/>
                  </a:cubicBezTo>
                  <a:cubicBezTo>
                    <a:pt x="1239" y="1479"/>
                    <a:pt x="1239" y="1319"/>
                    <a:pt x="1299" y="1180"/>
                  </a:cubicBezTo>
                  <a:cubicBezTo>
                    <a:pt x="1379" y="1020"/>
                    <a:pt x="1519" y="880"/>
                    <a:pt x="1759" y="760"/>
                  </a:cubicBezTo>
                  <a:cubicBezTo>
                    <a:pt x="1939" y="670"/>
                    <a:pt x="2096" y="625"/>
                    <a:pt x="2239" y="625"/>
                  </a:cubicBezTo>
                  <a:close/>
                  <a:moveTo>
                    <a:pt x="2558" y="1"/>
                  </a:moveTo>
                  <a:lnTo>
                    <a:pt x="1" y="1299"/>
                  </a:lnTo>
                  <a:lnTo>
                    <a:pt x="160" y="1599"/>
                  </a:lnTo>
                  <a:lnTo>
                    <a:pt x="1060" y="1160"/>
                  </a:lnTo>
                  <a:lnTo>
                    <a:pt x="1060" y="1160"/>
                  </a:lnTo>
                  <a:cubicBezTo>
                    <a:pt x="1020" y="1239"/>
                    <a:pt x="1000" y="1339"/>
                    <a:pt x="1000" y="1439"/>
                  </a:cubicBezTo>
                  <a:cubicBezTo>
                    <a:pt x="980" y="1539"/>
                    <a:pt x="1020" y="1659"/>
                    <a:pt x="1060" y="1759"/>
                  </a:cubicBezTo>
                  <a:cubicBezTo>
                    <a:pt x="1140" y="1899"/>
                    <a:pt x="1239" y="2019"/>
                    <a:pt x="1399" y="2099"/>
                  </a:cubicBezTo>
                  <a:cubicBezTo>
                    <a:pt x="1516" y="2182"/>
                    <a:pt x="1646" y="2224"/>
                    <a:pt x="1802" y="2224"/>
                  </a:cubicBezTo>
                  <a:cubicBezTo>
                    <a:pt x="1833" y="2224"/>
                    <a:pt x="1866" y="2222"/>
                    <a:pt x="1899" y="2219"/>
                  </a:cubicBezTo>
                  <a:cubicBezTo>
                    <a:pt x="2079" y="2219"/>
                    <a:pt x="2258" y="2159"/>
                    <a:pt x="2458" y="2079"/>
                  </a:cubicBezTo>
                  <a:cubicBezTo>
                    <a:pt x="2638" y="1979"/>
                    <a:pt x="2778" y="1859"/>
                    <a:pt x="2898" y="1739"/>
                  </a:cubicBezTo>
                  <a:cubicBezTo>
                    <a:pt x="3018" y="1599"/>
                    <a:pt x="3078" y="1439"/>
                    <a:pt x="3098" y="1279"/>
                  </a:cubicBezTo>
                  <a:cubicBezTo>
                    <a:pt x="3118" y="1120"/>
                    <a:pt x="3098" y="960"/>
                    <a:pt x="3018" y="800"/>
                  </a:cubicBezTo>
                  <a:cubicBezTo>
                    <a:pt x="2958" y="680"/>
                    <a:pt x="2878" y="600"/>
                    <a:pt x="2778" y="540"/>
                  </a:cubicBezTo>
                  <a:cubicBezTo>
                    <a:pt x="2698" y="480"/>
                    <a:pt x="2578" y="440"/>
                    <a:pt x="2458" y="420"/>
                  </a:cubicBezTo>
                  <a:lnTo>
                    <a:pt x="2698" y="280"/>
                  </a:lnTo>
                  <a:lnTo>
                    <a:pt x="25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6"/>
            <p:cNvSpPr/>
            <p:nvPr/>
          </p:nvSpPr>
          <p:spPr>
            <a:xfrm>
              <a:off x="1041290" y="3049698"/>
              <a:ext cx="63560" cy="47600"/>
            </a:xfrm>
            <a:custGeom>
              <a:avLst/>
              <a:gdLst/>
              <a:ahLst/>
              <a:cxnLst/>
              <a:rect l="l" t="t" r="r" b="b"/>
              <a:pathLst>
                <a:path w="3178" h="2380" extrusionOk="0">
                  <a:moveTo>
                    <a:pt x="2518" y="460"/>
                  </a:moveTo>
                  <a:lnTo>
                    <a:pt x="2738" y="1160"/>
                  </a:lnTo>
                  <a:cubicBezTo>
                    <a:pt x="2798" y="1320"/>
                    <a:pt x="2818" y="1440"/>
                    <a:pt x="2818" y="1499"/>
                  </a:cubicBezTo>
                  <a:cubicBezTo>
                    <a:pt x="2838" y="1599"/>
                    <a:pt x="2798" y="1699"/>
                    <a:pt x="2738" y="1779"/>
                  </a:cubicBezTo>
                  <a:cubicBezTo>
                    <a:pt x="2678" y="1859"/>
                    <a:pt x="2598" y="1919"/>
                    <a:pt x="2478" y="1959"/>
                  </a:cubicBezTo>
                  <a:cubicBezTo>
                    <a:pt x="2411" y="1984"/>
                    <a:pt x="2348" y="1995"/>
                    <a:pt x="2288" y="1995"/>
                  </a:cubicBezTo>
                  <a:cubicBezTo>
                    <a:pt x="2205" y="1995"/>
                    <a:pt x="2128" y="1974"/>
                    <a:pt x="2059" y="1939"/>
                  </a:cubicBezTo>
                  <a:cubicBezTo>
                    <a:pt x="1939" y="1859"/>
                    <a:pt x="1839" y="1719"/>
                    <a:pt x="1779" y="1479"/>
                  </a:cubicBezTo>
                  <a:lnTo>
                    <a:pt x="1539" y="780"/>
                  </a:lnTo>
                  <a:lnTo>
                    <a:pt x="2518" y="460"/>
                  </a:lnTo>
                  <a:close/>
                  <a:moveTo>
                    <a:pt x="2718" y="1"/>
                  </a:moveTo>
                  <a:lnTo>
                    <a:pt x="1" y="900"/>
                  </a:lnTo>
                  <a:lnTo>
                    <a:pt x="121" y="1260"/>
                  </a:lnTo>
                  <a:lnTo>
                    <a:pt x="1220" y="880"/>
                  </a:lnTo>
                  <a:lnTo>
                    <a:pt x="1439" y="1579"/>
                  </a:lnTo>
                  <a:cubicBezTo>
                    <a:pt x="1579" y="1959"/>
                    <a:pt x="1739" y="2199"/>
                    <a:pt x="1959" y="2299"/>
                  </a:cubicBezTo>
                  <a:cubicBezTo>
                    <a:pt x="2072" y="2355"/>
                    <a:pt x="2190" y="2380"/>
                    <a:pt x="2316" y="2380"/>
                  </a:cubicBezTo>
                  <a:cubicBezTo>
                    <a:pt x="2413" y="2380"/>
                    <a:pt x="2514" y="2365"/>
                    <a:pt x="2618" y="2339"/>
                  </a:cubicBezTo>
                  <a:cubicBezTo>
                    <a:pt x="2738" y="2279"/>
                    <a:pt x="2858" y="2219"/>
                    <a:pt x="2958" y="2119"/>
                  </a:cubicBezTo>
                  <a:cubicBezTo>
                    <a:pt x="3038" y="2039"/>
                    <a:pt x="3118" y="1939"/>
                    <a:pt x="3138" y="1819"/>
                  </a:cubicBezTo>
                  <a:cubicBezTo>
                    <a:pt x="3178" y="1719"/>
                    <a:pt x="3178" y="1579"/>
                    <a:pt x="3158" y="1440"/>
                  </a:cubicBezTo>
                  <a:cubicBezTo>
                    <a:pt x="3138" y="1340"/>
                    <a:pt x="3118" y="1200"/>
                    <a:pt x="3058" y="1020"/>
                  </a:cubicBezTo>
                  <a:lnTo>
                    <a:pt x="271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6"/>
            <p:cNvSpPr/>
            <p:nvPr/>
          </p:nvSpPr>
          <p:spPr>
            <a:xfrm>
              <a:off x="1057670" y="3099658"/>
              <a:ext cx="56380" cy="49980"/>
            </a:xfrm>
            <a:custGeom>
              <a:avLst/>
              <a:gdLst/>
              <a:ahLst/>
              <a:cxnLst/>
              <a:rect l="l" t="t" r="r" b="b"/>
              <a:pathLst>
                <a:path w="2819" h="2499" extrusionOk="0">
                  <a:moveTo>
                    <a:pt x="2718" y="1"/>
                  </a:moveTo>
                  <a:lnTo>
                    <a:pt x="1" y="880"/>
                  </a:lnTo>
                  <a:lnTo>
                    <a:pt x="101" y="1219"/>
                  </a:lnTo>
                  <a:lnTo>
                    <a:pt x="1180" y="860"/>
                  </a:lnTo>
                  <a:cubicBezTo>
                    <a:pt x="1340" y="820"/>
                    <a:pt x="1460" y="800"/>
                    <a:pt x="1560" y="800"/>
                  </a:cubicBezTo>
                  <a:cubicBezTo>
                    <a:pt x="1659" y="800"/>
                    <a:pt x="1759" y="840"/>
                    <a:pt x="1839" y="920"/>
                  </a:cubicBezTo>
                  <a:cubicBezTo>
                    <a:pt x="1919" y="980"/>
                    <a:pt x="1979" y="1080"/>
                    <a:pt x="1999" y="1179"/>
                  </a:cubicBezTo>
                  <a:cubicBezTo>
                    <a:pt x="2039" y="1299"/>
                    <a:pt x="2039" y="1419"/>
                    <a:pt x="1999" y="1519"/>
                  </a:cubicBezTo>
                  <a:cubicBezTo>
                    <a:pt x="1939" y="1619"/>
                    <a:pt x="1819" y="1699"/>
                    <a:pt x="1659" y="1739"/>
                  </a:cubicBezTo>
                  <a:lnTo>
                    <a:pt x="421" y="2159"/>
                  </a:lnTo>
                  <a:lnTo>
                    <a:pt x="520" y="2498"/>
                  </a:lnTo>
                  <a:lnTo>
                    <a:pt x="1779" y="2079"/>
                  </a:lnTo>
                  <a:cubicBezTo>
                    <a:pt x="1959" y="2019"/>
                    <a:pt x="2099" y="1939"/>
                    <a:pt x="2199" y="1859"/>
                  </a:cubicBezTo>
                  <a:cubicBezTo>
                    <a:pt x="2279" y="1779"/>
                    <a:pt x="2339" y="1679"/>
                    <a:pt x="2359" y="1559"/>
                  </a:cubicBezTo>
                  <a:cubicBezTo>
                    <a:pt x="2379" y="1419"/>
                    <a:pt x="2359" y="1299"/>
                    <a:pt x="2319" y="1140"/>
                  </a:cubicBezTo>
                  <a:cubicBezTo>
                    <a:pt x="2239" y="900"/>
                    <a:pt x="2079" y="740"/>
                    <a:pt x="1839" y="640"/>
                  </a:cubicBezTo>
                  <a:lnTo>
                    <a:pt x="2818" y="320"/>
                  </a:lnTo>
                  <a:lnTo>
                    <a:pt x="271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6"/>
            <p:cNvSpPr/>
            <p:nvPr/>
          </p:nvSpPr>
          <p:spPr>
            <a:xfrm>
              <a:off x="1074070" y="3149418"/>
              <a:ext cx="44780" cy="40260"/>
            </a:xfrm>
            <a:custGeom>
              <a:avLst/>
              <a:gdLst/>
              <a:ahLst/>
              <a:cxnLst/>
              <a:rect l="l" t="t" r="r" b="b"/>
              <a:pathLst>
                <a:path w="2239" h="2013" extrusionOk="0">
                  <a:moveTo>
                    <a:pt x="1303" y="349"/>
                  </a:moveTo>
                  <a:cubicBezTo>
                    <a:pt x="1410" y="349"/>
                    <a:pt x="1508" y="371"/>
                    <a:pt x="1599" y="410"/>
                  </a:cubicBezTo>
                  <a:cubicBezTo>
                    <a:pt x="1739" y="490"/>
                    <a:pt x="1819" y="590"/>
                    <a:pt x="1878" y="750"/>
                  </a:cubicBezTo>
                  <a:cubicBezTo>
                    <a:pt x="1938" y="909"/>
                    <a:pt x="1918" y="1069"/>
                    <a:pt x="1819" y="1229"/>
                  </a:cubicBezTo>
                  <a:cubicBezTo>
                    <a:pt x="1759" y="1329"/>
                    <a:pt x="1659" y="1409"/>
                    <a:pt x="1499" y="1469"/>
                  </a:cubicBezTo>
                  <a:lnTo>
                    <a:pt x="1119" y="370"/>
                  </a:lnTo>
                  <a:cubicBezTo>
                    <a:pt x="1183" y="356"/>
                    <a:pt x="1244" y="349"/>
                    <a:pt x="1303" y="349"/>
                  </a:cubicBezTo>
                  <a:close/>
                  <a:moveTo>
                    <a:pt x="1267" y="0"/>
                  </a:moveTo>
                  <a:cubicBezTo>
                    <a:pt x="1124" y="0"/>
                    <a:pt x="969" y="30"/>
                    <a:pt x="799" y="90"/>
                  </a:cubicBezTo>
                  <a:cubicBezTo>
                    <a:pt x="480" y="190"/>
                    <a:pt x="260" y="350"/>
                    <a:pt x="140" y="570"/>
                  </a:cubicBezTo>
                  <a:cubicBezTo>
                    <a:pt x="20" y="810"/>
                    <a:pt x="0" y="1069"/>
                    <a:pt x="100" y="1349"/>
                  </a:cubicBezTo>
                  <a:cubicBezTo>
                    <a:pt x="180" y="1589"/>
                    <a:pt x="300" y="1749"/>
                    <a:pt x="460" y="1869"/>
                  </a:cubicBezTo>
                  <a:cubicBezTo>
                    <a:pt x="599" y="1956"/>
                    <a:pt x="753" y="2012"/>
                    <a:pt x="936" y="2012"/>
                  </a:cubicBezTo>
                  <a:cubicBezTo>
                    <a:pt x="963" y="2012"/>
                    <a:pt x="991" y="2011"/>
                    <a:pt x="1019" y="2008"/>
                  </a:cubicBezTo>
                  <a:lnTo>
                    <a:pt x="959" y="1649"/>
                  </a:lnTo>
                  <a:cubicBezTo>
                    <a:pt x="799" y="1649"/>
                    <a:pt x="660" y="1609"/>
                    <a:pt x="580" y="1549"/>
                  </a:cubicBezTo>
                  <a:cubicBezTo>
                    <a:pt x="480" y="1489"/>
                    <a:pt x="420" y="1389"/>
                    <a:pt x="380" y="1269"/>
                  </a:cubicBezTo>
                  <a:cubicBezTo>
                    <a:pt x="320" y="1089"/>
                    <a:pt x="340" y="949"/>
                    <a:pt x="420" y="790"/>
                  </a:cubicBezTo>
                  <a:cubicBezTo>
                    <a:pt x="500" y="650"/>
                    <a:pt x="640" y="530"/>
                    <a:pt x="839" y="450"/>
                  </a:cubicBezTo>
                  <a:lnTo>
                    <a:pt x="1339" y="1909"/>
                  </a:lnTo>
                  <a:cubicBezTo>
                    <a:pt x="1379" y="1909"/>
                    <a:pt x="1399" y="1889"/>
                    <a:pt x="1419" y="1889"/>
                  </a:cubicBezTo>
                  <a:cubicBezTo>
                    <a:pt x="1739" y="1789"/>
                    <a:pt x="1978" y="1609"/>
                    <a:pt x="2098" y="1389"/>
                  </a:cubicBezTo>
                  <a:cubicBezTo>
                    <a:pt x="2218" y="1169"/>
                    <a:pt x="2238" y="909"/>
                    <a:pt x="2158" y="650"/>
                  </a:cubicBezTo>
                  <a:cubicBezTo>
                    <a:pt x="2058" y="390"/>
                    <a:pt x="1898" y="190"/>
                    <a:pt x="1659" y="90"/>
                  </a:cubicBezTo>
                  <a:cubicBezTo>
                    <a:pt x="1539" y="30"/>
                    <a:pt x="1409" y="0"/>
                    <a:pt x="12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6"/>
            <p:cNvSpPr/>
            <p:nvPr/>
          </p:nvSpPr>
          <p:spPr>
            <a:xfrm>
              <a:off x="981750" y="2693618"/>
              <a:ext cx="57560" cy="43980"/>
            </a:xfrm>
            <a:custGeom>
              <a:avLst/>
              <a:gdLst/>
              <a:ahLst/>
              <a:cxnLst/>
              <a:rect l="l" t="t" r="r" b="b"/>
              <a:pathLst>
                <a:path w="2878" h="2199" extrusionOk="0">
                  <a:moveTo>
                    <a:pt x="2818" y="1"/>
                  </a:moveTo>
                  <a:lnTo>
                    <a:pt x="0" y="421"/>
                  </a:lnTo>
                  <a:lnTo>
                    <a:pt x="260" y="2199"/>
                  </a:lnTo>
                  <a:lnTo>
                    <a:pt x="600" y="2139"/>
                  </a:lnTo>
                  <a:lnTo>
                    <a:pt x="380" y="760"/>
                  </a:lnTo>
                  <a:lnTo>
                    <a:pt x="2878" y="381"/>
                  </a:lnTo>
                  <a:lnTo>
                    <a:pt x="281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6"/>
            <p:cNvSpPr/>
            <p:nvPr/>
          </p:nvSpPr>
          <p:spPr>
            <a:xfrm>
              <a:off x="988950" y="2739857"/>
              <a:ext cx="44380" cy="39320"/>
            </a:xfrm>
            <a:custGeom>
              <a:avLst/>
              <a:gdLst/>
              <a:ahLst/>
              <a:cxnLst/>
              <a:rect l="l" t="t" r="r" b="b"/>
              <a:pathLst>
                <a:path w="2219" h="1966" extrusionOk="0">
                  <a:moveTo>
                    <a:pt x="1307" y="362"/>
                  </a:moveTo>
                  <a:cubicBezTo>
                    <a:pt x="1451" y="362"/>
                    <a:pt x="1579" y="403"/>
                    <a:pt x="1679" y="486"/>
                  </a:cubicBezTo>
                  <a:cubicBezTo>
                    <a:pt x="1798" y="566"/>
                    <a:pt x="1878" y="706"/>
                    <a:pt x="1898" y="866"/>
                  </a:cubicBezTo>
                  <a:cubicBezTo>
                    <a:pt x="1918" y="1046"/>
                    <a:pt x="1878" y="1186"/>
                    <a:pt x="1758" y="1326"/>
                  </a:cubicBezTo>
                  <a:cubicBezTo>
                    <a:pt x="1679" y="1406"/>
                    <a:pt x="1559" y="1466"/>
                    <a:pt x="1399" y="1505"/>
                  </a:cubicBezTo>
                  <a:lnTo>
                    <a:pt x="1219" y="367"/>
                  </a:lnTo>
                  <a:cubicBezTo>
                    <a:pt x="1249" y="363"/>
                    <a:pt x="1278" y="362"/>
                    <a:pt x="1307" y="362"/>
                  </a:cubicBezTo>
                  <a:close/>
                  <a:moveTo>
                    <a:pt x="1241" y="0"/>
                  </a:moveTo>
                  <a:cubicBezTo>
                    <a:pt x="1152" y="0"/>
                    <a:pt x="1058" y="9"/>
                    <a:pt x="959" y="27"/>
                  </a:cubicBezTo>
                  <a:cubicBezTo>
                    <a:pt x="619" y="67"/>
                    <a:pt x="380" y="187"/>
                    <a:pt x="220" y="406"/>
                  </a:cubicBezTo>
                  <a:cubicBezTo>
                    <a:pt x="60" y="606"/>
                    <a:pt x="0" y="846"/>
                    <a:pt x="40" y="1146"/>
                  </a:cubicBezTo>
                  <a:cubicBezTo>
                    <a:pt x="80" y="1386"/>
                    <a:pt x="160" y="1585"/>
                    <a:pt x="300" y="1705"/>
                  </a:cubicBezTo>
                  <a:cubicBezTo>
                    <a:pt x="440" y="1845"/>
                    <a:pt x="619" y="1925"/>
                    <a:pt x="839" y="1965"/>
                  </a:cubicBezTo>
                  <a:lnTo>
                    <a:pt x="839" y="1585"/>
                  </a:lnTo>
                  <a:cubicBezTo>
                    <a:pt x="679" y="1565"/>
                    <a:pt x="560" y="1505"/>
                    <a:pt x="480" y="1426"/>
                  </a:cubicBezTo>
                  <a:cubicBezTo>
                    <a:pt x="400" y="1346"/>
                    <a:pt x="340" y="1246"/>
                    <a:pt x="320" y="1106"/>
                  </a:cubicBezTo>
                  <a:cubicBezTo>
                    <a:pt x="300" y="946"/>
                    <a:pt x="340" y="786"/>
                    <a:pt x="440" y="666"/>
                  </a:cubicBezTo>
                  <a:cubicBezTo>
                    <a:pt x="540" y="526"/>
                    <a:pt x="699" y="426"/>
                    <a:pt x="939" y="387"/>
                  </a:cubicBezTo>
                  <a:lnTo>
                    <a:pt x="1159" y="1925"/>
                  </a:lnTo>
                  <a:cubicBezTo>
                    <a:pt x="1199" y="1905"/>
                    <a:pt x="1239" y="1905"/>
                    <a:pt x="1259" y="1905"/>
                  </a:cubicBezTo>
                  <a:cubicBezTo>
                    <a:pt x="1599" y="1865"/>
                    <a:pt x="1838" y="1725"/>
                    <a:pt x="1998" y="1525"/>
                  </a:cubicBezTo>
                  <a:cubicBezTo>
                    <a:pt x="2158" y="1326"/>
                    <a:pt x="2218" y="1086"/>
                    <a:pt x="2178" y="806"/>
                  </a:cubicBezTo>
                  <a:cubicBezTo>
                    <a:pt x="2138" y="526"/>
                    <a:pt x="2018" y="307"/>
                    <a:pt x="1798" y="167"/>
                  </a:cubicBezTo>
                  <a:cubicBezTo>
                    <a:pt x="1643" y="53"/>
                    <a:pt x="1457" y="0"/>
                    <a:pt x="1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6"/>
            <p:cNvSpPr/>
            <p:nvPr/>
          </p:nvSpPr>
          <p:spPr>
            <a:xfrm>
              <a:off x="995330" y="2783138"/>
              <a:ext cx="45180" cy="39600"/>
            </a:xfrm>
            <a:custGeom>
              <a:avLst/>
              <a:gdLst/>
              <a:ahLst/>
              <a:cxnLst/>
              <a:rect l="l" t="t" r="r" b="b"/>
              <a:pathLst>
                <a:path w="2259" h="1980" extrusionOk="0">
                  <a:moveTo>
                    <a:pt x="2019" y="1"/>
                  </a:moveTo>
                  <a:lnTo>
                    <a:pt x="740" y="201"/>
                  </a:lnTo>
                  <a:cubicBezTo>
                    <a:pt x="600" y="221"/>
                    <a:pt x="500" y="241"/>
                    <a:pt x="420" y="261"/>
                  </a:cubicBezTo>
                  <a:cubicBezTo>
                    <a:pt x="320" y="301"/>
                    <a:pt x="241" y="361"/>
                    <a:pt x="181" y="421"/>
                  </a:cubicBezTo>
                  <a:cubicBezTo>
                    <a:pt x="121" y="480"/>
                    <a:pt x="81" y="560"/>
                    <a:pt x="41" y="680"/>
                  </a:cubicBezTo>
                  <a:cubicBezTo>
                    <a:pt x="21" y="780"/>
                    <a:pt x="1" y="900"/>
                    <a:pt x="21" y="1020"/>
                  </a:cubicBezTo>
                  <a:cubicBezTo>
                    <a:pt x="61" y="1300"/>
                    <a:pt x="221" y="1500"/>
                    <a:pt x="480" y="1619"/>
                  </a:cubicBezTo>
                  <a:lnTo>
                    <a:pt x="181" y="1659"/>
                  </a:lnTo>
                  <a:lnTo>
                    <a:pt x="221" y="1979"/>
                  </a:lnTo>
                  <a:lnTo>
                    <a:pt x="2259" y="1659"/>
                  </a:lnTo>
                  <a:lnTo>
                    <a:pt x="2219" y="1320"/>
                  </a:lnTo>
                  <a:lnTo>
                    <a:pt x="1120" y="1480"/>
                  </a:lnTo>
                  <a:cubicBezTo>
                    <a:pt x="1030" y="1500"/>
                    <a:pt x="950" y="1510"/>
                    <a:pt x="880" y="1510"/>
                  </a:cubicBezTo>
                  <a:cubicBezTo>
                    <a:pt x="810" y="1510"/>
                    <a:pt x="750" y="1500"/>
                    <a:pt x="700" y="1480"/>
                  </a:cubicBezTo>
                  <a:cubicBezTo>
                    <a:pt x="600" y="1460"/>
                    <a:pt x="520" y="1420"/>
                    <a:pt x="460" y="1320"/>
                  </a:cubicBezTo>
                  <a:cubicBezTo>
                    <a:pt x="400" y="1240"/>
                    <a:pt x="360" y="1160"/>
                    <a:pt x="340" y="1040"/>
                  </a:cubicBezTo>
                  <a:cubicBezTo>
                    <a:pt x="320" y="940"/>
                    <a:pt x="340" y="860"/>
                    <a:pt x="380" y="780"/>
                  </a:cubicBezTo>
                  <a:cubicBezTo>
                    <a:pt x="420" y="700"/>
                    <a:pt x="480" y="640"/>
                    <a:pt x="580" y="600"/>
                  </a:cubicBezTo>
                  <a:cubicBezTo>
                    <a:pt x="640" y="580"/>
                    <a:pt x="760" y="560"/>
                    <a:pt x="940" y="520"/>
                  </a:cubicBezTo>
                  <a:lnTo>
                    <a:pt x="2079" y="361"/>
                  </a:lnTo>
                  <a:lnTo>
                    <a:pt x="201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6"/>
            <p:cNvSpPr/>
            <p:nvPr/>
          </p:nvSpPr>
          <p:spPr>
            <a:xfrm>
              <a:off x="982950" y="2409878"/>
              <a:ext cx="59960" cy="53180"/>
            </a:xfrm>
            <a:custGeom>
              <a:avLst/>
              <a:gdLst/>
              <a:ahLst/>
              <a:cxnLst/>
              <a:rect l="l" t="t" r="r" b="b"/>
              <a:pathLst>
                <a:path w="2998" h="2659" extrusionOk="0">
                  <a:moveTo>
                    <a:pt x="1759" y="780"/>
                  </a:moveTo>
                  <a:lnTo>
                    <a:pt x="1659" y="1739"/>
                  </a:lnTo>
                  <a:lnTo>
                    <a:pt x="860" y="1360"/>
                  </a:lnTo>
                  <a:cubicBezTo>
                    <a:pt x="680" y="1280"/>
                    <a:pt x="500" y="1200"/>
                    <a:pt x="320" y="1160"/>
                  </a:cubicBezTo>
                  <a:cubicBezTo>
                    <a:pt x="480" y="1120"/>
                    <a:pt x="680" y="1080"/>
                    <a:pt x="939" y="1000"/>
                  </a:cubicBezTo>
                  <a:lnTo>
                    <a:pt x="1759" y="780"/>
                  </a:lnTo>
                  <a:close/>
                  <a:moveTo>
                    <a:pt x="2998" y="1"/>
                  </a:moveTo>
                  <a:lnTo>
                    <a:pt x="40" y="920"/>
                  </a:lnTo>
                  <a:lnTo>
                    <a:pt x="0" y="1320"/>
                  </a:lnTo>
                  <a:lnTo>
                    <a:pt x="2758" y="2658"/>
                  </a:lnTo>
                  <a:lnTo>
                    <a:pt x="2798" y="2259"/>
                  </a:lnTo>
                  <a:lnTo>
                    <a:pt x="1959" y="1879"/>
                  </a:lnTo>
                  <a:lnTo>
                    <a:pt x="2058" y="680"/>
                  </a:lnTo>
                  <a:lnTo>
                    <a:pt x="2958" y="420"/>
                  </a:lnTo>
                  <a:lnTo>
                    <a:pt x="299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6"/>
            <p:cNvSpPr/>
            <p:nvPr/>
          </p:nvSpPr>
          <p:spPr>
            <a:xfrm>
              <a:off x="1002130" y="2371918"/>
              <a:ext cx="43580" cy="34380"/>
            </a:xfrm>
            <a:custGeom>
              <a:avLst/>
              <a:gdLst/>
              <a:ahLst/>
              <a:cxnLst/>
              <a:rect l="l" t="t" r="r" b="b"/>
              <a:pathLst>
                <a:path w="2179" h="1719" extrusionOk="0">
                  <a:moveTo>
                    <a:pt x="660" y="1"/>
                  </a:moveTo>
                  <a:cubicBezTo>
                    <a:pt x="520" y="21"/>
                    <a:pt x="420" y="41"/>
                    <a:pt x="320" y="100"/>
                  </a:cubicBezTo>
                  <a:cubicBezTo>
                    <a:pt x="240" y="160"/>
                    <a:pt x="180" y="240"/>
                    <a:pt x="120" y="360"/>
                  </a:cubicBezTo>
                  <a:cubicBezTo>
                    <a:pt x="60" y="480"/>
                    <a:pt x="20" y="620"/>
                    <a:pt x="0" y="780"/>
                  </a:cubicBezTo>
                  <a:cubicBezTo>
                    <a:pt x="0" y="880"/>
                    <a:pt x="0" y="980"/>
                    <a:pt x="20" y="1080"/>
                  </a:cubicBezTo>
                  <a:cubicBezTo>
                    <a:pt x="40" y="1179"/>
                    <a:pt x="80" y="1259"/>
                    <a:pt x="100" y="1319"/>
                  </a:cubicBezTo>
                  <a:cubicBezTo>
                    <a:pt x="160" y="1379"/>
                    <a:pt x="220" y="1459"/>
                    <a:pt x="280" y="1499"/>
                  </a:cubicBezTo>
                  <a:cubicBezTo>
                    <a:pt x="360" y="1559"/>
                    <a:pt x="440" y="1579"/>
                    <a:pt x="540" y="1579"/>
                  </a:cubicBezTo>
                  <a:cubicBezTo>
                    <a:pt x="567" y="1584"/>
                    <a:pt x="594" y="1587"/>
                    <a:pt x="620" y="1587"/>
                  </a:cubicBezTo>
                  <a:cubicBezTo>
                    <a:pt x="692" y="1587"/>
                    <a:pt x="761" y="1568"/>
                    <a:pt x="820" y="1539"/>
                  </a:cubicBezTo>
                  <a:cubicBezTo>
                    <a:pt x="900" y="1499"/>
                    <a:pt x="980" y="1419"/>
                    <a:pt x="1040" y="1319"/>
                  </a:cubicBezTo>
                  <a:cubicBezTo>
                    <a:pt x="1099" y="1239"/>
                    <a:pt x="1159" y="1060"/>
                    <a:pt x="1259" y="800"/>
                  </a:cubicBezTo>
                  <a:cubicBezTo>
                    <a:pt x="1319" y="620"/>
                    <a:pt x="1359" y="500"/>
                    <a:pt x="1399" y="460"/>
                  </a:cubicBezTo>
                  <a:cubicBezTo>
                    <a:pt x="1449" y="411"/>
                    <a:pt x="1498" y="375"/>
                    <a:pt x="1558" y="375"/>
                  </a:cubicBezTo>
                  <a:cubicBezTo>
                    <a:pt x="1571" y="375"/>
                    <a:pt x="1585" y="377"/>
                    <a:pt x="1599" y="380"/>
                  </a:cubicBezTo>
                  <a:cubicBezTo>
                    <a:pt x="1679" y="380"/>
                    <a:pt x="1759" y="420"/>
                    <a:pt x="1819" y="500"/>
                  </a:cubicBezTo>
                  <a:cubicBezTo>
                    <a:pt x="1879" y="600"/>
                    <a:pt x="1899" y="720"/>
                    <a:pt x="1879" y="880"/>
                  </a:cubicBezTo>
                  <a:cubicBezTo>
                    <a:pt x="1879" y="1040"/>
                    <a:pt x="1819" y="1159"/>
                    <a:pt x="1739" y="1239"/>
                  </a:cubicBezTo>
                  <a:cubicBezTo>
                    <a:pt x="1659" y="1319"/>
                    <a:pt x="1539" y="1359"/>
                    <a:pt x="1399" y="1379"/>
                  </a:cubicBezTo>
                  <a:lnTo>
                    <a:pt x="1439" y="1719"/>
                  </a:lnTo>
                  <a:cubicBezTo>
                    <a:pt x="1659" y="1699"/>
                    <a:pt x="1819" y="1619"/>
                    <a:pt x="1959" y="1499"/>
                  </a:cubicBezTo>
                  <a:cubicBezTo>
                    <a:pt x="2079" y="1359"/>
                    <a:pt x="2139" y="1159"/>
                    <a:pt x="2178" y="900"/>
                  </a:cubicBezTo>
                  <a:cubicBezTo>
                    <a:pt x="2178" y="740"/>
                    <a:pt x="2178" y="580"/>
                    <a:pt x="2119" y="460"/>
                  </a:cubicBezTo>
                  <a:cubicBezTo>
                    <a:pt x="2079" y="320"/>
                    <a:pt x="2019" y="220"/>
                    <a:pt x="1919" y="140"/>
                  </a:cubicBezTo>
                  <a:cubicBezTo>
                    <a:pt x="1819" y="60"/>
                    <a:pt x="1699" y="21"/>
                    <a:pt x="1599" y="1"/>
                  </a:cubicBezTo>
                  <a:cubicBezTo>
                    <a:pt x="1479" y="1"/>
                    <a:pt x="1379" y="21"/>
                    <a:pt x="1279" y="60"/>
                  </a:cubicBezTo>
                  <a:cubicBezTo>
                    <a:pt x="1199" y="120"/>
                    <a:pt x="1139" y="180"/>
                    <a:pt x="1079" y="280"/>
                  </a:cubicBezTo>
                  <a:cubicBezTo>
                    <a:pt x="1040" y="380"/>
                    <a:pt x="960" y="540"/>
                    <a:pt x="880" y="780"/>
                  </a:cubicBezTo>
                  <a:cubicBezTo>
                    <a:pt x="820" y="960"/>
                    <a:pt x="780" y="1060"/>
                    <a:pt x="760" y="1080"/>
                  </a:cubicBezTo>
                  <a:cubicBezTo>
                    <a:pt x="720" y="1140"/>
                    <a:pt x="700" y="1179"/>
                    <a:pt x="660" y="1219"/>
                  </a:cubicBezTo>
                  <a:cubicBezTo>
                    <a:pt x="620" y="1239"/>
                    <a:pt x="580" y="1239"/>
                    <a:pt x="520" y="1239"/>
                  </a:cubicBezTo>
                  <a:cubicBezTo>
                    <a:pt x="460" y="1239"/>
                    <a:pt x="400" y="1199"/>
                    <a:pt x="340" y="1120"/>
                  </a:cubicBezTo>
                  <a:cubicBezTo>
                    <a:pt x="300" y="1060"/>
                    <a:pt x="280" y="940"/>
                    <a:pt x="300" y="780"/>
                  </a:cubicBezTo>
                  <a:cubicBezTo>
                    <a:pt x="300" y="640"/>
                    <a:pt x="340" y="540"/>
                    <a:pt x="420" y="460"/>
                  </a:cubicBezTo>
                  <a:cubicBezTo>
                    <a:pt x="480" y="400"/>
                    <a:pt x="560" y="360"/>
                    <a:pt x="680" y="360"/>
                  </a:cubicBezTo>
                  <a:lnTo>
                    <a:pt x="6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6"/>
            <p:cNvSpPr/>
            <p:nvPr/>
          </p:nvSpPr>
          <p:spPr>
            <a:xfrm>
              <a:off x="1005330" y="2328758"/>
              <a:ext cx="44380" cy="35980"/>
            </a:xfrm>
            <a:custGeom>
              <a:avLst/>
              <a:gdLst/>
              <a:ahLst/>
              <a:cxnLst/>
              <a:rect l="l" t="t" r="r" b="b"/>
              <a:pathLst>
                <a:path w="2219" h="1799" extrusionOk="0">
                  <a:moveTo>
                    <a:pt x="600" y="0"/>
                  </a:moveTo>
                  <a:cubicBezTo>
                    <a:pt x="500" y="20"/>
                    <a:pt x="420" y="40"/>
                    <a:pt x="340" y="100"/>
                  </a:cubicBezTo>
                  <a:cubicBezTo>
                    <a:pt x="260" y="140"/>
                    <a:pt x="200" y="220"/>
                    <a:pt x="140" y="320"/>
                  </a:cubicBezTo>
                  <a:cubicBezTo>
                    <a:pt x="80" y="420"/>
                    <a:pt x="60" y="520"/>
                    <a:pt x="40" y="640"/>
                  </a:cubicBezTo>
                  <a:cubicBezTo>
                    <a:pt x="20" y="940"/>
                    <a:pt x="120" y="1159"/>
                    <a:pt x="320" y="1339"/>
                  </a:cubicBezTo>
                  <a:lnTo>
                    <a:pt x="40" y="1319"/>
                  </a:lnTo>
                  <a:lnTo>
                    <a:pt x="0" y="1619"/>
                  </a:lnTo>
                  <a:lnTo>
                    <a:pt x="2078" y="1799"/>
                  </a:lnTo>
                  <a:lnTo>
                    <a:pt x="2098" y="1459"/>
                  </a:lnTo>
                  <a:lnTo>
                    <a:pt x="979" y="1359"/>
                  </a:lnTo>
                  <a:cubicBezTo>
                    <a:pt x="720" y="1339"/>
                    <a:pt x="540" y="1259"/>
                    <a:pt x="460" y="1139"/>
                  </a:cubicBezTo>
                  <a:cubicBezTo>
                    <a:pt x="360" y="1040"/>
                    <a:pt x="340" y="900"/>
                    <a:pt x="340" y="740"/>
                  </a:cubicBezTo>
                  <a:cubicBezTo>
                    <a:pt x="360" y="660"/>
                    <a:pt x="380" y="580"/>
                    <a:pt x="420" y="520"/>
                  </a:cubicBezTo>
                  <a:cubicBezTo>
                    <a:pt x="480" y="440"/>
                    <a:pt x="540" y="400"/>
                    <a:pt x="620" y="380"/>
                  </a:cubicBezTo>
                  <a:cubicBezTo>
                    <a:pt x="680" y="360"/>
                    <a:pt x="800" y="360"/>
                    <a:pt x="939" y="360"/>
                  </a:cubicBezTo>
                  <a:lnTo>
                    <a:pt x="2198" y="480"/>
                  </a:lnTo>
                  <a:lnTo>
                    <a:pt x="2218" y="120"/>
                  </a:lnTo>
                  <a:lnTo>
                    <a:pt x="959" y="20"/>
                  </a:lnTo>
                  <a:cubicBezTo>
                    <a:pt x="780" y="0"/>
                    <a:pt x="680" y="0"/>
                    <a:pt x="6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6"/>
            <p:cNvSpPr/>
            <p:nvPr/>
          </p:nvSpPr>
          <p:spPr>
            <a:xfrm>
              <a:off x="1032110" y="2056598"/>
              <a:ext cx="65560" cy="36000"/>
            </a:xfrm>
            <a:custGeom>
              <a:avLst/>
              <a:gdLst/>
              <a:ahLst/>
              <a:cxnLst/>
              <a:rect l="l" t="t" r="r" b="b"/>
              <a:pathLst>
                <a:path w="3278" h="1800" extrusionOk="0">
                  <a:moveTo>
                    <a:pt x="2957" y="1"/>
                  </a:moveTo>
                  <a:lnTo>
                    <a:pt x="2518" y="1340"/>
                  </a:lnTo>
                  <a:lnTo>
                    <a:pt x="120" y="520"/>
                  </a:lnTo>
                  <a:lnTo>
                    <a:pt x="0" y="880"/>
                  </a:lnTo>
                  <a:lnTo>
                    <a:pt x="2718" y="1799"/>
                  </a:lnTo>
                  <a:lnTo>
                    <a:pt x="3277" y="101"/>
                  </a:lnTo>
                  <a:lnTo>
                    <a:pt x="295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6"/>
            <p:cNvSpPr/>
            <p:nvPr/>
          </p:nvSpPr>
          <p:spPr>
            <a:xfrm>
              <a:off x="1058870" y="2008258"/>
              <a:ext cx="58780" cy="51160"/>
            </a:xfrm>
            <a:custGeom>
              <a:avLst/>
              <a:gdLst/>
              <a:ahLst/>
              <a:cxnLst/>
              <a:rect l="l" t="t" r="r" b="b"/>
              <a:pathLst>
                <a:path w="2939" h="2558" extrusionOk="0">
                  <a:moveTo>
                    <a:pt x="620" y="0"/>
                  </a:moveTo>
                  <a:lnTo>
                    <a:pt x="500" y="340"/>
                  </a:lnTo>
                  <a:lnTo>
                    <a:pt x="1500" y="1139"/>
                  </a:lnTo>
                  <a:cubicBezTo>
                    <a:pt x="1639" y="1239"/>
                    <a:pt x="1759" y="1339"/>
                    <a:pt x="1899" y="1439"/>
                  </a:cubicBezTo>
                  <a:cubicBezTo>
                    <a:pt x="1739" y="1419"/>
                    <a:pt x="1559" y="1419"/>
                    <a:pt x="1400" y="1419"/>
                  </a:cubicBezTo>
                  <a:lnTo>
                    <a:pt x="121" y="1439"/>
                  </a:lnTo>
                  <a:lnTo>
                    <a:pt x="1" y="1798"/>
                  </a:lnTo>
                  <a:lnTo>
                    <a:pt x="2219" y="1718"/>
                  </a:lnTo>
                  <a:cubicBezTo>
                    <a:pt x="2259" y="1758"/>
                    <a:pt x="2279" y="1758"/>
                    <a:pt x="2299" y="1778"/>
                  </a:cubicBezTo>
                  <a:cubicBezTo>
                    <a:pt x="2419" y="1878"/>
                    <a:pt x="2479" y="1938"/>
                    <a:pt x="2499" y="1958"/>
                  </a:cubicBezTo>
                  <a:cubicBezTo>
                    <a:pt x="2539" y="2018"/>
                    <a:pt x="2559" y="2058"/>
                    <a:pt x="2579" y="2118"/>
                  </a:cubicBezTo>
                  <a:cubicBezTo>
                    <a:pt x="2579" y="2158"/>
                    <a:pt x="2579" y="2218"/>
                    <a:pt x="2559" y="2298"/>
                  </a:cubicBezTo>
                  <a:cubicBezTo>
                    <a:pt x="2539" y="2358"/>
                    <a:pt x="2499" y="2418"/>
                    <a:pt x="2459" y="2478"/>
                  </a:cubicBezTo>
                  <a:lnTo>
                    <a:pt x="2778" y="2558"/>
                  </a:lnTo>
                  <a:cubicBezTo>
                    <a:pt x="2838" y="2478"/>
                    <a:pt x="2878" y="2418"/>
                    <a:pt x="2898" y="2358"/>
                  </a:cubicBezTo>
                  <a:cubicBezTo>
                    <a:pt x="2938" y="2238"/>
                    <a:pt x="2938" y="2138"/>
                    <a:pt x="2918" y="2058"/>
                  </a:cubicBezTo>
                  <a:cubicBezTo>
                    <a:pt x="2878" y="1958"/>
                    <a:pt x="2818" y="1858"/>
                    <a:pt x="2738" y="1758"/>
                  </a:cubicBezTo>
                  <a:cubicBezTo>
                    <a:pt x="2678" y="1698"/>
                    <a:pt x="2539" y="1579"/>
                    <a:pt x="2359" y="1419"/>
                  </a:cubicBezTo>
                  <a:lnTo>
                    <a:pt x="6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6"/>
            <p:cNvSpPr/>
            <p:nvPr/>
          </p:nvSpPr>
          <p:spPr>
            <a:xfrm>
              <a:off x="1075270" y="1977218"/>
              <a:ext cx="44380" cy="37760"/>
            </a:xfrm>
            <a:custGeom>
              <a:avLst/>
              <a:gdLst/>
              <a:ahLst/>
              <a:cxnLst/>
              <a:rect l="l" t="t" r="r" b="b"/>
              <a:pathLst>
                <a:path w="2219" h="1888" extrusionOk="0">
                  <a:moveTo>
                    <a:pt x="723" y="0"/>
                  </a:moveTo>
                  <a:cubicBezTo>
                    <a:pt x="657" y="0"/>
                    <a:pt x="598" y="10"/>
                    <a:pt x="540" y="33"/>
                  </a:cubicBezTo>
                  <a:cubicBezTo>
                    <a:pt x="440" y="53"/>
                    <a:pt x="360" y="133"/>
                    <a:pt x="260" y="233"/>
                  </a:cubicBezTo>
                  <a:cubicBezTo>
                    <a:pt x="180" y="333"/>
                    <a:pt x="120" y="453"/>
                    <a:pt x="60" y="613"/>
                  </a:cubicBezTo>
                  <a:cubicBezTo>
                    <a:pt x="40" y="713"/>
                    <a:pt x="20" y="813"/>
                    <a:pt x="0" y="913"/>
                  </a:cubicBezTo>
                  <a:cubicBezTo>
                    <a:pt x="0" y="1013"/>
                    <a:pt x="20" y="1092"/>
                    <a:pt x="40" y="1152"/>
                  </a:cubicBezTo>
                  <a:cubicBezTo>
                    <a:pt x="60" y="1252"/>
                    <a:pt x="100" y="1312"/>
                    <a:pt x="160" y="1392"/>
                  </a:cubicBezTo>
                  <a:cubicBezTo>
                    <a:pt x="220" y="1452"/>
                    <a:pt x="300" y="1492"/>
                    <a:pt x="380" y="1532"/>
                  </a:cubicBezTo>
                  <a:cubicBezTo>
                    <a:pt x="450" y="1546"/>
                    <a:pt x="521" y="1560"/>
                    <a:pt x="592" y="1560"/>
                  </a:cubicBezTo>
                  <a:cubicBezTo>
                    <a:pt x="621" y="1560"/>
                    <a:pt x="650" y="1558"/>
                    <a:pt x="680" y="1552"/>
                  </a:cubicBezTo>
                  <a:cubicBezTo>
                    <a:pt x="759" y="1512"/>
                    <a:pt x="859" y="1472"/>
                    <a:pt x="939" y="1392"/>
                  </a:cubicBezTo>
                  <a:cubicBezTo>
                    <a:pt x="1019" y="1312"/>
                    <a:pt x="1119" y="1152"/>
                    <a:pt x="1259" y="933"/>
                  </a:cubicBezTo>
                  <a:cubicBezTo>
                    <a:pt x="1379" y="773"/>
                    <a:pt x="1439" y="673"/>
                    <a:pt x="1499" y="633"/>
                  </a:cubicBezTo>
                  <a:cubicBezTo>
                    <a:pt x="1543" y="604"/>
                    <a:pt x="1587" y="585"/>
                    <a:pt x="1638" y="585"/>
                  </a:cubicBezTo>
                  <a:cubicBezTo>
                    <a:pt x="1657" y="585"/>
                    <a:pt x="1677" y="588"/>
                    <a:pt x="1699" y="593"/>
                  </a:cubicBezTo>
                  <a:cubicBezTo>
                    <a:pt x="1779" y="633"/>
                    <a:pt x="1838" y="693"/>
                    <a:pt x="1878" y="793"/>
                  </a:cubicBezTo>
                  <a:cubicBezTo>
                    <a:pt x="1918" y="873"/>
                    <a:pt x="1918" y="1013"/>
                    <a:pt x="1858" y="1152"/>
                  </a:cubicBezTo>
                  <a:cubicBezTo>
                    <a:pt x="1818" y="1312"/>
                    <a:pt x="1739" y="1412"/>
                    <a:pt x="1639" y="1472"/>
                  </a:cubicBezTo>
                  <a:cubicBezTo>
                    <a:pt x="1564" y="1517"/>
                    <a:pt x="1478" y="1540"/>
                    <a:pt x="1380" y="1540"/>
                  </a:cubicBezTo>
                  <a:cubicBezTo>
                    <a:pt x="1348" y="1540"/>
                    <a:pt x="1314" y="1537"/>
                    <a:pt x="1279" y="1532"/>
                  </a:cubicBezTo>
                  <a:lnTo>
                    <a:pt x="1219" y="1872"/>
                  </a:lnTo>
                  <a:cubicBezTo>
                    <a:pt x="1276" y="1882"/>
                    <a:pt x="1330" y="1887"/>
                    <a:pt x="1382" y="1887"/>
                  </a:cubicBezTo>
                  <a:cubicBezTo>
                    <a:pt x="1530" y="1887"/>
                    <a:pt x="1660" y="1846"/>
                    <a:pt x="1779" y="1772"/>
                  </a:cubicBezTo>
                  <a:cubicBezTo>
                    <a:pt x="1938" y="1672"/>
                    <a:pt x="2058" y="1512"/>
                    <a:pt x="2138" y="1252"/>
                  </a:cubicBezTo>
                  <a:cubicBezTo>
                    <a:pt x="2198" y="1092"/>
                    <a:pt x="2218" y="953"/>
                    <a:pt x="2198" y="813"/>
                  </a:cubicBezTo>
                  <a:cubicBezTo>
                    <a:pt x="2178" y="673"/>
                    <a:pt x="2138" y="553"/>
                    <a:pt x="2058" y="453"/>
                  </a:cubicBezTo>
                  <a:cubicBezTo>
                    <a:pt x="1998" y="353"/>
                    <a:pt x="1898" y="293"/>
                    <a:pt x="1779" y="253"/>
                  </a:cubicBezTo>
                  <a:cubicBezTo>
                    <a:pt x="1717" y="229"/>
                    <a:pt x="1647" y="211"/>
                    <a:pt x="1585" y="211"/>
                  </a:cubicBezTo>
                  <a:cubicBezTo>
                    <a:pt x="1546" y="211"/>
                    <a:pt x="1509" y="218"/>
                    <a:pt x="1479" y="233"/>
                  </a:cubicBezTo>
                  <a:cubicBezTo>
                    <a:pt x="1379" y="253"/>
                    <a:pt x="1299" y="313"/>
                    <a:pt x="1219" y="393"/>
                  </a:cubicBezTo>
                  <a:cubicBezTo>
                    <a:pt x="1159" y="473"/>
                    <a:pt x="1039" y="613"/>
                    <a:pt x="899" y="833"/>
                  </a:cubicBezTo>
                  <a:cubicBezTo>
                    <a:pt x="799" y="973"/>
                    <a:pt x="739" y="1072"/>
                    <a:pt x="719" y="1092"/>
                  </a:cubicBezTo>
                  <a:cubicBezTo>
                    <a:pt x="680" y="1152"/>
                    <a:pt x="620" y="1172"/>
                    <a:pt x="580" y="1192"/>
                  </a:cubicBezTo>
                  <a:cubicBezTo>
                    <a:pt x="560" y="1202"/>
                    <a:pt x="540" y="1207"/>
                    <a:pt x="520" y="1207"/>
                  </a:cubicBezTo>
                  <a:cubicBezTo>
                    <a:pt x="500" y="1207"/>
                    <a:pt x="480" y="1202"/>
                    <a:pt x="460" y="1192"/>
                  </a:cubicBezTo>
                  <a:cubicBezTo>
                    <a:pt x="380" y="1172"/>
                    <a:pt x="340" y="1112"/>
                    <a:pt x="320" y="1033"/>
                  </a:cubicBezTo>
                  <a:cubicBezTo>
                    <a:pt x="280" y="953"/>
                    <a:pt x="300" y="833"/>
                    <a:pt x="340" y="673"/>
                  </a:cubicBezTo>
                  <a:cubicBezTo>
                    <a:pt x="400" y="553"/>
                    <a:pt x="460" y="453"/>
                    <a:pt x="540" y="413"/>
                  </a:cubicBezTo>
                  <a:cubicBezTo>
                    <a:pt x="600" y="368"/>
                    <a:pt x="660" y="346"/>
                    <a:pt x="736" y="346"/>
                  </a:cubicBezTo>
                  <a:cubicBezTo>
                    <a:pt x="762" y="346"/>
                    <a:pt x="789" y="348"/>
                    <a:pt x="819" y="353"/>
                  </a:cubicBezTo>
                  <a:lnTo>
                    <a:pt x="879" y="13"/>
                  </a:lnTo>
                  <a:cubicBezTo>
                    <a:pt x="821" y="5"/>
                    <a:pt x="770" y="0"/>
                    <a:pt x="7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6"/>
            <p:cNvSpPr/>
            <p:nvPr/>
          </p:nvSpPr>
          <p:spPr>
            <a:xfrm>
              <a:off x="1259490" y="1547458"/>
              <a:ext cx="62760" cy="51980"/>
            </a:xfrm>
            <a:custGeom>
              <a:avLst/>
              <a:gdLst/>
              <a:ahLst/>
              <a:cxnLst/>
              <a:rect l="l" t="t" r="r" b="b"/>
              <a:pathLst>
                <a:path w="3138" h="2599" extrusionOk="0">
                  <a:moveTo>
                    <a:pt x="1140" y="1"/>
                  </a:moveTo>
                  <a:lnTo>
                    <a:pt x="1" y="1959"/>
                  </a:lnTo>
                  <a:lnTo>
                    <a:pt x="281" y="2139"/>
                  </a:lnTo>
                  <a:lnTo>
                    <a:pt x="760" y="1320"/>
                  </a:lnTo>
                  <a:lnTo>
                    <a:pt x="2938" y="2599"/>
                  </a:lnTo>
                  <a:lnTo>
                    <a:pt x="3138" y="2259"/>
                  </a:lnTo>
                  <a:lnTo>
                    <a:pt x="960" y="1000"/>
                  </a:lnTo>
                  <a:lnTo>
                    <a:pt x="1439" y="181"/>
                  </a:lnTo>
                  <a:lnTo>
                    <a:pt x="1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6"/>
            <p:cNvSpPr/>
            <p:nvPr/>
          </p:nvSpPr>
          <p:spPr>
            <a:xfrm>
              <a:off x="1285870" y="1524578"/>
              <a:ext cx="66360" cy="45680"/>
            </a:xfrm>
            <a:custGeom>
              <a:avLst/>
              <a:gdLst/>
              <a:ahLst/>
              <a:cxnLst/>
              <a:rect l="l" t="t" r="r" b="b"/>
              <a:pathLst>
                <a:path w="3318" h="2284" extrusionOk="0">
                  <a:moveTo>
                    <a:pt x="1684" y="1"/>
                  </a:moveTo>
                  <a:cubicBezTo>
                    <a:pt x="1597" y="1"/>
                    <a:pt x="1502" y="37"/>
                    <a:pt x="1419" y="86"/>
                  </a:cubicBezTo>
                  <a:cubicBezTo>
                    <a:pt x="1299" y="146"/>
                    <a:pt x="1200" y="246"/>
                    <a:pt x="1120" y="386"/>
                  </a:cubicBezTo>
                  <a:cubicBezTo>
                    <a:pt x="1000" y="605"/>
                    <a:pt x="980" y="825"/>
                    <a:pt x="1060" y="1065"/>
                  </a:cubicBezTo>
                  <a:lnTo>
                    <a:pt x="180" y="545"/>
                  </a:lnTo>
                  <a:lnTo>
                    <a:pt x="1" y="845"/>
                  </a:lnTo>
                  <a:lnTo>
                    <a:pt x="2458" y="2284"/>
                  </a:lnTo>
                  <a:lnTo>
                    <a:pt x="2638" y="1984"/>
                  </a:lnTo>
                  <a:lnTo>
                    <a:pt x="1659" y="1425"/>
                  </a:lnTo>
                  <a:cubicBezTo>
                    <a:pt x="1519" y="1345"/>
                    <a:pt x="1419" y="1245"/>
                    <a:pt x="1359" y="1165"/>
                  </a:cubicBezTo>
                  <a:cubicBezTo>
                    <a:pt x="1299" y="1085"/>
                    <a:pt x="1279" y="1005"/>
                    <a:pt x="1279" y="905"/>
                  </a:cubicBezTo>
                  <a:cubicBezTo>
                    <a:pt x="1279" y="785"/>
                    <a:pt x="1299" y="685"/>
                    <a:pt x="1359" y="605"/>
                  </a:cubicBezTo>
                  <a:cubicBezTo>
                    <a:pt x="1419" y="486"/>
                    <a:pt x="1519" y="406"/>
                    <a:pt x="1619" y="386"/>
                  </a:cubicBezTo>
                  <a:cubicBezTo>
                    <a:pt x="1642" y="381"/>
                    <a:pt x="1666" y="379"/>
                    <a:pt x="1692" y="379"/>
                  </a:cubicBezTo>
                  <a:cubicBezTo>
                    <a:pt x="1783" y="379"/>
                    <a:pt x="1895" y="408"/>
                    <a:pt x="2019" y="486"/>
                  </a:cubicBezTo>
                  <a:lnTo>
                    <a:pt x="3138" y="1145"/>
                  </a:lnTo>
                  <a:lnTo>
                    <a:pt x="3318" y="845"/>
                  </a:lnTo>
                  <a:lnTo>
                    <a:pt x="2179" y="166"/>
                  </a:lnTo>
                  <a:cubicBezTo>
                    <a:pt x="2019" y="66"/>
                    <a:pt x="1859" y="6"/>
                    <a:pt x="1739" y="6"/>
                  </a:cubicBezTo>
                  <a:cubicBezTo>
                    <a:pt x="1721" y="2"/>
                    <a:pt x="1703" y="1"/>
                    <a:pt x="16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6"/>
            <p:cNvSpPr/>
            <p:nvPr/>
          </p:nvSpPr>
          <p:spPr>
            <a:xfrm>
              <a:off x="1321830" y="1492318"/>
              <a:ext cx="39200" cy="39980"/>
            </a:xfrm>
            <a:custGeom>
              <a:avLst/>
              <a:gdLst/>
              <a:ahLst/>
              <a:cxnLst/>
              <a:rect l="l" t="t" r="r" b="b"/>
              <a:pathLst>
                <a:path w="1960" h="1999" extrusionOk="0">
                  <a:moveTo>
                    <a:pt x="620" y="0"/>
                  </a:moveTo>
                  <a:cubicBezTo>
                    <a:pt x="501" y="80"/>
                    <a:pt x="401" y="160"/>
                    <a:pt x="341" y="260"/>
                  </a:cubicBezTo>
                  <a:cubicBezTo>
                    <a:pt x="301" y="340"/>
                    <a:pt x="281" y="400"/>
                    <a:pt x="301" y="500"/>
                  </a:cubicBezTo>
                  <a:cubicBezTo>
                    <a:pt x="301" y="580"/>
                    <a:pt x="341" y="680"/>
                    <a:pt x="441" y="820"/>
                  </a:cubicBezTo>
                  <a:lnTo>
                    <a:pt x="161" y="680"/>
                  </a:lnTo>
                  <a:lnTo>
                    <a:pt x="1" y="940"/>
                  </a:lnTo>
                  <a:lnTo>
                    <a:pt x="1799" y="1999"/>
                  </a:lnTo>
                  <a:lnTo>
                    <a:pt x="1959" y="1679"/>
                  </a:lnTo>
                  <a:lnTo>
                    <a:pt x="1040" y="1139"/>
                  </a:lnTo>
                  <a:cubicBezTo>
                    <a:pt x="900" y="1059"/>
                    <a:pt x="800" y="980"/>
                    <a:pt x="700" y="880"/>
                  </a:cubicBezTo>
                  <a:cubicBezTo>
                    <a:pt x="640" y="820"/>
                    <a:pt x="620" y="740"/>
                    <a:pt x="600" y="680"/>
                  </a:cubicBezTo>
                  <a:cubicBezTo>
                    <a:pt x="600" y="600"/>
                    <a:pt x="620" y="520"/>
                    <a:pt x="660" y="460"/>
                  </a:cubicBezTo>
                  <a:cubicBezTo>
                    <a:pt x="700" y="380"/>
                    <a:pt x="760" y="320"/>
                    <a:pt x="840" y="280"/>
                  </a:cubicBezTo>
                  <a:lnTo>
                    <a:pt x="6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6"/>
            <p:cNvSpPr/>
            <p:nvPr/>
          </p:nvSpPr>
          <p:spPr>
            <a:xfrm>
              <a:off x="1624370" y="1144278"/>
              <a:ext cx="57560" cy="58020"/>
            </a:xfrm>
            <a:custGeom>
              <a:avLst/>
              <a:gdLst/>
              <a:ahLst/>
              <a:cxnLst/>
              <a:rect l="l" t="t" r="r" b="b"/>
              <a:pathLst>
                <a:path w="2878" h="2901" extrusionOk="0">
                  <a:moveTo>
                    <a:pt x="1202" y="0"/>
                  </a:moveTo>
                  <a:cubicBezTo>
                    <a:pt x="1115" y="0"/>
                    <a:pt x="1027" y="16"/>
                    <a:pt x="939" y="38"/>
                  </a:cubicBezTo>
                  <a:cubicBezTo>
                    <a:pt x="760" y="98"/>
                    <a:pt x="600" y="198"/>
                    <a:pt x="440" y="338"/>
                  </a:cubicBezTo>
                  <a:cubicBezTo>
                    <a:pt x="300" y="458"/>
                    <a:pt x="180" y="598"/>
                    <a:pt x="100" y="738"/>
                  </a:cubicBezTo>
                  <a:cubicBezTo>
                    <a:pt x="20" y="897"/>
                    <a:pt x="0" y="1037"/>
                    <a:pt x="20" y="1197"/>
                  </a:cubicBezTo>
                  <a:cubicBezTo>
                    <a:pt x="40" y="1337"/>
                    <a:pt x="80" y="1477"/>
                    <a:pt x="180" y="1577"/>
                  </a:cubicBezTo>
                  <a:cubicBezTo>
                    <a:pt x="260" y="1677"/>
                    <a:pt x="380" y="1757"/>
                    <a:pt x="500" y="1797"/>
                  </a:cubicBezTo>
                  <a:cubicBezTo>
                    <a:pt x="569" y="1808"/>
                    <a:pt x="638" y="1820"/>
                    <a:pt x="715" y="1820"/>
                  </a:cubicBezTo>
                  <a:cubicBezTo>
                    <a:pt x="771" y="1820"/>
                    <a:pt x="832" y="1813"/>
                    <a:pt x="899" y="1797"/>
                  </a:cubicBezTo>
                  <a:cubicBezTo>
                    <a:pt x="1019" y="1777"/>
                    <a:pt x="1199" y="1697"/>
                    <a:pt x="1439" y="1577"/>
                  </a:cubicBezTo>
                  <a:cubicBezTo>
                    <a:pt x="1679" y="1457"/>
                    <a:pt x="1839" y="1377"/>
                    <a:pt x="1919" y="1337"/>
                  </a:cubicBezTo>
                  <a:cubicBezTo>
                    <a:pt x="1989" y="1314"/>
                    <a:pt x="2052" y="1304"/>
                    <a:pt x="2109" y="1304"/>
                  </a:cubicBezTo>
                  <a:cubicBezTo>
                    <a:pt x="2149" y="1304"/>
                    <a:pt x="2185" y="1309"/>
                    <a:pt x="2218" y="1317"/>
                  </a:cubicBezTo>
                  <a:cubicBezTo>
                    <a:pt x="2298" y="1317"/>
                    <a:pt x="2378" y="1377"/>
                    <a:pt x="2418" y="1437"/>
                  </a:cubicBezTo>
                  <a:cubicBezTo>
                    <a:pt x="2478" y="1497"/>
                    <a:pt x="2518" y="1577"/>
                    <a:pt x="2518" y="1677"/>
                  </a:cubicBezTo>
                  <a:cubicBezTo>
                    <a:pt x="2538" y="1777"/>
                    <a:pt x="2498" y="1857"/>
                    <a:pt x="2458" y="1976"/>
                  </a:cubicBezTo>
                  <a:cubicBezTo>
                    <a:pt x="2398" y="2076"/>
                    <a:pt x="2318" y="2176"/>
                    <a:pt x="2198" y="2256"/>
                  </a:cubicBezTo>
                  <a:cubicBezTo>
                    <a:pt x="2078" y="2376"/>
                    <a:pt x="1958" y="2436"/>
                    <a:pt x="1819" y="2496"/>
                  </a:cubicBezTo>
                  <a:cubicBezTo>
                    <a:pt x="1749" y="2516"/>
                    <a:pt x="1684" y="2526"/>
                    <a:pt x="1624" y="2526"/>
                  </a:cubicBezTo>
                  <a:cubicBezTo>
                    <a:pt x="1564" y="2526"/>
                    <a:pt x="1509" y="2516"/>
                    <a:pt x="1459" y="2496"/>
                  </a:cubicBezTo>
                  <a:cubicBezTo>
                    <a:pt x="1339" y="2476"/>
                    <a:pt x="1239" y="2416"/>
                    <a:pt x="1139" y="2316"/>
                  </a:cubicBezTo>
                  <a:lnTo>
                    <a:pt x="879" y="2576"/>
                  </a:lnTo>
                  <a:cubicBezTo>
                    <a:pt x="999" y="2716"/>
                    <a:pt x="1159" y="2816"/>
                    <a:pt x="1339" y="2856"/>
                  </a:cubicBezTo>
                  <a:cubicBezTo>
                    <a:pt x="1419" y="2886"/>
                    <a:pt x="1504" y="2901"/>
                    <a:pt x="1591" y="2901"/>
                  </a:cubicBezTo>
                  <a:cubicBezTo>
                    <a:pt x="1679" y="2901"/>
                    <a:pt x="1769" y="2886"/>
                    <a:pt x="1859" y="2856"/>
                  </a:cubicBezTo>
                  <a:cubicBezTo>
                    <a:pt x="2058" y="2796"/>
                    <a:pt x="2238" y="2676"/>
                    <a:pt x="2438" y="2516"/>
                  </a:cubicBezTo>
                  <a:cubicBezTo>
                    <a:pt x="2598" y="2376"/>
                    <a:pt x="2698" y="2236"/>
                    <a:pt x="2778" y="2076"/>
                  </a:cubicBezTo>
                  <a:cubicBezTo>
                    <a:pt x="2858" y="1916"/>
                    <a:pt x="2878" y="1757"/>
                    <a:pt x="2858" y="1597"/>
                  </a:cubicBezTo>
                  <a:cubicBezTo>
                    <a:pt x="2838" y="1437"/>
                    <a:pt x="2778" y="1297"/>
                    <a:pt x="2678" y="1177"/>
                  </a:cubicBezTo>
                  <a:cubicBezTo>
                    <a:pt x="2578" y="1057"/>
                    <a:pt x="2458" y="977"/>
                    <a:pt x="2338" y="937"/>
                  </a:cubicBezTo>
                  <a:cubicBezTo>
                    <a:pt x="2285" y="922"/>
                    <a:pt x="2228" y="916"/>
                    <a:pt x="2169" y="916"/>
                  </a:cubicBezTo>
                  <a:cubicBezTo>
                    <a:pt x="2073" y="916"/>
                    <a:pt x="1970" y="933"/>
                    <a:pt x="1859" y="957"/>
                  </a:cubicBezTo>
                  <a:cubicBezTo>
                    <a:pt x="1739" y="997"/>
                    <a:pt x="1539" y="1097"/>
                    <a:pt x="1259" y="1237"/>
                  </a:cubicBezTo>
                  <a:cubicBezTo>
                    <a:pt x="979" y="1377"/>
                    <a:pt x="800" y="1457"/>
                    <a:pt x="700" y="1457"/>
                  </a:cubicBezTo>
                  <a:cubicBezTo>
                    <a:pt x="600" y="1437"/>
                    <a:pt x="520" y="1397"/>
                    <a:pt x="440" y="1317"/>
                  </a:cubicBezTo>
                  <a:cubicBezTo>
                    <a:pt x="360" y="1237"/>
                    <a:pt x="340" y="1117"/>
                    <a:pt x="360" y="997"/>
                  </a:cubicBezTo>
                  <a:cubicBezTo>
                    <a:pt x="400" y="857"/>
                    <a:pt x="500" y="718"/>
                    <a:pt x="660" y="578"/>
                  </a:cubicBezTo>
                  <a:cubicBezTo>
                    <a:pt x="839" y="438"/>
                    <a:pt x="979" y="358"/>
                    <a:pt x="1139" y="358"/>
                  </a:cubicBezTo>
                  <a:cubicBezTo>
                    <a:pt x="1279" y="358"/>
                    <a:pt x="1419" y="418"/>
                    <a:pt x="1559" y="538"/>
                  </a:cubicBezTo>
                  <a:lnTo>
                    <a:pt x="1819" y="278"/>
                  </a:lnTo>
                  <a:cubicBezTo>
                    <a:pt x="1699" y="158"/>
                    <a:pt x="1559" y="78"/>
                    <a:pt x="1419" y="38"/>
                  </a:cubicBezTo>
                  <a:cubicBezTo>
                    <a:pt x="1347" y="11"/>
                    <a:pt x="1275" y="0"/>
                    <a:pt x="12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6"/>
            <p:cNvSpPr/>
            <p:nvPr/>
          </p:nvSpPr>
          <p:spPr>
            <a:xfrm>
              <a:off x="1673930" y="1126038"/>
              <a:ext cx="43180" cy="42660"/>
            </a:xfrm>
            <a:custGeom>
              <a:avLst/>
              <a:gdLst/>
              <a:ahLst/>
              <a:cxnLst/>
              <a:rect l="l" t="t" r="r" b="b"/>
              <a:pathLst>
                <a:path w="2159" h="2133" extrusionOk="0">
                  <a:moveTo>
                    <a:pt x="935" y="306"/>
                  </a:moveTo>
                  <a:cubicBezTo>
                    <a:pt x="962" y="306"/>
                    <a:pt x="990" y="307"/>
                    <a:pt x="1019" y="311"/>
                  </a:cubicBezTo>
                  <a:cubicBezTo>
                    <a:pt x="1139" y="331"/>
                    <a:pt x="1239" y="411"/>
                    <a:pt x="1379" y="531"/>
                  </a:cubicBezTo>
                  <a:lnTo>
                    <a:pt x="500" y="1290"/>
                  </a:lnTo>
                  <a:cubicBezTo>
                    <a:pt x="380" y="1130"/>
                    <a:pt x="340" y="990"/>
                    <a:pt x="360" y="830"/>
                  </a:cubicBezTo>
                  <a:cubicBezTo>
                    <a:pt x="360" y="670"/>
                    <a:pt x="440" y="551"/>
                    <a:pt x="559" y="451"/>
                  </a:cubicBezTo>
                  <a:cubicBezTo>
                    <a:pt x="677" y="350"/>
                    <a:pt x="794" y="306"/>
                    <a:pt x="935" y="306"/>
                  </a:cubicBezTo>
                  <a:close/>
                  <a:moveTo>
                    <a:pt x="938" y="1"/>
                  </a:moveTo>
                  <a:cubicBezTo>
                    <a:pt x="739" y="1"/>
                    <a:pt x="542" y="81"/>
                    <a:pt x="360" y="231"/>
                  </a:cubicBezTo>
                  <a:cubicBezTo>
                    <a:pt x="140" y="411"/>
                    <a:pt x="40" y="630"/>
                    <a:pt x="20" y="910"/>
                  </a:cubicBezTo>
                  <a:cubicBezTo>
                    <a:pt x="0" y="1170"/>
                    <a:pt x="120" y="1430"/>
                    <a:pt x="340" y="1689"/>
                  </a:cubicBezTo>
                  <a:cubicBezTo>
                    <a:pt x="559" y="1949"/>
                    <a:pt x="799" y="2089"/>
                    <a:pt x="1059" y="2129"/>
                  </a:cubicBezTo>
                  <a:cubicBezTo>
                    <a:pt x="1085" y="2131"/>
                    <a:pt x="1110" y="2132"/>
                    <a:pt x="1136" y="2132"/>
                  </a:cubicBezTo>
                  <a:cubicBezTo>
                    <a:pt x="1366" y="2132"/>
                    <a:pt x="1580" y="2049"/>
                    <a:pt x="1778" y="1869"/>
                  </a:cubicBezTo>
                  <a:cubicBezTo>
                    <a:pt x="1978" y="1709"/>
                    <a:pt x="2078" y="1530"/>
                    <a:pt x="2118" y="1350"/>
                  </a:cubicBezTo>
                  <a:cubicBezTo>
                    <a:pt x="2158" y="1150"/>
                    <a:pt x="2138" y="970"/>
                    <a:pt x="2038" y="770"/>
                  </a:cubicBezTo>
                  <a:lnTo>
                    <a:pt x="1738" y="970"/>
                  </a:lnTo>
                  <a:cubicBezTo>
                    <a:pt x="1798" y="1110"/>
                    <a:pt x="1818" y="1250"/>
                    <a:pt x="1778" y="1350"/>
                  </a:cubicBezTo>
                  <a:cubicBezTo>
                    <a:pt x="1758" y="1470"/>
                    <a:pt x="1698" y="1550"/>
                    <a:pt x="1599" y="1650"/>
                  </a:cubicBezTo>
                  <a:cubicBezTo>
                    <a:pt x="1477" y="1737"/>
                    <a:pt x="1355" y="1793"/>
                    <a:pt x="1220" y="1793"/>
                  </a:cubicBezTo>
                  <a:cubicBezTo>
                    <a:pt x="1200" y="1793"/>
                    <a:pt x="1180" y="1792"/>
                    <a:pt x="1159" y="1789"/>
                  </a:cubicBezTo>
                  <a:cubicBezTo>
                    <a:pt x="979" y="1769"/>
                    <a:pt x="819" y="1670"/>
                    <a:pt x="659" y="1510"/>
                  </a:cubicBezTo>
                  <a:lnTo>
                    <a:pt x="1838" y="511"/>
                  </a:lnTo>
                  <a:cubicBezTo>
                    <a:pt x="1818" y="471"/>
                    <a:pt x="1798" y="451"/>
                    <a:pt x="1778" y="431"/>
                  </a:cubicBezTo>
                  <a:cubicBezTo>
                    <a:pt x="1559" y="171"/>
                    <a:pt x="1319" y="31"/>
                    <a:pt x="1059" y="11"/>
                  </a:cubicBezTo>
                  <a:cubicBezTo>
                    <a:pt x="1019" y="4"/>
                    <a:pt x="978" y="1"/>
                    <a:pt x="9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6"/>
            <p:cNvSpPr/>
            <p:nvPr/>
          </p:nvSpPr>
          <p:spPr>
            <a:xfrm>
              <a:off x="1702690" y="1099878"/>
              <a:ext cx="32400" cy="45180"/>
            </a:xfrm>
            <a:custGeom>
              <a:avLst/>
              <a:gdLst/>
              <a:ahLst/>
              <a:cxnLst/>
              <a:rect l="l" t="t" r="r" b="b"/>
              <a:pathLst>
                <a:path w="1620" h="2259" extrusionOk="0">
                  <a:moveTo>
                    <a:pt x="900" y="0"/>
                  </a:moveTo>
                  <a:cubicBezTo>
                    <a:pt x="760" y="20"/>
                    <a:pt x="640" y="80"/>
                    <a:pt x="560" y="160"/>
                  </a:cubicBezTo>
                  <a:cubicBezTo>
                    <a:pt x="480" y="200"/>
                    <a:pt x="440" y="280"/>
                    <a:pt x="420" y="360"/>
                  </a:cubicBezTo>
                  <a:cubicBezTo>
                    <a:pt x="400" y="440"/>
                    <a:pt x="400" y="560"/>
                    <a:pt x="440" y="720"/>
                  </a:cubicBezTo>
                  <a:lnTo>
                    <a:pt x="240" y="480"/>
                  </a:lnTo>
                  <a:lnTo>
                    <a:pt x="1" y="680"/>
                  </a:lnTo>
                  <a:lnTo>
                    <a:pt x="1339" y="2258"/>
                  </a:lnTo>
                  <a:lnTo>
                    <a:pt x="1619" y="2038"/>
                  </a:lnTo>
                  <a:lnTo>
                    <a:pt x="900" y="1199"/>
                  </a:lnTo>
                  <a:cubicBezTo>
                    <a:pt x="820" y="1099"/>
                    <a:pt x="740" y="979"/>
                    <a:pt x="680" y="859"/>
                  </a:cubicBezTo>
                  <a:cubicBezTo>
                    <a:pt x="660" y="780"/>
                    <a:pt x="640" y="700"/>
                    <a:pt x="660" y="620"/>
                  </a:cubicBezTo>
                  <a:cubicBezTo>
                    <a:pt x="680" y="560"/>
                    <a:pt x="720" y="480"/>
                    <a:pt x="780" y="440"/>
                  </a:cubicBezTo>
                  <a:cubicBezTo>
                    <a:pt x="840" y="380"/>
                    <a:pt x="920" y="340"/>
                    <a:pt x="1020" y="320"/>
                  </a:cubicBezTo>
                  <a:lnTo>
                    <a:pt x="9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6"/>
            <p:cNvSpPr/>
            <p:nvPr/>
          </p:nvSpPr>
          <p:spPr>
            <a:xfrm>
              <a:off x="1915710" y="926038"/>
              <a:ext cx="55560" cy="64360"/>
            </a:xfrm>
            <a:custGeom>
              <a:avLst/>
              <a:gdLst/>
              <a:ahLst/>
              <a:cxnLst/>
              <a:rect l="l" t="t" r="r" b="b"/>
              <a:pathLst>
                <a:path w="2778" h="3218" extrusionOk="0">
                  <a:moveTo>
                    <a:pt x="320" y="360"/>
                  </a:moveTo>
                  <a:lnTo>
                    <a:pt x="320" y="360"/>
                  </a:lnTo>
                  <a:cubicBezTo>
                    <a:pt x="420" y="480"/>
                    <a:pt x="580" y="620"/>
                    <a:pt x="779" y="779"/>
                  </a:cubicBezTo>
                  <a:lnTo>
                    <a:pt x="1419" y="1319"/>
                  </a:lnTo>
                  <a:lnTo>
                    <a:pt x="580" y="1798"/>
                  </a:lnTo>
                  <a:lnTo>
                    <a:pt x="440" y="899"/>
                  </a:lnTo>
                  <a:cubicBezTo>
                    <a:pt x="420" y="719"/>
                    <a:pt x="360" y="540"/>
                    <a:pt x="320" y="360"/>
                  </a:cubicBezTo>
                  <a:close/>
                  <a:moveTo>
                    <a:pt x="340" y="0"/>
                  </a:moveTo>
                  <a:lnTo>
                    <a:pt x="0" y="200"/>
                  </a:lnTo>
                  <a:lnTo>
                    <a:pt x="440" y="3217"/>
                  </a:lnTo>
                  <a:lnTo>
                    <a:pt x="779" y="3017"/>
                  </a:lnTo>
                  <a:lnTo>
                    <a:pt x="639" y="2118"/>
                  </a:lnTo>
                  <a:lnTo>
                    <a:pt x="1679" y="1539"/>
                  </a:lnTo>
                  <a:lnTo>
                    <a:pt x="2398" y="2118"/>
                  </a:lnTo>
                  <a:lnTo>
                    <a:pt x="2778" y="1918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6"/>
            <p:cNvSpPr/>
            <p:nvPr/>
          </p:nvSpPr>
          <p:spPr>
            <a:xfrm>
              <a:off x="1955270" y="915638"/>
              <a:ext cx="26400" cy="46380"/>
            </a:xfrm>
            <a:custGeom>
              <a:avLst/>
              <a:gdLst/>
              <a:ahLst/>
              <a:cxnLst/>
              <a:rect l="l" t="t" r="r" b="b"/>
              <a:pathLst>
                <a:path w="1320" h="2319" extrusionOk="0">
                  <a:moveTo>
                    <a:pt x="1019" y="1"/>
                  </a:moveTo>
                  <a:cubicBezTo>
                    <a:pt x="879" y="1"/>
                    <a:pt x="760" y="21"/>
                    <a:pt x="640" y="80"/>
                  </a:cubicBezTo>
                  <a:cubicBezTo>
                    <a:pt x="580" y="120"/>
                    <a:pt x="520" y="180"/>
                    <a:pt x="480" y="260"/>
                  </a:cubicBezTo>
                  <a:cubicBezTo>
                    <a:pt x="440" y="340"/>
                    <a:pt x="440" y="460"/>
                    <a:pt x="440" y="620"/>
                  </a:cubicBezTo>
                  <a:lnTo>
                    <a:pt x="280" y="340"/>
                  </a:lnTo>
                  <a:lnTo>
                    <a:pt x="0" y="500"/>
                  </a:lnTo>
                  <a:lnTo>
                    <a:pt x="1019" y="2318"/>
                  </a:lnTo>
                  <a:lnTo>
                    <a:pt x="1319" y="2139"/>
                  </a:lnTo>
                  <a:lnTo>
                    <a:pt x="800" y="1199"/>
                  </a:lnTo>
                  <a:cubicBezTo>
                    <a:pt x="720" y="1060"/>
                    <a:pt x="660" y="940"/>
                    <a:pt x="640" y="800"/>
                  </a:cubicBezTo>
                  <a:cubicBezTo>
                    <a:pt x="620" y="720"/>
                    <a:pt x="640" y="640"/>
                    <a:pt x="660" y="580"/>
                  </a:cubicBezTo>
                  <a:cubicBezTo>
                    <a:pt x="700" y="500"/>
                    <a:pt x="740" y="440"/>
                    <a:pt x="800" y="420"/>
                  </a:cubicBezTo>
                  <a:cubicBezTo>
                    <a:pt x="879" y="360"/>
                    <a:pt x="979" y="360"/>
                    <a:pt x="1079" y="360"/>
                  </a:cubicBezTo>
                  <a:lnTo>
                    <a:pt x="101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6"/>
            <p:cNvSpPr/>
            <p:nvPr/>
          </p:nvSpPr>
          <p:spPr>
            <a:xfrm>
              <a:off x="1982450" y="896058"/>
              <a:ext cx="48360" cy="63000"/>
            </a:xfrm>
            <a:custGeom>
              <a:avLst/>
              <a:gdLst/>
              <a:ahLst/>
              <a:cxnLst/>
              <a:rect l="l" t="t" r="r" b="b"/>
              <a:pathLst>
                <a:path w="2418" h="3150" extrusionOk="0">
                  <a:moveTo>
                    <a:pt x="878" y="585"/>
                  </a:moveTo>
                  <a:cubicBezTo>
                    <a:pt x="936" y="585"/>
                    <a:pt x="996" y="596"/>
                    <a:pt x="1059" y="620"/>
                  </a:cubicBezTo>
                  <a:cubicBezTo>
                    <a:pt x="1219" y="680"/>
                    <a:pt x="1379" y="820"/>
                    <a:pt x="1499" y="1040"/>
                  </a:cubicBezTo>
                  <a:cubicBezTo>
                    <a:pt x="1619" y="1279"/>
                    <a:pt x="1678" y="1479"/>
                    <a:pt x="1639" y="1639"/>
                  </a:cubicBezTo>
                  <a:cubicBezTo>
                    <a:pt x="1599" y="1799"/>
                    <a:pt x="1519" y="1919"/>
                    <a:pt x="1379" y="1999"/>
                  </a:cubicBezTo>
                  <a:cubicBezTo>
                    <a:pt x="1304" y="2041"/>
                    <a:pt x="1223" y="2061"/>
                    <a:pt x="1140" y="2061"/>
                  </a:cubicBezTo>
                  <a:cubicBezTo>
                    <a:pt x="1068" y="2061"/>
                    <a:pt x="993" y="2046"/>
                    <a:pt x="919" y="2019"/>
                  </a:cubicBezTo>
                  <a:cubicBezTo>
                    <a:pt x="779" y="1979"/>
                    <a:pt x="639" y="1819"/>
                    <a:pt x="500" y="1579"/>
                  </a:cubicBezTo>
                  <a:cubicBezTo>
                    <a:pt x="380" y="1379"/>
                    <a:pt x="340" y="1179"/>
                    <a:pt x="360" y="1020"/>
                  </a:cubicBezTo>
                  <a:cubicBezTo>
                    <a:pt x="400" y="860"/>
                    <a:pt x="480" y="740"/>
                    <a:pt x="619" y="660"/>
                  </a:cubicBezTo>
                  <a:cubicBezTo>
                    <a:pt x="704" y="611"/>
                    <a:pt x="789" y="585"/>
                    <a:pt x="878" y="585"/>
                  </a:cubicBezTo>
                  <a:close/>
                  <a:moveTo>
                    <a:pt x="1279" y="0"/>
                  </a:moveTo>
                  <a:lnTo>
                    <a:pt x="999" y="160"/>
                  </a:lnTo>
                  <a:lnTo>
                    <a:pt x="1119" y="380"/>
                  </a:lnTo>
                  <a:cubicBezTo>
                    <a:pt x="1024" y="337"/>
                    <a:pt x="925" y="316"/>
                    <a:pt x="828" y="316"/>
                  </a:cubicBezTo>
                  <a:cubicBezTo>
                    <a:pt x="699" y="316"/>
                    <a:pt x="573" y="352"/>
                    <a:pt x="460" y="420"/>
                  </a:cubicBezTo>
                  <a:cubicBezTo>
                    <a:pt x="300" y="500"/>
                    <a:pt x="180" y="620"/>
                    <a:pt x="100" y="760"/>
                  </a:cubicBezTo>
                  <a:cubicBezTo>
                    <a:pt x="20" y="920"/>
                    <a:pt x="0" y="1079"/>
                    <a:pt x="20" y="1259"/>
                  </a:cubicBezTo>
                  <a:cubicBezTo>
                    <a:pt x="40" y="1439"/>
                    <a:pt x="100" y="1619"/>
                    <a:pt x="200" y="1779"/>
                  </a:cubicBezTo>
                  <a:cubicBezTo>
                    <a:pt x="340" y="2039"/>
                    <a:pt x="520" y="2218"/>
                    <a:pt x="759" y="2318"/>
                  </a:cubicBezTo>
                  <a:cubicBezTo>
                    <a:pt x="859" y="2360"/>
                    <a:pt x="959" y="2381"/>
                    <a:pt x="1059" y="2381"/>
                  </a:cubicBezTo>
                  <a:cubicBezTo>
                    <a:pt x="1199" y="2381"/>
                    <a:pt x="1339" y="2340"/>
                    <a:pt x="1479" y="2258"/>
                  </a:cubicBezTo>
                  <a:cubicBezTo>
                    <a:pt x="1678" y="2158"/>
                    <a:pt x="1818" y="1979"/>
                    <a:pt x="1858" y="1739"/>
                  </a:cubicBezTo>
                  <a:cubicBezTo>
                    <a:pt x="1978" y="1939"/>
                    <a:pt x="2038" y="2079"/>
                    <a:pt x="2058" y="2158"/>
                  </a:cubicBezTo>
                  <a:cubicBezTo>
                    <a:pt x="2078" y="2278"/>
                    <a:pt x="2078" y="2378"/>
                    <a:pt x="2038" y="2478"/>
                  </a:cubicBezTo>
                  <a:cubicBezTo>
                    <a:pt x="1978" y="2578"/>
                    <a:pt x="1898" y="2658"/>
                    <a:pt x="1758" y="2738"/>
                  </a:cubicBezTo>
                  <a:cubicBezTo>
                    <a:pt x="1643" y="2804"/>
                    <a:pt x="1540" y="2843"/>
                    <a:pt x="1452" y="2843"/>
                  </a:cubicBezTo>
                  <a:cubicBezTo>
                    <a:pt x="1434" y="2843"/>
                    <a:pt x="1416" y="2841"/>
                    <a:pt x="1399" y="2838"/>
                  </a:cubicBezTo>
                  <a:cubicBezTo>
                    <a:pt x="1319" y="2818"/>
                    <a:pt x="1239" y="2778"/>
                    <a:pt x="1179" y="2698"/>
                  </a:cubicBezTo>
                  <a:lnTo>
                    <a:pt x="859" y="2818"/>
                  </a:lnTo>
                  <a:cubicBezTo>
                    <a:pt x="959" y="3018"/>
                    <a:pt x="1099" y="3118"/>
                    <a:pt x="1279" y="3138"/>
                  </a:cubicBezTo>
                  <a:cubicBezTo>
                    <a:pt x="1321" y="3146"/>
                    <a:pt x="1362" y="3150"/>
                    <a:pt x="1404" y="3150"/>
                  </a:cubicBezTo>
                  <a:cubicBezTo>
                    <a:pt x="1563" y="3150"/>
                    <a:pt x="1724" y="3093"/>
                    <a:pt x="1898" y="2998"/>
                  </a:cubicBezTo>
                  <a:cubicBezTo>
                    <a:pt x="2078" y="2898"/>
                    <a:pt x="2198" y="2778"/>
                    <a:pt x="2298" y="2638"/>
                  </a:cubicBezTo>
                  <a:cubicBezTo>
                    <a:pt x="2378" y="2498"/>
                    <a:pt x="2418" y="2358"/>
                    <a:pt x="2418" y="2218"/>
                  </a:cubicBezTo>
                  <a:cubicBezTo>
                    <a:pt x="2398" y="2059"/>
                    <a:pt x="2318" y="1839"/>
                    <a:pt x="2158" y="1559"/>
                  </a:cubicBezTo>
                  <a:lnTo>
                    <a:pt x="12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6"/>
            <p:cNvSpPr/>
            <p:nvPr/>
          </p:nvSpPr>
          <p:spPr>
            <a:xfrm>
              <a:off x="2372090" y="759778"/>
              <a:ext cx="20000" cy="57580"/>
            </a:xfrm>
            <a:custGeom>
              <a:avLst/>
              <a:gdLst/>
              <a:ahLst/>
              <a:cxnLst/>
              <a:rect l="l" t="t" r="r" b="b"/>
              <a:pathLst>
                <a:path w="1000" h="2879" extrusionOk="0">
                  <a:moveTo>
                    <a:pt x="380" y="1"/>
                  </a:moveTo>
                  <a:lnTo>
                    <a:pt x="0" y="81"/>
                  </a:lnTo>
                  <a:lnTo>
                    <a:pt x="640" y="2878"/>
                  </a:lnTo>
                  <a:lnTo>
                    <a:pt x="999" y="2798"/>
                  </a:lnTo>
                  <a:lnTo>
                    <a:pt x="38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6"/>
            <p:cNvSpPr/>
            <p:nvPr/>
          </p:nvSpPr>
          <p:spPr>
            <a:xfrm>
              <a:off x="2391670" y="755378"/>
              <a:ext cx="19200" cy="57580"/>
            </a:xfrm>
            <a:custGeom>
              <a:avLst/>
              <a:gdLst/>
              <a:ahLst/>
              <a:cxnLst/>
              <a:rect l="l" t="t" r="r" b="b"/>
              <a:pathLst>
                <a:path w="960" h="2879" extrusionOk="0">
                  <a:moveTo>
                    <a:pt x="340" y="1"/>
                  </a:moveTo>
                  <a:lnTo>
                    <a:pt x="0" y="81"/>
                  </a:lnTo>
                  <a:lnTo>
                    <a:pt x="620" y="2878"/>
                  </a:lnTo>
                  <a:lnTo>
                    <a:pt x="960" y="2798"/>
                  </a:lnTo>
                  <a:lnTo>
                    <a:pt x="3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6"/>
            <p:cNvSpPr/>
            <p:nvPr/>
          </p:nvSpPr>
          <p:spPr>
            <a:xfrm>
              <a:off x="2413250" y="763238"/>
              <a:ext cx="40380" cy="43460"/>
            </a:xfrm>
            <a:custGeom>
              <a:avLst/>
              <a:gdLst/>
              <a:ahLst/>
              <a:cxnLst/>
              <a:rect l="l" t="t" r="r" b="b"/>
              <a:pathLst>
                <a:path w="2019" h="2173" extrusionOk="0">
                  <a:moveTo>
                    <a:pt x="983" y="292"/>
                  </a:moveTo>
                  <a:cubicBezTo>
                    <a:pt x="1101" y="292"/>
                    <a:pt x="1216" y="333"/>
                    <a:pt x="1319" y="407"/>
                  </a:cubicBezTo>
                  <a:cubicBezTo>
                    <a:pt x="1419" y="487"/>
                    <a:pt x="1479" y="607"/>
                    <a:pt x="1539" y="767"/>
                  </a:cubicBezTo>
                  <a:lnTo>
                    <a:pt x="400" y="1027"/>
                  </a:lnTo>
                  <a:cubicBezTo>
                    <a:pt x="380" y="847"/>
                    <a:pt x="400" y="687"/>
                    <a:pt x="500" y="567"/>
                  </a:cubicBezTo>
                  <a:cubicBezTo>
                    <a:pt x="580" y="427"/>
                    <a:pt x="700" y="347"/>
                    <a:pt x="860" y="307"/>
                  </a:cubicBezTo>
                  <a:cubicBezTo>
                    <a:pt x="901" y="297"/>
                    <a:pt x="942" y="292"/>
                    <a:pt x="983" y="292"/>
                  </a:cubicBezTo>
                  <a:close/>
                  <a:moveTo>
                    <a:pt x="1021" y="0"/>
                  </a:moveTo>
                  <a:cubicBezTo>
                    <a:pt x="944" y="0"/>
                    <a:pt x="864" y="9"/>
                    <a:pt x="780" y="27"/>
                  </a:cubicBezTo>
                  <a:cubicBezTo>
                    <a:pt x="500" y="87"/>
                    <a:pt x="300" y="247"/>
                    <a:pt x="160" y="467"/>
                  </a:cubicBezTo>
                  <a:cubicBezTo>
                    <a:pt x="40" y="687"/>
                    <a:pt x="0" y="967"/>
                    <a:pt x="80" y="1306"/>
                  </a:cubicBezTo>
                  <a:cubicBezTo>
                    <a:pt x="160" y="1646"/>
                    <a:pt x="300" y="1886"/>
                    <a:pt x="520" y="2026"/>
                  </a:cubicBezTo>
                  <a:cubicBezTo>
                    <a:pt x="674" y="2124"/>
                    <a:pt x="838" y="2173"/>
                    <a:pt x="1025" y="2173"/>
                  </a:cubicBezTo>
                  <a:cubicBezTo>
                    <a:pt x="1105" y="2173"/>
                    <a:pt x="1189" y="2164"/>
                    <a:pt x="1279" y="2146"/>
                  </a:cubicBezTo>
                  <a:cubicBezTo>
                    <a:pt x="1519" y="2086"/>
                    <a:pt x="1699" y="1986"/>
                    <a:pt x="1819" y="1846"/>
                  </a:cubicBezTo>
                  <a:cubicBezTo>
                    <a:pt x="1939" y="1686"/>
                    <a:pt x="2019" y="1506"/>
                    <a:pt x="2019" y="1286"/>
                  </a:cubicBezTo>
                  <a:lnTo>
                    <a:pt x="2019" y="1286"/>
                  </a:lnTo>
                  <a:lnTo>
                    <a:pt x="1659" y="1326"/>
                  </a:lnTo>
                  <a:cubicBezTo>
                    <a:pt x="1639" y="1486"/>
                    <a:pt x="1599" y="1606"/>
                    <a:pt x="1519" y="1686"/>
                  </a:cubicBezTo>
                  <a:cubicBezTo>
                    <a:pt x="1439" y="1766"/>
                    <a:pt x="1339" y="1826"/>
                    <a:pt x="1219" y="1846"/>
                  </a:cubicBezTo>
                  <a:cubicBezTo>
                    <a:pt x="1169" y="1858"/>
                    <a:pt x="1118" y="1865"/>
                    <a:pt x="1068" y="1865"/>
                  </a:cubicBezTo>
                  <a:cubicBezTo>
                    <a:pt x="960" y="1865"/>
                    <a:pt x="855" y="1834"/>
                    <a:pt x="760" y="1766"/>
                  </a:cubicBezTo>
                  <a:cubicBezTo>
                    <a:pt x="620" y="1686"/>
                    <a:pt x="520" y="1526"/>
                    <a:pt x="460" y="1306"/>
                  </a:cubicBezTo>
                  <a:lnTo>
                    <a:pt x="1959" y="967"/>
                  </a:lnTo>
                  <a:cubicBezTo>
                    <a:pt x="1959" y="927"/>
                    <a:pt x="1939" y="887"/>
                    <a:pt x="1939" y="867"/>
                  </a:cubicBezTo>
                  <a:cubicBezTo>
                    <a:pt x="1859" y="547"/>
                    <a:pt x="1719" y="307"/>
                    <a:pt x="1519" y="147"/>
                  </a:cubicBezTo>
                  <a:cubicBezTo>
                    <a:pt x="1365" y="49"/>
                    <a:pt x="1202" y="0"/>
                    <a:pt x="10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6"/>
            <p:cNvSpPr/>
            <p:nvPr/>
          </p:nvSpPr>
          <p:spPr>
            <a:xfrm>
              <a:off x="934590" y="656277"/>
              <a:ext cx="3840540" cy="3840540"/>
            </a:xfrm>
            <a:custGeom>
              <a:avLst/>
              <a:gdLst/>
              <a:ahLst/>
              <a:cxnLst/>
              <a:rect l="l" t="t" r="r" b="b"/>
              <a:pathLst>
                <a:path w="192027" h="192027" fill="none" extrusionOk="0">
                  <a:moveTo>
                    <a:pt x="192026" y="96013"/>
                  </a:moveTo>
                  <a:cubicBezTo>
                    <a:pt x="192026" y="149045"/>
                    <a:pt x="149045" y="192026"/>
                    <a:pt x="96013" y="192026"/>
                  </a:cubicBezTo>
                  <a:cubicBezTo>
                    <a:pt x="43002" y="192026"/>
                    <a:pt x="1" y="149045"/>
                    <a:pt x="1" y="96013"/>
                  </a:cubicBezTo>
                  <a:cubicBezTo>
                    <a:pt x="1" y="43001"/>
                    <a:pt x="43002" y="0"/>
                    <a:pt x="96013" y="0"/>
                  </a:cubicBezTo>
                  <a:cubicBezTo>
                    <a:pt x="149045" y="0"/>
                    <a:pt x="192026" y="43001"/>
                    <a:pt x="192026" y="96013"/>
                  </a:cubicBezTo>
                  <a:close/>
                </a:path>
              </a:pathLst>
            </a:custGeom>
            <a:noFill/>
            <a:ln w="12500" cap="flat" cmpd="sng">
              <a:solidFill>
                <a:srgbClr val="0000D5"/>
              </a:solidFill>
              <a:prstDash val="solid"/>
              <a:miter lim="199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1" name="Google Shape;461;p16"/>
          <p:cNvSpPr txBox="1"/>
          <p:nvPr/>
        </p:nvSpPr>
        <p:spPr>
          <a:xfrm>
            <a:off x="4801050" y="1879050"/>
            <a:ext cx="36714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Mutations in 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DNA 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will change the base sequence. 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Different codons may be created, leading to a different amino acid sequence. 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This can cause different proteins to be synthesised.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Mutations and Degeneracy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67" name="Google Shape;4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The DNA code is </a:t>
            </a:r>
            <a:r>
              <a:rPr lang="en" b="1">
                <a:solidFill>
                  <a:srgbClr val="CCCCCC"/>
                </a:solidFill>
              </a:rPr>
              <a:t>degenerate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There are </a:t>
            </a:r>
            <a:r>
              <a:rPr lang="en" b="1">
                <a:solidFill>
                  <a:srgbClr val="CCCCCC"/>
                </a:solidFill>
              </a:rPr>
              <a:t>64 codons </a:t>
            </a:r>
            <a:r>
              <a:rPr lang="en">
                <a:solidFill>
                  <a:srgbClr val="CCCCCC"/>
                </a:solidFill>
              </a:rPr>
              <a:t>that code for </a:t>
            </a:r>
            <a:r>
              <a:rPr lang="en" b="1">
                <a:solidFill>
                  <a:srgbClr val="CCCCCC"/>
                </a:solidFill>
              </a:rPr>
              <a:t>20 amino acids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This means that many amino acids are coded for by </a:t>
            </a:r>
            <a:r>
              <a:rPr lang="en" b="1">
                <a:solidFill>
                  <a:srgbClr val="CCCCCC"/>
                </a:solidFill>
              </a:rPr>
              <a:t>more than 1 </a:t>
            </a:r>
            <a:r>
              <a:rPr lang="en">
                <a:solidFill>
                  <a:srgbClr val="CCCCCC"/>
                </a:solidFill>
              </a:rPr>
              <a:t>codon.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For example, the amino acid </a:t>
            </a:r>
            <a:r>
              <a:rPr lang="en" b="1">
                <a:solidFill>
                  <a:srgbClr val="CCCCCC"/>
                </a:solidFill>
              </a:rPr>
              <a:t>threonine </a:t>
            </a:r>
            <a:r>
              <a:rPr lang="en">
                <a:solidFill>
                  <a:srgbClr val="CCCCCC"/>
                </a:solidFill>
              </a:rPr>
              <a:t>is coded for by </a:t>
            </a:r>
            <a:r>
              <a:rPr lang="en" b="1">
                <a:solidFill>
                  <a:srgbClr val="CCCCCC"/>
                </a:solidFill>
              </a:rPr>
              <a:t>4 </a:t>
            </a:r>
            <a:r>
              <a:rPr lang="en">
                <a:solidFill>
                  <a:srgbClr val="CCCCCC"/>
                </a:solidFill>
              </a:rPr>
              <a:t>different codons: ACT, ACC, ACA and ACG.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As a result, </a:t>
            </a:r>
            <a:r>
              <a:rPr lang="en" b="1">
                <a:solidFill>
                  <a:srgbClr val="CCCCCC"/>
                </a:solidFill>
              </a:rPr>
              <a:t>not all </a:t>
            </a:r>
            <a:r>
              <a:rPr lang="en">
                <a:solidFill>
                  <a:srgbClr val="CCCCCC"/>
                </a:solidFill>
              </a:rPr>
              <a:t>substitution mutations result in a change to the </a:t>
            </a:r>
            <a:r>
              <a:rPr lang="en" b="1">
                <a:solidFill>
                  <a:srgbClr val="CCCCCC"/>
                </a:solidFill>
              </a:rPr>
              <a:t>sequence </a:t>
            </a:r>
            <a:r>
              <a:rPr lang="en">
                <a:solidFill>
                  <a:srgbClr val="CCCCCC"/>
                </a:solidFill>
              </a:rPr>
              <a:t>of </a:t>
            </a:r>
            <a:r>
              <a:rPr lang="en" b="1">
                <a:solidFill>
                  <a:srgbClr val="CCCCCC"/>
                </a:solidFill>
              </a:rPr>
              <a:t>amino acids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Many substitution mutations result in </a:t>
            </a:r>
            <a:r>
              <a:rPr lang="en" b="1">
                <a:solidFill>
                  <a:srgbClr val="CCCCCC"/>
                </a:solidFill>
              </a:rPr>
              <a:t>identical </a:t>
            </a:r>
            <a:r>
              <a:rPr lang="en">
                <a:solidFill>
                  <a:srgbClr val="CCCCCC"/>
                </a:solidFill>
              </a:rPr>
              <a:t>amino acid sequences.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These are referred to as </a:t>
            </a:r>
            <a:r>
              <a:rPr lang="en" b="1">
                <a:solidFill>
                  <a:srgbClr val="CCCCCC"/>
                </a:solidFill>
              </a:rPr>
              <a:t>silent </a:t>
            </a:r>
            <a:r>
              <a:rPr lang="en">
                <a:solidFill>
                  <a:srgbClr val="CCCCCC"/>
                </a:solidFill>
              </a:rPr>
              <a:t>mutations.</a:t>
            </a:r>
            <a:endParaRPr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CCCCCC"/>
              </a:solidFill>
            </a:endParaRPr>
          </a:p>
        </p:txBody>
      </p:sp>
      <p:sp>
        <p:nvSpPr>
          <p:cNvPr id="468" name="Google Shape;468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469" name="Google Shape;469;p17"/>
          <p:cNvSpPr txBox="1"/>
          <p:nvPr/>
        </p:nvSpPr>
        <p:spPr>
          <a:xfrm>
            <a:off x="462550" y="3783275"/>
            <a:ext cx="3843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AA</a:t>
            </a:r>
            <a:r>
              <a:rPr lang="en" sz="1200" b="1">
                <a:solidFill>
                  <a:srgbClr val="08D95D"/>
                </a:solidFill>
                <a:latin typeface="Kalam"/>
                <a:ea typeface="Kalam"/>
                <a:cs typeface="Kalam"/>
                <a:sym typeface="Kalam"/>
              </a:rPr>
              <a:t>A</a:t>
            </a:r>
            <a:r>
              <a:rPr lang="en" sz="12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 | CTT | GTC → AA</a:t>
            </a:r>
            <a:r>
              <a:rPr lang="en" sz="1200" b="1">
                <a:solidFill>
                  <a:srgbClr val="08D95D"/>
                </a:solidFill>
                <a:latin typeface="Kalam"/>
                <a:ea typeface="Kalam"/>
                <a:cs typeface="Kalam"/>
                <a:sym typeface="Kalam"/>
              </a:rPr>
              <a:t>G</a:t>
            </a:r>
            <a:r>
              <a:rPr lang="en" sz="12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 | CTT | GTC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0" name="Google Shape;470;p17"/>
          <p:cNvSpPr txBox="1"/>
          <p:nvPr/>
        </p:nvSpPr>
        <p:spPr>
          <a:xfrm>
            <a:off x="3891500" y="3783275"/>
            <a:ext cx="4824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b="1">
                <a:solidFill>
                  <a:srgbClr val="08D95D"/>
                </a:solidFill>
                <a:latin typeface="Kalam"/>
                <a:ea typeface="Kalam"/>
                <a:cs typeface="Kalam"/>
                <a:sym typeface="Kalam"/>
              </a:rPr>
              <a:t>LYSINE </a:t>
            </a:r>
            <a:r>
              <a:rPr lang="en" sz="12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| LEUCINE | VALINE → </a:t>
            </a:r>
            <a:r>
              <a:rPr lang="en" sz="1200" b="1">
                <a:solidFill>
                  <a:srgbClr val="08D95D"/>
                </a:solidFill>
                <a:latin typeface="Kalam"/>
                <a:ea typeface="Kalam"/>
                <a:cs typeface="Kalam"/>
                <a:sym typeface="Kalam"/>
              </a:rPr>
              <a:t>LYSINE</a:t>
            </a:r>
            <a:r>
              <a:rPr lang="en" sz="1200" b="1">
                <a:solidFill>
                  <a:srgbClr val="00A5FF"/>
                </a:solidFill>
                <a:latin typeface="Kalam"/>
                <a:ea typeface="Kalam"/>
                <a:cs typeface="Kalam"/>
                <a:sym typeface="Kalam"/>
              </a:rPr>
              <a:t> </a:t>
            </a:r>
            <a:r>
              <a:rPr lang="en" sz="12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| LEUCINE | VALINE 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Frame Shift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6" name="Google Shape;476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00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The DNA code </a:t>
            </a:r>
            <a:r>
              <a:rPr lang="en" b="1">
                <a:solidFill>
                  <a:srgbClr val="CCCCCC"/>
                </a:solidFill>
              </a:rPr>
              <a:t>non-overlapping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This means that DNA bases are read in groups of </a:t>
            </a:r>
            <a:r>
              <a:rPr lang="en" b="1">
                <a:solidFill>
                  <a:srgbClr val="CCCCCC"/>
                </a:solidFill>
              </a:rPr>
              <a:t>3</a:t>
            </a:r>
            <a:r>
              <a:rPr lang="en">
                <a:solidFill>
                  <a:srgbClr val="CCCCCC"/>
                </a:solidFill>
              </a:rPr>
              <a:t>, called </a:t>
            </a:r>
            <a:r>
              <a:rPr lang="en" b="1">
                <a:solidFill>
                  <a:srgbClr val="CCCCCC"/>
                </a:solidFill>
              </a:rPr>
              <a:t>codons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Deletion mutations will </a:t>
            </a:r>
            <a:r>
              <a:rPr lang="en" b="1">
                <a:solidFill>
                  <a:srgbClr val="CCCCCC"/>
                </a:solidFill>
              </a:rPr>
              <a:t>always </a:t>
            </a:r>
            <a:r>
              <a:rPr lang="en">
                <a:solidFill>
                  <a:srgbClr val="CCCCCC"/>
                </a:solidFill>
              </a:rPr>
              <a:t>lead to a change in sequence of amino acids.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If one base is deleted, the entire </a:t>
            </a:r>
            <a:r>
              <a:rPr lang="en" b="1">
                <a:solidFill>
                  <a:srgbClr val="CCCCCC"/>
                </a:solidFill>
              </a:rPr>
              <a:t>reading frame </a:t>
            </a:r>
            <a:r>
              <a:rPr lang="en">
                <a:solidFill>
                  <a:srgbClr val="CCCCCC"/>
                </a:solidFill>
              </a:rPr>
              <a:t>will shift to the </a:t>
            </a:r>
            <a:r>
              <a:rPr lang="en" b="1">
                <a:solidFill>
                  <a:srgbClr val="CCCCCC"/>
                </a:solidFill>
              </a:rPr>
              <a:t>left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This will result in an entirely </a:t>
            </a:r>
            <a:r>
              <a:rPr lang="en" b="1">
                <a:solidFill>
                  <a:srgbClr val="CCCCCC"/>
                </a:solidFill>
              </a:rPr>
              <a:t>new sequence </a:t>
            </a:r>
            <a:r>
              <a:rPr lang="en">
                <a:solidFill>
                  <a:srgbClr val="CCCCCC"/>
                </a:solidFill>
              </a:rPr>
              <a:t>of amino acids.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This is referred to as </a:t>
            </a:r>
            <a:r>
              <a:rPr lang="en" b="1">
                <a:solidFill>
                  <a:srgbClr val="CCCCCC"/>
                </a:solidFill>
              </a:rPr>
              <a:t>frame shift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CCCCCC"/>
              </a:solidFill>
            </a:endParaRPr>
          </a:p>
        </p:txBody>
      </p:sp>
      <p:sp>
        <p:nvSpPr>
          <p:cNvPr id="477" name="Google Shape;477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478" name="Google Shape;478;p18"/>
          <p:cNvGrpSpPr/>
          <p:nvPr/>
        </p:nvGrpSpPr>
        <p:grpSpPr>
          <a:xfrm>
            <a:off x="445275" y="3280875"/>
            <a:ext cx="8119325" cy="354000"/>
            <a:chOff x="462550" y="3783275"/>
            <a:chExt cx="8119325" cy="354000"/>
          </a:xfrm>
        </p:grpSpPr>
        <p:sp>
          <p:nvSpPr>
            <p:cNvPr id="479" name="Google Shape;479;p18"/>
            <p:cNvSpPr txBox="1"/>
            <p:nvPr/>
          </p:nvSpPr>
          <p:spPr>
            <a:xfrm>
              <a:off x="462550" y="3783275"/>
              <a:ext cx="38436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1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AA</a:t>
              </a:r>
              <a:r>
                <a:rPr lang="en" sz="1100" b="1">
                  <a:solidFill>
                    <a:srgbClr val="FF0000"/>
                  </a:solidFill>
                  <a:latin typeface="Kalam"/>
                  <a:ea typeface="Kalam"/>
                  <a:cs typeface="Kalam"/>
                  <a:sym typeface="Kalam"/>
                </a:rPr>
                <a:t>A</a:t>
              </a:r>
              <a:r>
                <a:rPr lang="en" sz="11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 | CAC | GTC →</a:t>
              </a:r>
              <a:r>
                <a:rPr lang="en" sz="1100" b="1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 </a:t>
              </a:r>
              <a:r>
                <a:rPr lang="en" sz="1100" b="1">
                  <a:solidFill>
                    <a:srgbClr val="FF0000"/>
                  </a:solidFill>
                  <a:latin typeface="Kalam"/>
                  <a:ea typeface="Kalam"/>
                  <a:cs typeface="Kalam"/>
                  <a:sym typeface="Kalam"/>
                </a:rPr>
                <a:t>AAC | ACG | TCA</a:t>
              </a:r>
              <a:endParaRPr b="1"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80" name="Google Shape;480;p18"/>
            <p:cNvSpPr txBox="1"/>
            <p:nvPr/>
          </p:nvSpPr>
          <p:spPr>
            <a:xfrm>
              <a:off x="3843675" y="3783275"/>
              <a:ext cx="47382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1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LYSINE | LEUCINE | VALINE → </a:t>
              </a:r>
              <a:r>
                <a:rPr lang="en" sz="1100" b="1">
                  <a:solidFill>
                    <a:srgbClr val="F20000"/>
                  </a:solidFill>
                  <a:latin typeface="Kalam"/>
                  <a:ea typeface="Kalam"/>
                  <a:cs typeface="Kalam"/>
                  <a:sym typeface="Kalam"/>
                </a:rPr>
                <a:t>ASPARAGINE | THREONINE | SERINE</a:t>
              </a:r>
              <a:endParaRPr b="1"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486" name="Google Shape;486;p19"/>
          <p:cNvGrpSpPr/>
          <p:nvPr/>
        </p:nvGrpSpPr>
        <p:grpSpPr>
          <a:xfrm>
            <a:off x="1284200" y="1195700"/>
            <a:ext cx="3142253" cy="2752090"/>
            <a:chOff x="1804350" y="609050"/>
            <a:chExt cx="4091475" cy="3583450"/>
          </a:xfrm>
        </p:grpSpPr>
        <p:sp>
          <p:nvSpPr>
            <p:cNvPr id="487" name="Google Shape;487;p19"/>
            <p:cNvSpPr/>
            <p:nvPr/>
          </p:nvSpPr>
          <p:spPr>
            <a:xfrm>
              <a:off x="1804350" y="632275"/>
              <a:ext cx="1568425" cy="3530250"/>
            </a:xfrm>
            <a:custGeom>
              <a:avLst/>
              <a:gdLst/>
              <a:ahLst/>
              <a:cxnLst/>
              <a:rect l="l" t="t" r="r" b="b"/>
              <a:pathLst>
                <a:path w="62737" h="141210" extrusionOk="0">
                  <a:moveTo>
                    <a:pt x="60398" y="35220"/>
                  </a:moveTo>
                  <a:cubicBezTo>
                    <a:pt x="61447" y="42384"/>
                    <a:pt x="62316" y="50207"/>
                    <a:pt x="58720" y="56802"/>
                  </a:cubicBezTo>
                  <a:cubicBezTo>
                    <a:pt x="62676" y="66064"/>
                    <a:pt x="60158" y="76375"/>
                    <a:pt x="61807" y="86027"/>
                  </a:cubicBezTo>
                  <a:cubicBezTo>
                    <a:pt x="62736" y="99815"/>
                    <a:pt x="62286" y="114052"/>
                    <a:pt x="57281" y="127091"/>
                  </a:cubicBezTo>
                  <a:cubicBezTo>
                    <a:pt x="50447" y="133506"/>
                    <a:pt x="42713" y="140790"/>
                    <a:pt x="32792" y="141209"/>
                  </a:cubicBezTo>
                  <a:cubicBezTo>
                    <a:pt x="25628" y="140640"/>
                    <a:pt x="21642" y="133836"/>
                    <a:pt x="16396" y="129849"/>
                  </a:cubicBezTo>
                  <a:cubicBezTo>
                    <a:pt x="11271" y="125772"/>
                    <a:pt x="13998" y="117110"/>
                    <a:pt x="20982" y="119088"/>
                  </a:cubicBezTo>
                  <a:cubicBezTo>
                    <a:pt x="27846" y="116870"/>
                    <a:pt x="24579" y="106109"/>
                    <a:pt x="17685" y="109586"/>
                  </a:cubicBezTo>
                  <a:cubicBezTo>
                    <a:pt x="10641" y="107878"/>
                    <a:pt x="9172" y="99515"/>
                    <a:pt x="4976" y="94599"/>
                  </a:cubicBezTo>
                  <a:cubicBezTo>
                    <a:pt x="0" y="88185"/>
                    <a:pt x="5246" y="81560"/>
                    <a:pt x="8813" y="76105"/>
                  </a:cubicBezTo>
                  <a:cubicBezTo>
                    <a:pt x="11151" y="70050"/>
                    <a:pt x="16906" y="67622"/>
                    <a:pt x="21462" y="63756"/>
                  </a:cubicBezTo>
                  <a:cubicBezTo>
                    <a:pt x="26737" y="59679"/>
                    <a:pt x="22900" y="52455"/>
                    <a:pt x="16606" y="53654"/>
                  </a:cubicBezTo>
                  <a:cubicBezTo>
                    <a:pt x="9172" y="52246"/>
                    <a:pt x="8273" y="43853"/>
                    <a:pt x="9532" y="37738"/>
                  </a:cubicBezTo>
                  <a:cubicBezTo>
                    <a:pt x="10461" y="27847"/>
                    <a:pt x="16966" y="19993"/>
                    <a:pt x="21821" y="11750"/>
                  </a:cubicBezTo>
                  <a:cubicBezTo>
                    <a:pt x="25688" y="4257"/>
                    <a:pt x="35520" y="0"/>
                    <a:pt x="43343" y="3867"/>
                  </a:cubicBezTo>
                  <a:cubicBezTo>
                    <a:pt x="52425" y="7374"/>
                    <a:pt x="57700" y="16966"/>
                    <a:pt x="58270" y="26348"/>
                  </a:cubicBezTo>
                  <a:cubicBezTo>
                    <a:pt x="58899" y="29315"/>
                    <a:pt x="59589" y="32283"/>
                    <a:pt x="60368" y="3522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9"/>
            <p:cNvSpPr/>
            <p:nvPr/>
          </p:nvSpPr>
          <p:spPr>
            <a:xfrm>
              <a:off x="3256186" y="609050"/>
              <a:ext cx="1007582" cy="1418550"/>
            </a:xfrm>
            <a:custGeom>
              <a:avLst/>
              <a:gdLst/>
              <a:ahLst/>
              <a:cxnLst/>
              <a:rect l="l" t="t" r="r" b="b"/>
              <a:pathLst>
                <a:path w="38638" h="56742" extrusionOk="0">
                  <a:moveTo>
                    <a:pt x="8513" y="0"/>
                  </a:moveTo>
                  <a:cubicBezTo>
                    <a:pt x="11001" y="1889"/>
                    <a:pt x="14298" y="2278"/>
                    <a:pt x="17116" y="3477"/>
                  </a:cubicBezTo>
                  <a:cubicBezTo>
                    <a:pt x="20143" y="3387"/>
                    <a:pt x="22811" y="1529"/>
                    <a:pt x="25808" y="1169"/>
                  </a:cubicBezTo>
                  <a:cubicBezTo>
                    <a:pt x="29465" y="630"/>
                    <a:pt x="28027" y="5096"/>
                    <a:pt x="28416" y="7224"/>
                  </a:cubicBezTo>
                  <a:cubicBezTo>
                    <a:pt x="28716" y="13968"/>
                    <a:pt x="28206" y="20712"/>
                    <a:pt x="28476" y="27457"/>
                  </a:cubicBezTo>
                  <a:cubicBezTo>
                    <a:pt x="27967" y="29735"/>
                    <a:pt x="28626" y="32852"/>
                    <a:pt x="30245" y="34411"/>
                  </a:cubicBezTo>
                  <a:cubicBezTo>
                    <a:pt x="33392" y="35879"/>
                    <a:pt x="34231" y="39117"/>
                    <a:pt x="35430" y="42024"/>
                  </a:cubicBezTo>
                  <a:cubicBezTo>
                    <a:pt x="36599" y="44452"/>
                    <a:pt x="36179" y="47180"/>
                    <a:pt x="38158" y="49128"/>
                  </a:cubicBezTo>
                  <a:cubicBezTo>
                    <a:pt x="38637" y="51166"/>
                    <a:pt x="37318" y="53115"/>
                    <a:pt x="37289" y="55093"/>
                  </a:cubicBezTo>
                  <a:cubicBezTo>
                    <a:pt x="38278" y="56352"/>
                    <a:pt x="34051" y="56532"/>
                    <a:pt x="33572" y="54853"/>
                  </a:cubicBezTo>
                  <a:cubicBezTo>
                    <a:pt x="32163" y="52635"/>
                    <a:pt x="30454" y="50657"/>
                    <a:pt x="28236" y="49158"/>
                  </a:cubicBezTo>
                  <a:cubicBezTo>
                    <a:pt x="25838" y="48139"/>
                    <a:pt x="23201" y="48708"/>
                    <a:pt x="20833" y="47210"/>
                  </a:cubicBezTo>
                  <a:cubicBezTo>
                    <a:pt x="17775" y="46191"/>
                    <a:pt x="14448" y="47599"/>
                    <a:pt x="11870" y="49218"/>
                  </a:cubicBezTo>
                  <a:cubicBezTo>
                    <a:pt x="9293" y="50807"/>
                    <a:pt x="11031" y="54044"/>
                    <a:pt x="9832" y="56172"/>
                  </a:cubicBezTo>
                  <a:cubicBezTo>
                    <a:pt x="8513" y="56742"/>
                    <a:pt x="9233" y="52605"/>
                    <a:pt x="7344" y="54314"/>
                  </a:cubicBezTo>
                  <a:cubicBezTo>
                    <a:pt x="5186" y="54404"/>
                    <a:pt x="840" y="55842"/>
                    <a:pt x="1230" y="52096"/>
                  </a:cubicBezTo>
                  <a:cubicBezTo>
                    <a:pt x="930" y="50387"/>
                    <a:pt x="3298" y="49877"/>
                    <a:pt x="1200" y="48858"/>
                  </a:cubicBezTo>
                  <a:cubicBezTo>
                    <a:pt x="1" y="46221"/>
                    <a:pt x="2908" y="43523"/>
                    <a:pt x="1080" y="41005"/>
                  </a:cubicBezTo>
                  <a:cubicBezTo>
                    <a:pt x="690" y="37288"/>
                    <a:pt x="5246" y="37498"/>
                    <a:pt x="6685" y="35130"/>
                  </a:cubicBezTo>
                  <a:cubicBezTo>
                    <a:pt x="7464" y="32732"/>
                    <a:pt x="6895" y="30124"/>
                    <a:pt x="8034" y="27786"/>
                  </a:cubicBezTo>
                  <a:cubicBezTo>
                    <a:pt x="8363" y="25508"/>
                    <a:pt x="8004" y="23200"/>
                    <a:pt x="8124" y="20892"/>
                  </a:cubicBezTo>
                  <a:cubicBezTo>
                    <a:pt x="8124" y="15137"/>
                    <a:pt x="8064" y="9352"/>
                    <a:pt x="8423" y="3567"/>
                  </a:cubicBezTo>
                  <a:cubicBezTo>
                    <a:pt x="9473" y="2488"/>
                    <a:pt x="7584" y="1079"/>
                    <a:pt x="8513" y="0"/>
                  </a:cubicBezTo>
                  <a:close/>
                </a:path>
              </a:pathLst>
            </a:custGeom>
            <a:solidFill>
              <a:srgbClr val="21212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9"/>
            <p:cNvSpPr/>
            <p:nvPr/>
          </p:nvSpPr>
          <p:spPr>
            <a:xfrm>
              <a:off x="4115350" y="698225"/>
              <a:ext cx="1780475" cy="3494275"/>
            </a:xfrm>
            <a:custGeom>
              <a:avLst/>
              <a:gdLst/>
              <a:ahLst/>
              <a:cxnLst/>
              <a:rect l="l" t="t" r="r" b="b"/>
              <a:pathLst>
                <a:path w="71219" h="139771" extrusionOk="0">
                  <a:moveTo>
                    <a:pt x="70500" y="119508"/>
                  </a:moveTo>
                  <a:cubicBezTo>
                    <a:pt x="64415" y="122145"/>
                    <a:pt x="60668" y="108537"/>
                    <a:pt x="54164" y="115881"/>
                  </a:cubicBezTo>
                  <a:cubicBezTo>
                    <a:pt x="49817" y="120796"/>
                    <a:pt x="45801" y="126102"/>
                    <a:pt x="42444" y="131797"/>
                  </a:cubicBezTo>
                  <a:cubicBezTo>
                    <a:pt x="39956" y="137372"/>
                    <a:pt x="32882" y="139770"/>
                    <a:pt x="27637" y="136593"/>
                  </a:cubicBezTo>
                  <a:cubicBezTo>
                    <a:pt x="22211" y="133565"/>
                    <a:pt x="18015" y="128410"/>
                    <a:pt x="11810" y="126851"/>
                  </a:cubicBezTo>
                  <a:cubicBezTo>
                    <a:pt x="5516" y="124154"/>
                    <a:pt x="3028" y="117349"/>
                    <a:pt x="2278" y="111055"/>
                  </a:cubicBezTo>
                  <a:cubicBezTo>
                    <a:pt x="0" y="98046"/>
                    <a:pt x="960" y="84767"/>
                    <a:pt x="1229" y="71669"/>
                  </a:cubicBezTo>
                  <a:cubicBezTo>
                    <a:pt x="2788" y="62826"/>
                    <a:pt x="6805" y="53774"/>
                    <a:pt x="4107" y="44692"/>
                  </a:cubicBezTo>
                  <a:cubicBezTo>
                    <a:pt x="3717" y="37408"/>
                    <a:pt x="6055" y="30094"/>
                    <a:pt x="4107" y="22901"/>
                  </a:cubicBezTo>
                  <a:cubicBezTo>
                    <a:pt x="3957" y="15137"/>
                    <a:pt x="9892" y="8962"/>
                    <a:pt x="15437" y="4287"/>
                  </a:cubicBezTo>
                  <a:cubicBezTo>
                    <a:pt x="20563" y="0"/>
                    <a:pt x="27577" y="1799"/>
                    <a:pt x="32612" y="5186"/>
                  </a:cubicBezTo>
                  <a:cubicBezTo>
                    <a:pt x="42893" y="11690"/>
                    <a:pt x="50147" y="22811"/>
                    <a:pt x="51556" y="34980"/>
                  </a:cubicBezTo>
                  <a:cubicBezTo>
                    <a:pt x="53534" y="40435"/>
                    <a:pt x="56472" y="45681"/>
                    <a:pt x="57731" y="51436"/>
                  </a:cubicBezTo>
                  <a:cubicBezTo>
                    <a:pt x="58150" y="56082"/>
                    <a:pt x="62377" y="59439"/>
                    <a:pt x="61567" y="64445"/>
                  </a:cubicBezTo>
                  <a:cubicBezTo>
                    <a:pt x="61687" y="68971"/>
                    <a:pt x="59409" y="73197"/>
                    <a:pt x="60129" y="77693"/>
                  </a:cubicBezTo>
                  <a:cubicBezTo>
                    <a:pt x="60069" y="85607"/>
                    <a:pt x="56712" y="94599"/>
                    <a:pt x="62137" y="101553"/>
                  </a:cubicBezTo>
                  <a:cubicBezTo>
                    <a:pt x="65794" y="107008"/>
                    <a:pt x="71219" y="112374"/>
                    <a:pt x="70500" y="11950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9"/>
            <p:cNvSpPr/>
            <p:nvPr/>
          </p:nvSpPr>
          <p:spPr>
            <a:xfrm>
              <a:off x="2061381" y="783659"/>
              <a:ext cx="1194799" cy="3241725"/>
            </a:xfrm>
            <a:custGeom>
              <a:avLst/>
              <a:gdLst/>
              <a:ahLst/>
              <a:cxnLst/>
              <a:rect l="l" t="t" r="r" b="b"/>
              <a:pathLst>
                <a:path w="53055" h="129669" extrusionOk="0">
                  <a:moveTo>
                    <a:pt x="52335" y="31383"/>
                  </a:moveTo>
                  <a:cubicBezTo>
                    <a:pt x="52335" y="31383"/>
                    <a:pt x="43703" y="36569"/>
                    <a:pt x="40885" y="35520"/>
                  </a:cubicBezTo>
                  <a:cubicBezTo>
                    <a:pt x="38127" y="34471"/>
                    <a:pt x="36119" y="30574"/>
                    <a:pt x="35280" y="27367"/>
                  </a:cubicBezTo>
                  <a:cubicBezTo>
                    <a:pt x="33871" y="21702"/>
                    <a:pt x="36269" y="13848"/>
                    <a:pt x="37978" y="8273"/>
                  </a:cubicBezTo>
                  <a:cubicBezTo>
                    <a:pt x="38337" y="7074"/>
                    <a:pt x="39416" y="4376"/>
                    <a:pt x="39416" y="4376"/>
                  </a:cubicBezTo>
                  <a:lnTo>
                    <a:pt x="35789" y="3387"/>
                  </a:lnTo>
                  <a:lnTo>
                    <a:pt x="31143" y="21881"/>
                  </a:lnTo>
                  <a:cubicBezTo>
                    <a:pt x="31143" y="21881"/>
                    <a:pt x="25748" y="16216"/>
                    <a:pt x="24579" y="13129"/>
                  </a:cubicBezTo>
                  <a:cubicBezTo>
                    <a:pt x="23200" y="9442"/>
                    <a:pt x="23620" y="0"/>
                    <a:pt x="23620" y="0"/>
                  </a:cubicBezTo>
                  <a:lnTo>
                    <a:pt x="21192" y="959"/>
                  </a:lnTo>
                  <a:cubicBezTo>
                    <a:pt x="21192" y="959"/>
                    <a:pt x="19963" y="10701"/>
                    <a:pt x="21192" y="14598"/>
                  </a:cubicBezTo>
                  <a:cubicBezTo>
                    <a:pt x="22241" y="17985"/>
                    <a:pt x="27996" y="24309"/>
                    <a:pt x="27996" y="24309"/>
                  </a:cubicBezTo>
                  <a:cubicBezTo>
                    <a:pt x="27996" y="24309"/>
                    <a:pt x="21432" y="25808"/>
                    <a:pt x="18734" y="25059"/>
                  </a:cubicBezTo>
                  <a:cubicBezTo>
                    <a:pt x="16756" y="24489"/>
                    <a:pt x="14268" y="22691"/>
                    <a:pt x="13159" y="20922"/>
                  </a:cubicBezTo>
                  <a:cubicBezTo>
                    <a:pt x="11720" y="18644"/>
                    <a:pt x="11450" y="12170"/>
                    <a:pt x="11450" y="12170"/>
                  </a:cubicBezTo>
                  <a:lnTo>
                    <a:pt x="9982" y="13609"/>
                  </a:lnTo>
                  <a:cubicBezTo>
                    <a:pt x="9982" y="13609"/>
                    <a:pt x="9532" y="20023"/>
                    <a:pt x="10731" y="22361"/>
                  </a:cubicBezTo>
                  <a:cubicBezTo>
                    <a:pt x="11331" y="23560"/>
                    <a:pt x="14118" y="25299"/>
                    <a:pt x="14118" y="25299"/>
                  </a:cubicBezTo>
                  <a:cubicBezTo>
                    <a:pt x="14118" y="25299"/>
                    <a:pt x="8123" y="26228"/>
                    <a:pt x="6085" y="27726"/>
                  </a:cubicBezTo>
                  <a:cubicBezTo>
                    <a:pt x="4077" y="29255"/>
                    <a:pt x="1469" y="34770"/>
                    <a:pt x="1469" y="34770"/>
                  </a:cubicBezTo>
                  <a:lnTo>
                    <a:pt x="3897" y="35040"/>
                  </a:lnTo>
                  <a:cubicBezTo>
                    <a:pt x="3897" y="35040"/>
                    <a:pt x="5336" y="31413"/>
                    <a:pt x="6595" y="30394"/>
                  </a:cubicBezTo>
                  <a:cubicBezTo>
                    <a:pt x="9083" y="28356"/>
                    <a:pt x="13579" y="27097"/>
                    <a:pt x="16816" y="27007"/>
                  </a:cubicBezTo>
                  <a:cubicBezTo>
                    <a:pt x="19603" y="26917"/>
                    <a:pt x="23440" y="27906"/>
                    <a:pt x="25808" y="29435"/>
                  </a:cubicBezTo>
                  <a:cubicBezTo>
                    <a:pt x="29165" y="31593"/>
                    <a:pt x="34321" y="39656"/>
                    <a:pt x="34321" y="39656"/>
                  </a:cubicBezTo>
                  <a:cubicBezTo>
                    <a:pt x="34321" y="39656"/>
                    <a:pt x="32492" y="42084"/>
                    <a:pt x="31653" y="43043"/>
                  </a:cubicBezTo>
                  <a:cubicBezTo>
                    <a:pt x="29645" y="45291"/>
                    <a:pt x="26827" y="48559"/>
                    <a:pt x="24579" y="50117"/>
                  </a:cubicBezTo>
                  <a:cubicBezTo>
                    <a:pt x="22331" y="51676"/>
                    <a:pt x="18944" y="51916"/>
                    <a:pt x="17056" y="53504"/>
                  </a:cubicBezTo>
                  <a:cubicBezTo>
                    <a:pt x="15827" y="54523"/>
                    <a:pt x="14118" y="57881"/>
                    <a:pt x="14118" y="57881"/>
                  </a:cubicBezTo>
                  <a:lnTo>
                    <a:pt x="14358" y="59829"/>
                  </a:lnTo>
                  <a:lnTo>
                    <a:pt x="17775" y="54733"/>
                  </a:lnTo>
                  <a:cubicBezTo>
                    <a:pt x="17775" y="54733"/>
                    <a:pt x="16276" y="62197"/>
                    <a:pt x="14118" y="64475"/>
                  </a:cubicBezTo>
                  <a:cubicBezTo>
                    <a:pt x="11211" y="67532"/>
                    <a:pt x="1229" y="70050"/>
                    <a:pt x="1229" y="70050"/>
                  </a:cubicBezTo>
                  <a:lnTo>
                    <a:pt x="0" y="72238"/>
                  </a:lnTo>
                  <a:cubicBezTo>
                    <a:pt x="0" y="72238"/>
                    <a:pt x="11480" y="69571"/>
                    <a:pt x="14868" y="66153"/>
                  </a:cubicBezTo>
                  <a:cubicBezTo>
                    <a:pt x="17355" y="63666"/>
                    <a:pt x="19244" y="55213"/>
                    <a:pt x="19244" y="55213"/>
                  </a:cubicBezTo>
                  <a:cubicBezTo>
                    <a:pt x="19244" y="55213"/>
                    <a:pt x="24399" y="53594"/>
                    <a:pt x="26288" y="52305"/>
                  </a:cubicBezTo>
                  <a:cubicBezTo>
                    <a:pt x="29765" y="49967"/>
                    <a:pt x="36029" y="42324"/>
                    <a:pt x="36029" y="42324"/>
                  </a:cubicBezTo>
                  <a:cubicBezTo>
                    <a:pt x="36029" y="42324"/>
                    <a:pt x="33751" y="52695"/>
                    <a:pt x="32133" y="56921"/>
                  </a:cubicBezTo>
                  <a:cubicBezTo>
                    <a:pt x="29825" y="62886"/>
                    <a:pt x="25958" y="70590"/>
                    <a:pt x="22391" y="75895"/>
                  </a:cubicBezTo>
                  <a:cubicBezTo>
                    <a:pt x="19573" y="80121"/>
                    <a:pt x="15167" y="85367"/>
                    <a:pt x="11450" y="88784"/>
                  </a:cubicBezTo>
                  <a:cubicBezTo>
                    <a:pt x="8873" y="91182"/>
                    <a:pt x="1949" y="95618"/>
                    <a:pt x="1949" y="95618"/>
                  </a:cubicBezTo>
                  <a:lnTo>
                    <a:pt x="2188" y="97297"/>
                  </a:lnTo>
                  <a:cubicBezTo>
                    <a:pt x="2188" y="97297"/>
                    <a:pt x="8753" y="93550"/>
                    <a:pt x="11211" y="91482"/>
                  </a:cubicBezTo>
                  <a:cubicBezTo>
                    <a:pt x="15167" y="88095"/>
                    <a:pt x="19723" y="82729"/>
                    <a:pt x="22871" y="78563"/>
                  </a:cubicBezTo>
                  <a:cubicBezTo>
                    <a:pt x="24609" y="76315"/>
                    <a:pt x="27996" y="70560"/>
                    <a:pt x="27996" y="70560"/>
                  </a:cubicBezTo>
                  <a:cubicBezTo>
                    <a:pt x="27996" y="70560"/>
                    <a:pt x="24699" y="79372"/>
                    <a:pt x="22871" y="82969"/>
                  </a:cubicBezTo>
                  <a:cubicBezTo>
                    <a:pt x="21552" y="85547"/>
                    <a:pt x="19544" y="88904"/>
                    <a:pt x="17775" y="91212"/>
                  </a:cubicBezTo>
                  <a:cubicBezTo>
                    <a:pt x="15827" y="93760"/>
                    <a:pt x="10461" y="99005"/>
                    <a:pt x="10461" y="99005"/>
                  </a:cubicBezTo>
                  <a:lnTo>
                    <a:pt x="11930" y="100714"/>
                  </a:lnTo>
                  <a:cubicBezTo>
                    <a:pt x="11930" y="100714"/>
                    <a:pt x="16336" y="95708"/>
                    <a:pt x="18015" y="93430"/>
                  </a:cubicBezTo>
                  <a:cubicBezTo>
                    <a:pt x="20233" y="90403"/>
                    <a:pt x="23110" y="86296"/>
                    <a:pt x="24819" y="82969"/>
                  </a:cubicBezTo>
                  <a:cubicBezTo>
                    <a:pt x="26767" y="79192"/>
                    <a:pt x="29945" y="69810"/>
                    <a:pt x="29945" y="69810"/>
                  </a:cubicBezTo>
                  <a:cubicBezTo>
                    <a:pt x="29945" y="69810"/>
                    <a:pt x="30664" y="75086"/>
                    <a:pt x="30964" y="77544"/>
                  </a:cubicBezTo>
                  <a:cubicBezTo>
                    <a:pt x="31203" y="79252"/>
                    <a:pt x="31503" y="81950"/>
                    <a:pt x="31413" y="83688"/>
                  </a:cubicBezTo>
                  <a:cubicBezTo>
                    <a:pt x="31293" y="85727"/>
                    <a:pt x="29885" y="88185"/>
                    <a:pt x="28955" y="90013"/>
                  </a:cubicBezTo>
                  <a:cubicBezTo>
                    <a:pt x="27666" y="92561"/>
                    <a:pt x="25778" y="95918"/>
                    <a:pt x="23860" y="98046"/>
                  </a:cubicBezTo>
                  <a:cubicBezTo>
                    <a:pt x="22421" y="99605"/>
                    <a:pt x="20053" y="101253"/>
                    <a:pt x="18255" y="102422"/>
                  </a:cubicBezTo>
                  <a:cubicBezTo>
                    <a:pt x="17505" y="102932"/>
                    <a:pt x="15587" y="103891"/>
                    <a:pt x="15587" y="103891"/>
                  </a:cubicBezTo>
                  <a:lnTo>
                    <a:pt x="16306" y="105330"/>
                  </a:lnTo>
                  <a:cubicBezTo>
                    <a:pt x="16306" y="105330"/>
                    <a:pt x="24130" y="101703"/>
                    <a:pt x="26527" y="99005"/>
                  </a:cubicBezTo>
                  <a:cubicBezTo>
                    <a:pt x="29615" y="95588"/>
                    <a:pt x="33092" y="85157"/>
                    <a:pt x="33092" y="85157"/>
                  </a:cubicBezTo>
                  <a:cubicBezTo>
                    <a:pt x="33092" y="85157"/>
                    <a:pt x="36389" y="103112"/>
                    <a:pt x="33841" y="110216"/>
                  </a:cubicBezTo>
                  <a:cubicBezTo>
                    <a:pt x="32552" y="113783"/>
                    <a:pt x="16546" y="128680"/>
                    <a:pt x="16546" y="128680"/>
                  </a:cubicBezTo>
                  <a:lnTo>
                    <a:pt x="17775" y="129669"/>
                  </a:lnTo>
                  <a:lnTo>
                    <a:pt x="35040" y="112644"/>
                  </a:lnTo>
                  <a:cubicBezTo>
                    <a:pt x="35040" y="112644"/>
                    <a:pt x="36269" y="117739"/>
                    <a:pt x="36029" y="119927"/>
                  </a:cubicBezTo>
                  <a:cubicBezTo>
                    <a:pt x="35700" y="122865"/>
                    <a:pt x="32612" y="129189"/>
                    <a:pt x="32612" y="129189"/>
                  </a:cubicBezTo>
                  <a:lnTo>
                    <a:pt x="33332" y="129429"/>
                  </a:lnTo>
                  <a:lnTo>
                    <a:pt x="36988" y="121876"/>
                  </a:lnTo>
                  <a:cubicBezTo>
                    <a:pt x="36988" y="121876"/>
                    <a:pt x="39746" y="122625"/>
                    <a:pt x="40885" y="122355"/>
                  </a:cubicBezTo>
                  <a:cubicBezTo>
                    <a:pt x="42504" y="122025"/>
                    <a:pt x="45501" y="119448"/>
                    <a:pt x="45501" y="119448"/>
                  </a:cubicBezTo>
                  <a:lnTo>
                    <a:pt x="45022" y="117739"/>
                  </a:lnTo>
                  <a:cubicBezTo>
                    <a:pt x="45022" y="117739"/>
                    <a:pt x="42594" y="119598"/>
                    <a:pt x="41365" y="119927"/>
                  </a:cubicBezTo>
                  <a:cubicBezTo>
                    <a:pt x="40376" y="120197"/>
                    <a:pt x="37978" y="119927"/>
                    <a:pt x="37978" y="119927"/>
                  </a:cubicBezTo>
                  <a:cubicBezTo>
                    <a:pt x="37978" y="119927"/>
                    <a:pt x="37408" y="115161"/>
                    <a:pt x="37228" y="113123"/>
                  </a:cubicBezTo>
                  <a:cubicBezTo>
                    <a:pt x="36869" y="108897"/>
                    <a:pt x="36269" y="99005"/>
                    <a:pt x="36269" y="99005"/>
                  </a:cubicBezTo>
                  <a:cubicBezTo>
                    <a:pt x="36269" y="99005"/>
                    <a:pt x="39596" y="101853"/>
                    <a:pt x="40645" y="103381"/>
                  </a:cubicBezTo>
                  <a:cubicBezTo>
                    <a:pt x="41694" y="104970"/>
                    <a:pt x="42414" y="107458"/>
                    <a:pt x="43073" y="109226"/>
                  </a:cubicBezTo>
                  <a:cubicBezTo>
                    <a:pt x="43493" y="110306"/>
                    <a:pt x="44302" y="112883"/>
                    <a:pt x="44302" y="112883"/>
                  </a:cubicBezTo>
                  <a:lnTo>
                    <a:pt x="45501" y="112644"/>
                  </a:lnTo>
                  <a:cubicBezTo>
                    <a:pt x="45501" y="112644"/>
                    <a:pt x="43403" y="106379"/>
                    <a:pt x="42114" y="103891"/>
                  </a:cubicBezTo>
                  <a:cubicBezTo>
                    <a:pt x="40885" y="101553"/>
                    <a:pt x="38157" y="99035"/>
                    <a:pt x="37228" y="96577"/>
                  </a:cubicBezTo>
                  <a:cubicBezTo>
                    <a:pt x="35939" y="93070"/>
                    <a:pt x="36119" y="87915"/>
                    <a:pt x="35789" y="84168"/>
                  </a:cubicBezTo>
                  <a:cubicBezTo>
                    <a:pt x="35280" y="78713"/>
                    <a:pt x="33811" y="71369"/>
                    <a:pt x="34561" y="65914"/>
                  </a:cubicBezTo>
                  <a:cubicBezTo>
                    <a:pt x="35130" y="61777"/>
                    <a:pt x="37468" y="56592"/>
                    <a:pt x="39177" y="52785"/>
                  </a:cubicBezTo>
                  <a:cubicBezTo>
                    <a:pt x="40226" y="50507"/>
                    <a:pt x="41065" y="46610"/>
                    <a:pt x="43313" y="45471"/>
                  </a:cubicBezTo>
                  <a:cubicBezTo>
                    <a:pt x="45561" y="44362"/>
                    <a:pt x="53055" y="46940"/>
                    <a:pt x="53055" y="46940"/>
                  </a:cubicBezTo>
                  <a:lnTo>
                    <a:pt x="52335" y="31383"/>
                  </a:lnTo>
                  <a:close/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9"/>
            <p:cNvSpPr/>
            <p:nvPr/>
          </p:nvSpPr>
          <p:spPr>
            <a:xfrm>
              <a:off x="4261185" y="908034"/>
              <a:ext cx="1194848" cy="3065650"/>
            </a:xfrm>
            <a:custGeom>
              <a:avLst/>
              <a:gdLst/>
              <a:ahLst/>
              <a:cxnLst/>
              <a:rect l="l" t="t" r="r" b="b"/>
              <a:pathLst>
                <a:path w="52846" h="122626" extrusionOk="0">
                  <a:moveTo>
                    <a:pt x="1" y="26049"/>
                  </a:moveTo>
                  <a:cubicBezTo>
                    <a:pt x="1" y="26049"/>
                    <a:pt x="10941" y="34591"/>
                    <a:pt x="13639" y="33602"/>
                  </a:cubicBezTo>
                  <a:cubicBezTo>
                    <a:pt x="16307" y="32613"/>
                    <a:pt x="18225" y="28926"/>
                    <a:pt x="19004" y="25899"/>
                  </a:cubicBezTo>
                  <a:cubicBezTo>
                    <a:pt x="20383" y="20533"/>
                    <a:pt x="18075" y="13130"/>
                    <a:pt x="16457" y="7824"/>
                  </a:cubicBezTo>
                  <a:cubicBezTo>
                    <a:pt x="16097" y="6685"/>
                    <a:pt x="15048" y="4137"/>
                    <a:pt x="15048" y="4137"/>
                  </a:cubicBezTo>
                  <a:lnTo>
                    <a:pt x="18555" y="3238"/>
                  </a:lnTo>
                  <a:lnTo>
                    <a:pt x="22991" y="20713"/>
                  </a:lnTo>
                  <a:cubicBezTo>
                    <a:pt x="22991" y="20713"/>
                    <a:pt x="28176" y="15348"/>
                    <a:pt x="29286" y="12440"/>
                  </a:cubicBezTo>
                  <a:cubicBezTo>
                    <a:pt x="30604" y="8933"/>
                    <a:pt x="30215" y="1"/>
                    <a:pt x="30215" y="1"/>
                  </a:cubicBezTo>
                  <a:lnTo>
                    <a:pt x="32553" y="930"/>
                  </a:lnTo>
                  <a:cubicBezTo>
                    <a:pt x="32553" y="930"/>
                    <a:pt x="33722" y="10132"/>
                    <a:pt x="32553" y="13819"/>
                  </a:cubicBezTo>
                  <a:cubicBezTo>
                    <a:pt x="31504" y="17026"/>
                    <a:pt x="26018" y="23021"/>
                    <a:pt x="26018" y="23021"/>
                  </a:cubicBezTo>
                  <a:cubicBezTo>
                    <a:pt x="26018" y="23021"/>
                    <a:pt x="32313" y="24430"/>
                    <a:pt x="34891" y="23711"/>
                  </a:cubicBezTo>
                  <a:cubicBezTo>
                    <a:pt x="36809" y="23171"/>
                    <a:pt x="39177" y="21463"/>
                    <a:pt x="40256" y="19784"/>
                  </a:cubicBezTo>
                  <a:cubicBezTo>
                    <a:pt x="41605" y="17656"/>
                    <a:pt x="41875" y="11511"/>
                    <a:pt x="41875" y="11511"/>
                  </a:cubicBezTo>
                  <a:lnTo>
                    <a:pt x="43283" y="12890"/>
                  </a:lnTo>
                  <a:cubicBezTo>
                    <a:pt x="43283" y="12890"/>
                    <a:pt x="43733" y="18945"/>
                    <a:pt x="42564" y="21163"/>
                  </a:cubicBezTo>
                  <a:cubicBezTo>
                    <a:pt x="41995" y="22302"/>
                    <a:pt x="39297" y="23920"/>
                    <a:pt x="39297" y="23920"/>
                  </a:cubicBezTo>
                  <a:cubicBezTo>
                    <a:pt x="39297" y="23920"/>
                    <a:pt x="45082" y="24820"/>
                    <a:pt x="47000" y="26228"/>
                  </a:cubicBezTo>
                  <a:cubicBezTo>
                    <a:pt x="48949" y="27667"/>
                    <a:pt x="51436" y="32913"/>
                    <a:pt x="51436" y="32913"/>
                  </a:cubicBezTo>
                  <a:lnTo>
                    <a:pt x="49098" y="33123"/>
                  </a:lnTo>
                  <a:cubicBezTo>
                    <a:pt x="49098" y="33123"/>
                    <a:pt x="47720" y="29735"/>
                    <a:pt x="46551" y="28776"/>
                  </a:cubicBezTo>
                  <a:cubicBezTo>
                    <a:pt x="44153" y="26828"/>
                    <a:pt x="39836" y="25629"/>
                    <a:pt x="36749" y="25539"/>
                  </a:cubicBezTo>
                  <a:cubicBezTo>
                    <a:pt x="34051" y="25479"/>
                    <a:pt x="30365" y="26408"/>
                    <a:pt x="28117" y="27847"/>
                  </a:cubicBezTo>
                  <a:cubicBezTo>
                    <a:pt x="24879" y="29885"/>
                    <a:pt x="19964" y="37499"/>
                    <a:pt x="19964" y="37499"/>
                  </a:cubicBezTo>
                  <a:cubicBezTo>
                    <a:pt x="19964" y="37499"/>
                    <a:pt x="21702" y="39807"/>
                    <a:pt x="22511" y="40736"/>
                  </a:cubicBezTo>
                  <a:cubicBezTo>
                    <a:pt x="24430" y="42834"/>
                    <a:pt x="27127" y="45922"/>
                    <a:pt x="29286" y="47390"/>
                  </a:cubicBezTo>
                  <a:cubicBezTo>
                    <a:pt x="31444" y="48859"/>
                    <a:pt x="34681" y="49099"/>
                    <a:pt x="36509" y="50627"/>
                  </a:cubicBezTo>
                  <a:cubicBezTo>
                    <a:pt x="37678" y="51587"/>
                    <a:pt x="39297" y="54764"/>
                    <a:pt x="39297" y="54764"/>
                  </a:cubicBezTo>
                  <a:lnTo>
                    <a:pt x="39087" y="56592"/>
                  </a:lnTo>
                  <a:lnTo>
                    <a:pt x="35820" y="51767"/>
                  </a:lnTo>
                  <a:cubicBezTo>
                    <a:pt x="35820" y="51767"/>
                    <a:pt x="37259" y="58840"/>
                    <a:pt x="39297" y="60969"/>
                  </a:cubicBezTo>
                  <a:cubicBezTo>
                    <a:pt x="42084" y="63876"/>
                    <a:pt x="51676" y="66274"/>
                    <a:pt x="51676" y="66274"/>
                  </a:cubicBezTo>
                  <a:lnTo>
                    <a:pt x="52845" y="68342"/>
                  </a:lnTo>
                  <a:cubicBezTo>
                    <a:pt x="52845" y="68342"/>
                    <a:pt x="41845" y="65824"/>
                    <a:pt x="38607" y="62587"/>
                  </a:cubicBezTo>
                  <a:cubicBezTo>
                    <a:pt x="36210" y="60219"/>
                    <a:pt x="34411" y="52216"/>
                    <a:pt x="34411" y="52216"/>
                  </a:cubicBezTo>
                  <a:cubicBezTo>
                    <a:pt x="34411" y="52216"/>
                    <a:pt x="29465" y="50687"/>
                    <a:pt x="27637" y="49459"/>
                  </a:cubicBezTo>
                  <a:cubicBezTo>
                    <a:pt x="24340" y="47240"/>
                    <a:pt x="18315" y="40047"/>
                    <a:pt x="18315" y="40047"/>
                  </a:cubicBezTo>
                  <a:cubicBezTo>
                    <a:pt x="18315" y="40047"/>
                    <a:pt x="20503" y="49848"/>
                    <a:pt x="22062" y="53835"/>
                  </a:cubicBezTo>
                  <a:cubicBezTo>
                    <a:pt x="24250" y="59500"/>
                    <a:pt x="27967" y="66754"/>
                    <a:pt x="31384" y="71789"/>
                  </a:cubicBezTo>
                  <a:cubicBezTo>
                    <a:pt x="34081" y="75776"/>
                    <a:pt x="38308" y="80722"/>
                    <a:pt x="41875" y="83989"/>
                  </a:cubicBezTo>
                  <a:cubicBezTo>
                    <a:pt x="44333" y="86237"/>
                    <a:pt x="50987" y="90433"/>
                    <a:pt x="50987" y="90433"/>
                  </a:cubicBezTo>
                  <a:lnTo>
                    <a:pt x="50747" y="92022"/>
                  </a:lnTo>
                  <a:cubicBezTo>
                    <a:pt x="50747" y="92022"/>
                    <a:pt x="44452" y="88485"/>
                    <a:pt x="42114" y="86507"/>
                  </a:cubicBezTo>
                  <a:cubicBezTo>
                    <a:pt x="38308" y="83299"/>
                    <a:pt x="33932" y="78234"/>
                    <a:pt x="30904" y="74307"/>
                  </a:cubicBezTo>
                  <a:cubicBezTo>
                    <a:pt x="29256" y="72179"/>
                    <a:pt x="26018" y="66724"/>
                    <a:pt x="26018" y="66724"/>
                  </a:cubicBezTo>
                  <a:cubicBezTo>
                    <a:pt x="26018" y="66724"/>
                    <a:pt x="29166" y="75057"/>
                    <a:pt x="30904" y="78444"/>
                  </a:cubicBezTo>
                  <a:cubicBezTo>
                    <a:pt x="32193" y="80901"/>
                    <a:pt x="34111" y="84079"/>
                    <a:pt x="35820" y="86267"/>
                  </a:cubicBezTo>
                  <a:cubicBezTo>
                    <a:pt x="37678" y="88695"/>
                    <a:pt x="42804" y="93641"/>
                    <a:pt x="42804" y="93641"/>
                  </a:cubicBezTo>
                  <a:lnTo>
                    <a:pt x="41395" y="95259"/>
                  </a:lnTo>
                  <a:cubicBezTo>
                    <a:pt x="41395" y="95259"/>
                    <a:pt x="37199" y="90523"/>
                    <a:pt x="35580" y="88335"/>
                  </a:cubicBezTo>
                  <a:cubicBezTo>
                    <a:pt x="33452" y="85488"/>
                    <a:pt x="30694" y="81621"/>
                    <a:pt x="29046" y="78444"/>
                  </a:cubicBezTo>
                  <a:cubicBezTo>
                    <a:pt x="27187" y="74907"/>
                    <a:pt x="24160" y="66034"/>
                    <a:pt x="24160" y="66034"/>
                  </a:cubicBezTo>
                  <a:cubicBezTo>
                    <a:pt x="24160" y="66034"/>
                    <a:pt x="23471" y="71010"/>
                    <a:pt x="23171" y="73348"/>
                  </a:cubicBezTo>
                  <a:cubicBezTo>
                    <a:pt x="22931" y="74967"/>
                    <a:pt x="22661" y="77514"/>
                    <a:pt x="22751" y="79133"/>
                  </a:cubicBezTo>
                  <a:cubicBezTo>
                    <a:pt x="22871" y="81081"/>
                    <a:pt x="24190" y="83419"/>
                    <a:pt x="25089" y="85128"/>
                  </a:cubicBezTo>
                  <a:cubicBezTo>
                    <a:pt x="26318" y="87526"/>
                    <a:pt x="28146" y="90733"/>
                    <a:pt x="29975" y="92711"/>
                  </a:cubicBezTo>
                  <a:cubicBezTo>
                    <a:pt x="31354" y="94210"/>
                    <a:pt x="33632" y="95769"/>
                    <a:pt x="35340" y="96848"/>
                  </a:cubicBezTo>
                  <a:cubicBezTo>
                    <a:pt x="36090" y="97327"/>
                    <a:pt x="37918" y="98257"/>
                    <a:pt x="37918" y="98257"/>
                  </a:cubicBezTo>
                  <a:lnTo>
                    <a:pt x="37199" y="99635"/>
                  </a:lnTo>
                  <a:cubicBezTo>
                    <a:pt x="37199" y="99635"/>
                    <a:pt x="29705" y="96188"/>
                    <a:pt x="27427" y="93641"/>
                  </a:cubicBezTo>
                  <a:cubicBezTo>
                    <a:pt x="24460" y="90403"/>
                    <a:pt x="21103" y="80542"/>
                    <a:pt x="21103" y="80542"/>
                  </a:cubicBezTo>
                  <a:cubicBezTo>
                    <a:pt x="21103" y="80542"/>
                    <a:pt x="17985" y="97537"/>
                    <a:pt x="20413" y="104221"/>
                  </a:cubicBezTo>
                  <a:cubicBezTo>
                    <a:pt x="21642" y="107609"/>
                    <a:pt x="36989" y="121696"/>
                    <a:pt x="36989" y="121696"/>
                  </a:cubicBezTo>
                  <a:lnTo>
                    <a:pt x="35820" y="122626"/>
                  </a:lnTo>
                  <a:lnTo>
                    <a:pt x="19244" y="106529"/>
                  </a:lnTo>
                  <a:cubicBezTo>
                    <a:pt x="19244" y="106529"/>
                    <a:pt x="18075" y="111355"/>
                    <a:pt x="18315" y="113424"/>
                  </a:cubicBezTo>
                  <a:cubicBezTo>
                    <a:pt x="18615" y="116211"/>
                    <a:pt x="21582" y="122176"/>
                    <a:pt x="21582" y="122176"/>
                  </a:cubicBezTo>
                  <a:lnTo>
                    <a:pt x="20893" y="122386"/>
                  </a:lnTo>
                  <a:lnTo>
                    <a:pt x="17386" y="115252"/>
                  </a:lnTo>
                  <a:cubicBezTo>
                    <a:pt x="17386" y="115252"/>
                    <a:pt x="14748" y="115971"/>
                    <a:pt x="13639" y="115732"/>
                  </a:cubicBezTo>
                  <a:cubicBezTo>
                    <a:pt x="12110" y="115402"/>
                    <a:pt x="9233" y="112974"/>
                    <a:pt x="9233" y="112974"/>
                  </a:cubicBezTo>
                  <a:lnTo>
                    <a:pt x="9682" y="111355"/>
                  </a:lnTo>
                  <a:cubicBezTo>
                    <a:pt x="9682" y="111355"/>
                    <a:pt x="12020" y="113094"/>
                    <a:pt x="13189" y="113424"/>
                  </a:cubicBezTo>
                  <a:cubicBezTo>
                    <a:pt x="14119" y="113693"/>
                    <a:pt x="16457" y="113424"/>
                    <a:pt x="16457" y="113424"/>
                  </a:cubicBezTo>
                  <a:cubicBezTo>
                    <a:pt x="16457" y="113424"/>
                    <a:pt x="16966" y="108927"/>
                    <a:pt x="17146" y="106979"/>
                  </a:cubicBezTo>
                  <a:cubicBezTo>
                    <a:pt x="17506" y="102993"/>
                    <a:pt x="18075" y="93641"/>
                    <a:pt x="18075" y="93641"/>
                  </a:cubicBezTo>
                  <a:cubicBezTo>
                    <a:pt x="18075" y="93641"/>
                    <a:pt x="14868" y="96308"/>
                    <a:pt x="13879" y="97777"/>
                  </a:cubicBezTo>
                  <a:cubicBezTo>
                    <a:pt x="12860" y="99276"/>
                    <a:pt x="12200" y="101614"/>
                    <a:pt x="11541" y="103292"/>
                  </a:cubicBezTo>
                  <a:cubicBezTo>
                    <a:pt x="11151" y="104311"/>
                    <a:pt x="10372" y="106769"/>
                    <a:pt x="10372" y="106769"/>
                  </a:cubicBezTo>
                  <a:lnTo>
                    <a:pt x="9233" y="106529"/>
                  </a:lnTo>
                  <a:cubicBezTo>
                    <a:pt x="9233" y="106529"/>
                    <a:pt x="11241" y="100595"/>
                    <a:pt x="12500" y="98257"/>
                  </a:cubicBezTo>
                  <a:cubicBezTo>
                    <a:pt x="13639" y="96038"/>
                    <a:pt x="16277" y="93671"/>
                    <a:pt x="17146" y="91333"/>
                  </a:cubicBezTo>
                  <a:cubicBezTo>
                    <a:pt x="18405" y="88005"/>
                    <a:pt x="18225" y="83150"/>
                    <a:pt x="18555" y="79613"/>
                  </a:cubicBezTo>
                  <a:cubicBezTo>
                    <a:pt x="19034" y="74427"/>
                    <a:pt x="20443" y="67503"/>
                    <a:pt x="19724" y="62347"/>
                  </a:cubicBezTo>
                  <a:cubicBezTo>
                    <a:pt x="19184" y="58451"/>
                    <a:pt x="16936" y="53535"/>
                    <a:pt x="15288" y="49938"/>
                  </a:cubicBezTo>
                  <a:cubicBezTo>
                    <a:pt x="14298" y="47750"/>
                    <a:pt x="13459" y="44093"/>
                    <a:pt x="11331" y="43014"/>
                  </a:cubicBezTo>
                  <a:cubicBezTo>
                    <a:pt x="9173" y="41965"/>
                    <a:pt x="1979" y="44393"/>
                    <a:pt x="1979" y="44393"/>
                  </a:cubicBezTo>
                  <a:lnTo>
                    <a:pt x="1" y="26049"/>
                  </a:lnTo>
                  <a:close/>
                </a:path>
              </a:pathLst>
            </a:custGeom>
            <a:noFill/>
            <a:ln w="19050" cap="flat" cmpd="sng">
              <a:solidFill>
                <a:srgbClr val="D800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2" name="Google Shape;492;p19"/>
          <p:cNvSpPr txBox="1"/>
          <p:nvPr/>
        </p:nvSpPr>
        <p:spPr>
          <a:xfrm>
            <a:off x="5144550" y="2156100"/>
            <a:ext cx="27798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Many severe genetic diseases, such as </a:t>
            </a:r>
            <a:r>
              <a:rPr lang="en" b="1">
                <a:solidFill>
                  <a:srgbClr val="D80033"/>
                </a:solidFill>
                <a:latin typeface="Cambria"/>
                <a:ea typeface="Cambria"/>
                <a:cs typeface="Cambria"/>
                <a:sym typeface="Cambria"/>
              </a:rPr>
              <a:t>cystic fibrosis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are caused by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frameshift mutations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Mutagens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98" name="Google Shape;498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Mutations may occur randomly.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Errors in DNA replication may lead to </a:t>
            </a:r>
            <a:r>
              <a:rPr lang="en" b="1">
                <a:solidFill>
                  <a:srgbClr val="CCCCCC"/>
                </a:solidFill>
              </a:rPr>
              <a:t>misread</a:t>
            </a:r>
            <a:r>
              <a:rPr lang="en">
                <a:solidFill>
                  <a:srgbClr val="CCCCCC"/>
                </a:solidFill>
              </a:rPr>
              <a:t> DNA. 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Mutagens </a:t>
            </a:r>
            <a:r>
              <a:rPr lang="en" b="1">
                <a:solidFill>
                  <a:srgbClr val="CCCCCC"/>
                </a:solidFill>
              </a:rPr>
              <a:t>increase </a:t>
            </a:r>
            <a:r>
              <a:rPr lang="en">
                <a:solidFill>
                  <a:srgbClr val="CCCCCC"/>
                </a:solidFill>
              </a:rPr>
              <a:t>the rate of mutation.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Mutagens may induce errors in DNA replication, or they may damage DNA directly.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 b="1">
                <a:solidFill>
                  <a:srgbClr val="CCCCCC"/>
                </a:solidFill>
              </a:rPr>
              <a:t>Radiation </a:t>
            </a:r>
            <a:r>
              <a:rPr lang="en">
                <a:solidFill>
                  <a:srgbClr val="CCCCCC"/>
                </a:solidFill>
              </a:rPr>
              <a:t>causes direct damage to DNA.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UV and other ionising radiation can </a:t>
            </a:r>
            <a:r>
              <a:rPr lang="en" b="1">
                <a:solidFill>
                  <a:srgbClr val="CCCCCC"/>
                </a:solidFill>
              </a:rPr>
              <a:t>disrupt </a:t>
            </a:r>
            <a:r>
              <a:rPr lang="en">
                <a:solidFill>
                  <a:srgbClr val="CCCCCC"/>
                </a:solidFill>
              </a:rPr>
              <a:t>bonds in DNA.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Certain </a:t>
            </a:r>
            <a:r>
              <a:rPr lang="en" b="1">
                <a:solidFill>
                  <a:srgbClr val="CCCCCC"/>
                </a:solidFill>
              </a:rPr>
              <a:t>chemicals </a:t>
            </a:r>
            <a:r>
              <a:rPr lang="en">
                <a:solidFill>
                  <a:srgbClr val="CCCCCC"/>
                </a:solidFill>
              </a:rPr>
              <a:t>and </a:t>
            </a:r>
            <a:r>
              <a:rPr lang="en" b="1">
                <a:solidFill>
                  <a:srgbClr val="CCCCCC"/>
                </a:solidFill>
              </a:rPr>
              <a:t>viruses </a:t>
            </a:r>
            <a:r>
              <a:rPr lang="en">
                <a:solidFill>
                  <a:srgbClr val="CCCCCC"/>
                </a:solidFill>
              </a:rPr>
              <a:t>can also increase the rate of mutation.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 b="1">
                <a:solidFill>
                  <a:srgbClr val="CCCCCC"/>
                </a:solidFill>
              </a:rPr>
              <a:t>Cyclophosphamide </a:t>
            </a:r>
            <a:r>
              <a:rPr lang="en">
                <a:solidFill>
                  <a:srgbClr val="CCCCCC"/>
                </a:solidFill>
              </a:rPr>
              <a:t>is a common chemotherapy agent that induces mutation in cancer cells.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 b="1">
                <a:solidFill>
                  <a:srgbClr val="CCCCCC"/>
                </a:solidFill>
              </a:rPr>
              <a:t>Rous sarcoma virus</a:t>
            </a:r>
            <a:r>
              <a:rPr lang="en">
                <a:solidFill>
                  <a:srgbClr val="CCCCCC"/>
                </a:solidFill>
              </a:rPr>
              <a:t> is linked to increased rates of mutation.</a:t>
            </a:r>
            <a:endParaRPr>
              <a:solidFill>
                <a:srgbClr val="CCCCCC"/>
              </a:solidFill>
            </a:endParaRPr>
          </a:p>
        </p:txBody>
      </p:sp>
      <p:sp>
        <p:nvSpPr>
          <p:cNvPr id="499" name="Google Shape;49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Google Shape;50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3175" y="0"/>
            <a:ext cx="398082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506" name="Google Shape;506;p21"/>
          <p:cNvSpPr txBox="1"/>
          <p:nvPr/>
        </p:nvSpPr>
        <p:spPr>
          <a:xfrm>
            <a:off x="929350" y="2156100"/>
            <a:ext cx="31533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Cyclophosphamide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is a common chemotherapy agent that induces mutation in cancer cells.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507" name="Google Shape;507;p21"/>
          <p:cNvCxnSpPr/>
          <p:nvPr/>
        </p:nvCxnSpPr>
        <p:spPr>
          <a:xfrm>
            <a:off x="5163175" y="300"/>
            <a:ext cx="0" cy="51429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792</Words>
  <Application>Microsoft Office PowerPoint</Application>
  <PresentationFormat>On-screen Show (16:9)</PresentationFormat>
  <Paragraphs>89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Kalam</vt:lpstr>
      <vt:lpstr>Arial</vt:lpstr>
      <vt:lpstr>Cambria</vt:lpstr>
      <vt:lpstr>Times New Roman</vt:lpstr>
      <vt:lpstr>gg sans</vt:lpstr>
      <vt:lpstr>Simple Dark</vt:lpstr>
      <vt:lpstr>AQA A Level Biology 30 - Mutations</vt:lpstr>
      <vt:lpstr>Mutations  </vt:lpstr>
      <vt:lpstr>Mutations  </vt:lpstr>
      <vt:lpstr>PowerPoint Presentation</vt:lpstr>
      <vt:lpstr>Mutations and Degeneracy  </vt:lpstr>
      <vt:lpstr>Frame Shift  </vt:lpstr>
      <vt:lpstr>PowerPoint Presentation</vt:lpstr>
      <vt:lpstr>Mutagens  </vt:lpstr>
      <vt:lpstr>PowerPoint Presentation</vt:lpstr>
      <vt:lpstr>PowerPoint Presentation</vt:lpstr>
      <vt:lpstr>PowerPoint Presentation</vt:lpstr>
      <vt:lpstr>Chromosome Mutations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Chezka Mae Madrona</cp:lastModifiedBy>
  <cp:revision>1</cp:revision>
  <dcterms:modified xsi:type="dcterms:W3CDTF">2025-07-25T10:36:57Z</dcterms:modified>
</cp:coreProperties>
</file>