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27"/>
      <p:bold r:id="rId28"/>
      <p:italic r:id="rId29"/>
      <p:boldItalic r:id="rId30"/>
    </p:embeddedFont>
    <p:embeddedFont>
      <p:font typeface="gg sans" panose="00000800000000000000" pitchFamily="2" charset="0"/>
      <p:bold r:id="rId31"/>
    </p:embeddedFont>
    <p:embeddedFont>
      <p:font typeface="Kalam" panose="020B0604020202020204" charset="0"/>
      <p:regular r:id="rId32"/>
      <p:bold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50" y="61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a406983197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a406983197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13d0e8832e4_0_4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13d0e8832e4_0_4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aac6b328c7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aac6b328c7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aac6b328c7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aac6b328c7_0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aac6b328c7_0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aac6b328c7_0_2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aac6b328c7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aac6b328c7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13d0e8832e4_1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13d0e8832e4_1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aac6b328c7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1" name="Google Shape;621;gaac6b328c7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13d0e8832e4_0_7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" name="Google Shape;628;g13d0e8832e4_0_7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13d0e8832e4_0_7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6" name="Google Shape;636;g13d0e8832e4_0_7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aac6b328c7_0_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" name="Google Shape;652;gaac6b328c7_0_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a3ec32a6c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a3ec32a6c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g13d0e8832e4_0_8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5" name="Google Shape;765;g13d0e8832e4_0_8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aac6b328c7_0_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3" name="Google Shape;773;gaac6b328c7_0_2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g13d0e8832e4_3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2" name="Google Shape;782;g13d0e8832e4_3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gaac6b328c7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" name="Google Shape;790;gaac6b328c7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g13d0e8832e4_4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9" name="Google Shape;809;g13d0e8832e4_4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3d0e8832e4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13d0e8832e4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aac6b3280b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aac6b3280b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3d0e8832e4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13d0e8832e4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3d0e8832e4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13d0e8832e4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aac6b328c7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aac6b328c7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3d0e8832e4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13d0e8832e4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3d0e8832e4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13d0e8832e4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ology Slides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Font typeface="Cambria"/>
              <a:buNone/>
              <a:defRPr sz="52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 sz="28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Cambria"/>
              <a:buNone/>
              <a:defRPr sz="36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hyperlink" Target="http://www.exampaperspractice.co.uk/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Cambria"/>
              <a:buChar char="●"/>
              <a:defRPr sz="18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CAF144D1-A2DA-E773-C5DB-B28C59ED5E7E}"/>
              </a:ext>
            </a:extLst>
          </p:cNvPr>
          <p:cNvSpPr txBox="1">
            <a:spLocks/>
          </p:cNvSpPr>
          <p:nvPr userDrawn="1"/>
        </p:nvSpPr>
        <p:spPr>
          <a:xfrm>
            <a:off x="122842" y="4813945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bg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EB526B-0C21-5F26-5D07-FDEC73C93B4D}"/>
              </a:ext>
            </a:extLst>
          </p:cNvPr>
          <p:cNvSpPr txBox="1"/>
          <p:nvPr userDrawn="1"/>
        </p:nvSpPr>
        <p:spPr>
          <a:xfrm>
            <a:off x="5973158" y="485503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824EC8-D235-AAC2-FA3C-C6BB0DA8262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lum bright="70000" contrast="-70000"/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69" y="1237298"/>
            <a:ext cx="6629062" cy="2668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6FA592-0CE0-E8DC-B6AE-73FF361EBCA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889" y="193844"/>
            <a:ext cx="933411" cy="375797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8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0s_xZqvwm_s&amp;t=57s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16F00"/>
                </a:solidFill>
              </a:rPr>
              <a:t>AQA A Level Biology</a:t>
            </a:r>
            <a:endParaRPr>
              <a:solidFill>
                <a:srgbClr val="216F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2 - Carbohydrates</a:t>
            </a:r>
            <a:endParaRPr sz="3500"/>
          </a:p>
        </p:txBody>
      </p:sp>
      <p:sp>
        <p:nvSpPr>
          <p:cNvPr id="100" name="Google Shape;100;p2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Monosaccharides and Polysaccharides</a:t>
            </a:r>
            <a:endParaRPr sz="25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32004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1" name="Google Shape;101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4"/>
          <p:cNvSpPr/>
          <p:nvPr/>
        </p:nvSpPr>
        <p:spPr>
          <a:xfrm>
            <a:off x="7200" y="-7200"/>
            <a:ext cx="37623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3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10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282" name="Google Shape;282;p34"/>
          <p:cNvGrpSpPr/>
          <p:nvPr/>
        </p:nvGrpSpPr>
        <p:grpSpPr>
          <a:xfrm>
            <a:off x="0" y="309463"/>
            <a:ext cx="2821050" cy="4811375"/>
            <a:chOff x="2047050" y="435400"/>
            <a:chExt cx="2821050" cy="4811375"/>
          </a:xfrm>
        </p:grpSpPr>
        <p:sp>
          <p:nvSpPr>
            <p:cNvPr id="283" name="Google Shape;283;p34"/>
            <p:cNvSpPr/>
            <p:nvPr/>
          </p:nvSpPr>
          <p:spPr>
            <a:xfrm>
              <a:off x="3727550" y="4590525"/>
              <a:ext cx="137500" cy="290750"/>
            </a:xfrm>
            <a:custGeom>
              <a:avLst/>
              <a:gdLst/>
              <a:ahLst/>
              <a:cxnLst/>
              <a:rect l="l" t="t" r="r" b="b"/>
              <a:pathLst>
                <a:path w="5500" h="11630" extrusionOk="0">
                  <a:moveTo>
                    <a:pt x="0" y="0"/>
                  </a:moveTo>
                  <a:lnTo>
                    <a:pt x="0" y="11630"/>
                  </a:lnTo>
                  <a:lnTo>
                    <a:pt x="5499" y="11630"/>
                  </a:lnTo>
                  <a:lnTo>
                    <a:pt x="5499" y="0"/>
                  </a:lnTo>
                  <a:close/>
                </a:path>
              </a:pathLst>
            </a:custGeom>
            <a:solidFill>
              <a:srgbClr val="C6C7C9"/>
            </a:solidFill>
            <a:ln w="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4"/>
            <p:cNvSpPr/>
            <p:nvPr/>
          </p:nvSpPr>
          <p:spPr>
            <a:xfrm>
              <a:off x="3727550" y="4629975"/>
              <a:ext cx="21200" cy="3350"/>
            </a:xfrm>
            <a:custGeom>
              <a:avLst/>
              <a:gdLst/>
              <a:ahLst/>
              <a:cxnLst/>
              <a:rect l="l" t="t" r="r" b="b"/>
              <a:pathLst>
                <a:path w="848" h="134" extrusionOk="0">
                  <a:moveTo>
                    <a:pt x="0" y="0"/>
                  </a:moveTo>
                  <a:lnTo>
                    <a:pt x="0" y="133"/>
                  </a:lnTo>
                  <a:lnTo>
                    <a:pt x="847" y="0"/>
                  </a:lnTo>
                  <a:close/>
                </a:path>
              </a:pathLst>
            </a:custGeom>
            <a:solidFill>
              <a:srgbClr val="9D9E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4"/>
            <p:cNvSpPr/>
            <p:nvPr/>
          </p:nvSpPr>
          <p:spPr>
            <a:xfrm>
              <a:off x="3727550" y="4629975"/>
              <a:ext cx="84750" cy="13725"/>
            </a:xfrm>
            <a:custGeom>
              <a:avLst/>
              <a:gdLst/>
              <a:ahLst/>
              <a:cxnLst/>
              <a:rect l="l" t="t" r="r" b="b"/>
              <a:pathLst>
                <a:path w="3390" h="549" extrusionOk="0">
                  <a:moveTo>
                    <a:pt x="2094" y="0"/>
                  </a:moveTo>
                  <a:lnTo>
                    <a:pt x="0" y="349"/>
                  </a:lnTo>
                  <a:lnTo>
                    <a:pt x="0" y="549"/>
                  </a:lnTo>
                  <a:lnTo>
                    <a:pt x="3389" y="0"/>
                  </a:lnTo>
                  <a:close/>
                </a:path>
              </a:pathLst>
            </a:custGeom>
            <a:solidFill>
              <a:srgbClr val="9D9E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4"/>
            <p:cNvSpPr/>
            <p:nvPr/>
          </p:nvSpPr>
          <p:spPr>
            <a:xfrm>
              <a:off x="3727550" y="4629975"/>
              <a:ext cx="137500" cy="24125"/>
            </a:xfrm>
            <a:custGeom>
              <a:avLst/>
              <a:gdLst/>
              <a:ahLst/>
              <a:cxnLst/>
              <a:rect l="l" t="t" r="r" b="b"/>
              <a:pathLst>
                <a:path w="5500" h="965" extrusionOk="0">
                  <a:moveTo>
                    <a:pt x="4635" y="0"/>
                  </a:moveTo>
                  <a:lnTo>
                    <a:pt x="0" y="765"/>
                  </a:lnTo>
                  <a:lnTo>
                    <a:pt x="0" y="964"/>
                  </a:lnTo>
                  <a:lnTo>
                    <a:pt x="5499" y="67"/>
                  </a:lnTo>
                  <a:lnTo>
                    <a:pt x="5499" y="0"/>
                  </a:lnTo>
                  <a:close/>
                </a:path>
              </a:pathLst>
            </a:custGeom>
            <a:solidFill>
              <a:srgbClr val="9D9E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4"/>
            <p:cNvSpPr/>
            <p:nvPr/>
          </p:nvSpPr>
          <p:spPr>
            <a:xfrm>
              <a:off x="3727550" y="4637025"/>
              <a:ext cx="137500" cy="27450"/>
            </a:xfrm>
            <a:custGeom>
              <a:avLst/>
              <a:gdLst/>
              <a:ahLst/>
              <a:cxnLst/>
              <a:rect l="l" t="t" r="r" b="b"/>
              <a:pathLst>
                <a:path w="5500" h="1098" extrusionOk="0">
                  <a:moveTo>
                    <a:pt x="5499" y="1"/>
                  </a:moveTo>
                  <a:lnTo>
                    <a:pt x="0" y="898"/>
                  </a:lnTo>
                  <a:lnTo>
                    <a:pt x="0" y="1097"/>
                  </a:lnTo>
                  <a:lnTo>
                    <a:pt x="5499" y="200"/>
                  </a:lnTo>
                  <a:lnTo>
                    <a:pt x="5499" y="1"/>
                  </a:lnTo>
                  <a:close/>
                </a:path>
              </a:pathLst>
            </a:custGeom>
            <a:solidFill>
              <a:srgbClr val="9D9E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4"/>
            <p:cNvSpPr/>
            <p:nvPr/>
          </p:nvSpPr>
          <p:spPr>
            <a:xfrm>
              <a:off x="3727550" y="4647425"/>
              <a:ext cx="137500" cy="27425"/>
            </a:xfrm>
            <a:custGeom>
              <a:avLst/>
              <a:gdLst/>
              <a:ahLst/>
              <a:cxnLst/>
              <a:rect l="l" t="t" r="r" b="b"/>
              <a:pathLst>
                <a:path w="5500" h="1097" extrusionOk="0">
                  <a:moveTo>
                    <a:pt x="5499" y="0"/>
                  </a:moveTo>
                  <a:lnTo>
                    <a:pt x="0" y="897"/>
                  </a:lnTo>
                  <a:lnTo>
                    <a:pt x="0" y="1097"/>
                  </a:lnTo>
                  <a:lnTo>
                    <a:pt x="5499" y="200"/>
                  </a:lnTo>
                  <a:lnTo>
                    <a:pt x="5499" y="0"/>
                  </a:lnTo>
                  <a:close/>
                </a:path>
              </a:pathLst>
            </a:custGeom>
            <a:solidFill>
              <a:srgbClr val="9D9E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4"/>
            <p:cNvSpPr/>
            <p:nvPr/>
          </p:nvSpPr>
          <p:spPr>
            <a:xfrm>
              <a:off x="3727550" y="4657800"/>
              <a:ext cx="137500" cy="27450"/>
            </a:xfrm>
            <a:custGeom>
              <a:avLst/>
              <a:gdLst/>
              <a:ahLst/>
              <a:cxnLst/>
              <a:rect l="l" t="t" r="r" b="b"/>
              <a:pathLst>
                <a:path w="5500" h="1098" extrusionOk="0">
                  <a:moveTo>
                    <a:pt x="5499" y="1"/>
                  </a:moveTo>
                  <a:lnTo>
                    <a:pt x="0" y="898"/>
                  </a:lnTo>
                  <a:lnTo>
                    <a:pt x="0" y="1097"/>
                  </a:lnTo>
                  <a:lnTo>
                    <a:pt x="5499" y="200"/>
                  </a:lnTo>
                  <a:lnTo>
                    <a:pt x="5499" y="1"/>
                  </a:lnTo>
                  <a:close/>
                </a:path>
              </a:pathLst>
            </a:custGeom>
            <a:solidFill>
              <a:srgbClr val="9D9E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4"/>
            <p:cNvSpPr/>
            <p:nvPr/>
          </p:nvSpPr>
          <p:spPr>
            <a:xfrm>
              <a:off x="3727550" y="4668175"/>
              <a:ext cx="137500" cy="27450"/>
            </a:xfrm>
            <a:custGeom>
              <a:avLst/>
              <a:gdLst/>
              <a:ahLst/>
              <a:cxnLst/>
              <a:rect l="l" t="t" r="r" b="b"/>
              <a:pathLst>
                <a:path w="5500" h="1098" extrusionOk="0">
                  <a:moveTo>
                    <a:pt x="5499" y="1"/>
                  </a:moveTo>
                  <a:lnTo>
                    <a:pt x="0" y="898"/>
                  </a:lnTo>
                  <a:lnTo>
                    <a:pt x="0" y="1097"/>
                  </a:lnTo>
                  <a:lnTo>
                    <a:pt x="5499" y="200"/>
                  </a:lnTo>
                  <a:lnTo>
                    <a:pt x="5499" y="1"/>
                  </a:lnTo>
                  <a:close/>
                </a:path>
              </a:pathLst>
            </a:custGeom>
            <a:solidFill>
              <a:srgbClr val="9D9E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4"/>
            <p:cNvSpPr/>
            <p:nvPr/>
          </p:nvSpPr>
          <p:spPr>
            <a:xfrm>
              <a:off x="3727550" y="4678575"/>
              <a:ext cx="137500" cy="27425"/>
            </a:xfrm>
            <a:custGeom>
              <a:avLst/>
              <a:gdLst/>
              <a:ahLst/>
              <a:cxnLst/>
              <a:rect l="l" t="t" r="r" b="b"/>
              <a:pathLst>
                <a:path w="5500" h="1097" extrusionOk="0">
                  <a:moveTo>
                    <a:pt x="5499" y="0"/>
                  </a:moveTo>
                  <a:lnTo>
                    <a:pt x="0" y="897"/>
                  </a:lnTo>
                  <a:lnTo>
                    <a:pt x="0" y="1097"/>
                  </a:lnTo>
                  <a:lnTo>
                    <a:pt x="5499" y="200"/>
                  </a:lnTo>
                  <a:lnTo>
                    <a:pt x="5499" y="0"/>
                  </a:lnTo>
                  <a:close/>
                </a:path>
              </a:pathLst>
            </a:custGeom>
            <a:solidFill>
              <a:srgbClr val="9D9E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4"/>
            <p:cNvSpPr/>
            <p:nvPr/>
          </p:nvSpPr>
          <p:spPr>
            <a:xfrm>
              <a:off x="3727550" y="4688950"/>
              <a:ext cx="137500" cy="27450"/>
            </a:xfrm>
            <a:custGeom>
              <a:avLst/>
              <a:gdLst/>
              <a:ahLst/>
              <a:cxnLst/>
              <a:rect l="l" t="t" r="r" b="b"/>
              <a:pathLst>
                <a:path w="5500" h="1098" extrusionOk="0">
                  <a:moveTo>
                    <a:pt x="5499" y="1"/>
                  </a:moveTo>
                  <a:lnTo>
                    <a:pt x="0" y="898"/>
                  </a:lnTo>
                  <a:lnTo>
                    <a:pt x="0" y="1097"/>
                  </a:lnTo>
                  <a:lnTo>
                    <a:pt x="5499" y="200"/>
                  </a:lnTo>
                  <a:lnTo>
                    <a:pt x="5499" y="1"/>
                  </a:lnTo>
                  <a:close/>
                </a:path>
              </a:pathLst>
            </a:custGeom>
            <a:solidFill>
              <a:srgbClr val="9D9E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4"/>
            <p:cNvSpPr/>
            <p:nvPr/>
          </p:nvSpPr>
          <p:spPr>
            <a:xfrm>
              <a:off x="3727550" y="4699325"/>
              <a:ext cx="137500" cy="27450"/>
            </a:xfrm>
            <a:custGeom>
              <a:avLst/>
              <a:gdLst/>
              <a:ahLst/>
              <a:cxnLst/>
              <a:rect l="l" t="t" r="r" b="b"/>
              <a:pathLst>
                <a:path w="5500" h="1098" extrusionOk="0">
                  <a:moveTo>
                    <a:pt x="5499" y="1"/>
                  </a:moveTo>
                  <a:lnTo>
                    <a:pt x="0" y="898"/>
                  </a:lnTo>
                  <a:lnTo>
                    <a:pt x="0" y="1097"/>
                  </a:lnTo>
                  <a:lnTo>
                    <a:pt x="5499" y="200"/>
                  </a:lnTo>
                  <a:lnTo>
                    <a:pt x="5499" y="1"/>
                  </a:lnTo>
                  <a:close/>
                </a:path>
              </a:pathLst>
            </a:custGeom>
            <a:solidFill>
              <a:srgbClr val="9D9E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4"/>
            <p:cNvSpPr/>
            <p:nvPr/>
          </p:nvSpPr>
          <p:spPr>
            <a:xfrm>
              <a:off x="3727550" y="4709725"/>
              <a:ext cx="137500" cy="27425"/>
            </a:xfrm>
            <a:custGeom>
              <a:avLst/>
              <a:gdLst/>
              <a:ahLst/>
              <a:cxnLst/>
              <a:rect l="l" t="t" r="r" b="b"/>
              <a:pathLst>
                <a:path w="5500" h="1097" extrusionOk="0">
                  <a:moveTo>
                    <a:pt x="5499" y="0"/>
                  </a:moveTo>
                  <a:lnTo>
                    <a:pt x="0" y="897"/>
                  </a:lnTo>
                  <a:lnTo>
                    <a:pt x="0" y="1097"/>
                  </a:lnTo>
                  <a:lnTo>
                    <a:pt x="5499" y="200"/>
                  </a:lnTo>
                  <a:lnTo>
                    <a:pt x="5499" y="0"/>
                  </a:lnTo>
                  <a:close/>
                </a:path>
              </a:pathLst>
            </a:custGeom>
            <a:solidFill>
              <a:srgbClr val="9D9E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4"/>
            <p:cNvSpPr/>
            <p:nvPr/>
          </p:nvSpPr>
          <p:spPr>
            <a:xfrm>
              <a:off x="3727550" y="4720100"/>
              <a:ext cx="137500" cy="27450"/>
            </a:xfrm>
            <a:custGeom>
              <a:avLst/>
              <a:gdLst/>
              <a:ahLst/>
              <a:cxnLst/>
              <a:rect l="l" t="t" r="r" b="b"/>
              <a:pathLst>
                <a:path w="5500" h="1098" extrusionOk="0">
                  <a:moveTo>
                    <a:pt x="5499" y="1"/>
                  </a:moveTo>
                  <a:lnTo>
                    <a:pt x="0" y="898"/>
                  </a:lnTo>
                  <a:lnTo>
                    <a:pt x="0" y="1097"/>
                  </a:lnTo>
                  <a:lnTo>
                    <a:pt x="5499" y="200"/>
                  </a:lnTo>
                  <a:lnTo>
                    <a:pt x="5499" y="1"/>
                  </a:lnTo>
                  <a:close/>
                </a:path>
              </a:pathLst>
            </a:custGeom>
            <a:solidFill>
              <a:srgbClr val="9D9E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4"/>
            <p:cNvSpPr/>
            <p:nvPr/>
          </p:nvSpPr>
          <p:spPr>
            <a:xfrm>
              <a:off x="3727550" y="4730475"/>
              <a:ext cx="137500" cy="27450"/>
            </a:xfrm>
            <a:custGeom>
              <a:avLst/>
              <a:gdLst/>
              <a:ahLst/>
              <a:cxnLst/>
              <a:rect l="l" t="t" r="r" b="b"/>
              <a:pathLst>
                <a:path w="5500" h="1098" extrusionOk="0">
                  <a:moveTo>
                    <a:pt x="5499" y="1"/>
                  </a:moveTo>
                  <a:lnTo>
                    <a:pt x="0" y="898"/>
                  </a:lnTo>
                  <a:lnTo>
                    <a:pt x="0" y="1098"/>
                  </a:lnTo>
                  <a:lnTo>
                    <a:pt x="5499" y="200"/>
                  </a:lnTo>
                  <a:lnTo>
                    <a:pt x="5499" y="1"/>
                  </a:lnTo>
                  <a:close/>
                </a:path>
              </a:pathLst>
            </a:custGeom>
            <a:solidFill>
              <a:srgbClr val="9D9E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4"/>
            <p:cNvSpPr/>
            <p:nvPr/>
          </p:nvSpPr>
          <p:spPr>
            <a:xfrm>
              <a:off x="3727550" y="4740875"/>
              <a:ext cx="137500" cy="27425"/>
            </a:xfrm>
            <a:custGeom>
              <a:avLst/>
              <a:gdLst/>
              <a:ahLst/>
              <a:cxnLst/>
              <a:rect l="l" t="t" r="r" b="b"/>
              <a:pathLst>
                <a:path w="5500" h="1097" extrusionOk="0">
                  <a:moveTo>
                    <a:pt x="5499" y="0"/>
                  </a:moveTo>
                  <a:lnTo>
                    <a:pt x="0" y="897"/>
                  </a:lnTo>
                  <a:lnTo>
                    <a:pt x="0" y="1097"/>
                  </a:lnTo>
                  <a:lnTo>
                    <a:pt x="5499" y="200"/>
                  </a:lnTo>
                  <a:lnTo>
                    <a:pt x="5499" y="0"/>
                  </a:lnTo>
                  <a:close/>
                </a:path>
              </a:pathLst>
            </a:custGeom>
            <a:solidFill>
              <a:srgbClr val="9D9E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4"/>
            <p:cNvSpPr/>
            <p:nvPr/>
          </p:nvSpPr>
          <p:spPr>
            <a:xfrm>
              <a:off x="3741675" y="4751250"/>
              <a:ext cx="123375" cy="19975"/>
            </a:xfrm>
            <a:custGeom>
              <a:avLst/>
              <a:gdLst/>
              <a:ahLst/>
              <a:cxnLst/>
              <a:rect l="l" t="t" r="r" b="b"/>
              <a:pathLst>
                <a:path w="4935" h="799" extrusionOk="0">
                  <a:moveTo>
                    <a:pt x="4934" y="1"/>
                  </a:moveTo>
                  <a:lnTo>
                    <a:pt x="0" y="798"/>
                  </a:lnTo>
                  <a:lnTo>
                    <a:pt x="1296" y="798"/>
                  </a:lnTo>
                  <a:lnTo>
                    <a:pt x="4934" y="200"/>
                  </a:lnTo>
                  <a:lnTo>
                    <a:pt x="4934" y="1"/>
                  </a:lnTo>
                  <a:close/>
                </a:path>
              </a:pathLst>
            </a:custGeom>
            <a:solidFill>
              <a:srgbClr val="9D9E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4"/>
            <p:cNvSpPr/>
            <p:nvPr/>
          </p:nvSpPr>
          <p:spPr>
            <a:xfrm>
              <a:off x="3805200" y="4761650"/>
              <a:ext cx="59850" cy="9575"/>
            </a:xfrm>
            <a:custGeom>
              <a:avLst/>
              <a:gdLst/>
              <a:ahLst/>
              <a:cxnLst/>
              <a:rect l="l" t="t" r="r" b="b"/>
              <a:pathLst>
                <a:path w="2394" h="383" extrusionOk="0">
                  <a:moveTo>
                    <a:pt x="2393" y="0"/>
                  </a:moveTo>
                  <a:lnTo>
                    <a:pt x="1" y="382"/>
                  </a:lnTo>
                  <a:lnTo>
                    <a:pt x="1297" y="382"/>
                  </a:lnTo>
                  <a:lnTo>
                    <a:pt x="2393" y="199"/>
                  </a:lnTo>
                  <a:lnTo>
                    <a:pt x="2393" y="0"/>
                  </a:lnTo>
                  <a:close/>
                </a:path>
              </a:pathLst>
            </a:custGeom>
            <a:solidFill>
              <a:srgbClr val="9D9E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4"/>
            <p:cNvSpPr/>
            <p:nvPr/>
          </p:nvSpPr>
          <p:spPr>
            <a:xfrm>
              <a:off x="3727550" y="4590525"/>
              <a:ext cx="137500" cy="290750"/>
            </a:xfrm>
            <a:custGeom>
              <a:avLst/>
              <a:gdLst/>
              <a:ahLst/>
              <a:cxnLst/>
              <a:rect l="l" t="t" r="r" b="b"/>
              <a:pathLst>
                <a:path w="5500" h="11630" fill="none" extrusionOk="0">
                  <a:moveTo>
                    <a:pt x="0" y="0"/>
                  </a:moveTo>
                  <a:lnTo>
                    <a:pt x="5499" y="0"/>
                  </a:lnTo>
                  <a:lnTo>
                    <a:pt x="5499" y="11630"/>
                  </a:lnTo>
                  <a:lnTo>
                    <a:pt x="0" y="11630"/>
                  </a:lnTo>
                  <a:close/>
                </a:path>
              </a:pathLst>
            </a:custGeom>
            <a:noFill/>
            <a:ln w="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4"/>
            <p:cNvSpPr/>
            <p:nvPr/>
          </p:nvSpPr>
          <p:spPr>
            <a:xfrm>
              <a:off x="3740425" y="5043250"/>
              <a:ext cx="111750" cy="98875"/>
            </a:xfrm>
            <a:custGeom>
              <a:avLst/>
              <a:gdLst/>
              <a:ahLst/>
              <a:cxnLst/>
              <a:rect l="l" t="t" r="r" b="b"/>
              <a:pathLst>
                <a:path w="4470" h="3955" extrusionOk="0">
                  <a:moveTo>
                    <a:pt x="0" y="0"/>
                  </a:moveTo>
                  <a:lnTo>
                    <a:pt x="0" y="3954"/>
                  </a:lnTo>
                  <a:lnTo>
                    <a:pt x="4469" y="3954"/>
                  </a:lnTo>
                  <a:lnTo>
                    <a:pt x="4469" y="0"/>
                  </a:lnTo>
                  <a:close/>
                </a:path>
              </a:pathLst>
            </a:custGeom>
            <a:solidFill>
              <a:srgbClr val="C6C7C9"/>
            </a:solidFill>
            <a:ln w="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4"/>
            <p:cNvSpPr/>
            <p:nvPr/>
          </p:nvSpPr>
          <p:spPr>
            <a:xfrm>
              <a:off x="3245750" y="4811075"/>
              <a:ext cx="682850" cy="254200"/>
            </a:xfrm>
            <a:custGeom>
              <a:avLst/>
              <a:gdLst/>
              <a:ahLst/>
              <a:cxnLst/>
              <a:rect l="l" t="t" r="r" b="b"/>
              <a:pathLst>
                <a:path w="27314" h="10168" extrusionOk="0">
                  <a:moveTo>
                    <a:pt x="16730" y="0"/>
                  </a:moveTo>
                  <a:lnTo>
                    <a:pt x="16730" y="3323"/>
                  </a:lnTo>
                  <a:lnTo>
                    <a:pt x="12627" y="3323"/>
                  </a:lnTo>
                  <a:lnTo>
                    <a:pt x="12544" y="3090"/>
                  </a:lnTo>
                  <a:cubicBezTo>
                    <a:pt x="12444" y="2829"/>
                    <a:pt x="12195" y="2670"/>
                    <a:pt x="11915" y="2670"/>
                  </a:cubicBezTo>
                  <a:cubicBezTo>
                    <a:pt x="11822" y="2670"/>
                    <a:pt x="11725" y="2687"/>
                    <a:pt x="11630" y="2725"/>
                  </a:cubicBezTo>
                  <a:lnTo>
                    <a:pt x="10284" y="3256"/>
                  </a:lnTo>
                  <a:cubicBezTo>
                    <a:pt x="10176" y="3300"/>
                    <a:pt x="10066" y="3321"/>
                    <a:pt x="9961" y="3321"/>
                  </a:cubicBezTo>
                  <a:cubicBezTo>
                    <a:pt x="9710" y="3321"/>
                    <a:pt x="9491" y="3201"/>
                    <a:pt x="9420" y="2991"/>
                  </a:cubicBezTo>
                  <a:cubicBezTo>
                    <a:pt x="9350" y="2780"/>
                    <a:pt x="9131" y="2660"/>
                    <a:pt x="8880" y="2660"/>
                  </a:cubicBezTo>
                  <a:cubicBezTo>
                    <a:pt x="8775" y="2660"/>
                    <a:pt x="8664" y="2681"/>
                    <a:pt x="8556" y="2725"/>
                  </a:cubicBezTo>
                  <a:lnTo>
                    <a:pt x="7211" y="3256"/>
                  </a:lnTo>
                  <a:cubicBezTo>
                    <a:pt x="7098" y="3300"/>
                    <a:pt x="6984" y="3321"/>
                    <a:pt x="6876" y="3321"/>
                  </a:cubicBezTo>
                  <a:cubicBezTo>
                    <a:pt x="6619" y="3321"/>
                    <a:pt x="6400" y="3201"/>
                    <a:pt x="6330" y="2991"/>
                  </a:cubicBezTo>
                  <a:cubicBezTo>
                    <a:pt x="6260" y="2780"/>
                    <a:pt x="6041" y="2660"/>
                    <a:pt x="5790" y="2660"/>
                  </a:cubicBezTo>
                  <a:cubicBezTo>
                    <a:pt x="5685" y="2660"/>
                    <a:pt x="5574" y="2681"/>
                    <a:pt x="5466" y="2725"/>
                  </a:cubicBezTo>
                  <a:lnTo>
                    <a:pt x="4120" y="3256"/>
                  </a:lnTo>
                  <a:cubicBezTo>
                    <a:pt x="4008" y="3300"/>
                    <a:pt x="3894" y="3321"/>
                    <a:pt x="3786" y="3321"/>
                  </a:cubicBezTo>
                  <a:cubicBezTo>
                    <a:pt x="3529" y="3321"/>
                    <a:pt x="3310" y="3201"/>
                    <a:pt x="3240" y="2991"/>
                  </a:cubicBezTo>
                  <a:cubicBezTo>
                    <a:pt x="3170" y="2780"/>
                    <a:pt x="2951" y="2660"/>
                    <a:pt x="2699" y="2660"/>
                  </a:cubicBezTo>
                  <a:cubicBezTo>
                    <a:pt x="2594" y="2660"/>
                    <a:pt x="2484" y="2681"/>
                    <a:pt x="2376" y="2725"/>
                  </a:cubicBezTo>
                  <a:lnTo>
                    <a:pt x="681" y="3406"/>
                  </a:lnTo>
                  <a:cubicBezTo>
                    <a:pt x="299" y="3555"/>
                    <a:pt x="0" y="3971"/>
                    <a:pt x="0" y="4320"/>
                  </a:cubicBezTo>
                  <a:lnTo>
                    <a:pt x="0" y="4918"/>
                  </a:lnTo>
                  <a:cubicBezTo>
                    <a:pt x="0" y="4951"/>
                    <a:pt x="0" y="4968"/>
                    <a:pt x="0" y="4984"/>
                  </a:cubicBezTo>
                  <a:cubicBezTo>
                    <a:pt x="0" y="5001"/>
                    <a:pt x="0" y="5034"/>
                    <a:pt x="0" y="5051"/>
                  </a:cubicBezTo>
                  <a:lnTo>
                    <a:pt x="0" y="5649"/>
                  </a:lnTo>
                  <a:cubicBezTo>
                    <a:pt x="0" y="6014"/>
                    <a:pt x="299" y="6430"/>
                    <a:pt x="681" y="6579"/>
                  </a:cubicBezTo>
                  <a:lnTo>
                    <a:pt x="2376" y="7244"/>
                  </a:lnTo>
                  <a:cubicBezTo>
                    <a:pt x="2484" y="7288"/>
                    <a:pt x="2594" y="7309"/>
                    <a:pt x="2699" y="7309"/>
                  </a:cubicBezTo>
                  <a:cubicBezTo>
                    <a:pt x="2951" y="7309"/>
                    <a:pt x="3170" y="7189"/>
                    <a:pt x="3240" y="6978"/>
                  </a:cubicBezTo>
                  <a:cubicBezTo>
                    <a:pt x="3310" y="6767"/>
                    <a:pt x="3529" y="6647"/>
                    <a:pt x="3786" y="6647"/>
                  </a:cubicBezTo>
                  <a:cubicBezTo>
                    <a:pt x="3894" y="6647"/>
                    <a:pt x="4008" y="6668"/>
                    <a:pt x="4120" y="6712"/>
                  </a:cubicBezTo>
                  <a:lnTo>
                    <a:pt x="5466" y="7244"/>
                  </a:lnTo>
                  <a:cubicBezTo>
                    <a:pt x="5574" y="7288"/>
                    <a:pt x="5685" y="7309"/>
                    <a:pt x="5790" y="7309"/>
                  </a:cubicBezTo>
                  <a:cubicBezTo>
                    <a:pt x="6041" y="7309"/>
                    <a:pt x="6260" y="7189"/>
                    <a:pt x="6330" y="6978"/>
                  </a:cubicBezTo>
                  <a:cubicBezTo>
                    <a:pt x="6400" y="6767"/>
                    <a:pt x="6619" y="6647"/>
                    <a:pt x="6876" y="6647"/>
                  </a:cubicBezTo>
                  <a:cubicBezTo>
                    <a:pt x="6984" y="6647"/>
                    <a:pt x="7098" y="6668"/>
                    <a:pt x="7211" y="6712"/>
                  </a:cubicBezTo>
                  <a:lnTo>
                    <a:pt x="8556" y="7244"/>
                  </a:lnTo>
                  <a:cubicBezTo>
                    <a:pt x="8664" y="7288"/>
                    <a:pt x="8775" y="7309"/>
                    <a:pt x="8880" y="7309"/>
                  </a:cubicBezTo>
                  <a:cubicBezTo>
                    <a:pt x="9131" y="7309"/>
                    <a:pt x="9350" y="7189"/>
                    <a:pt x="9420" y="6978"/>
                  </a:cubicBezTo>
                  <a:cubicBezTo>
                    <a:pt x="9491" y="6767"/>
                    <a:pt x="9710" y="6647"/>
                    <a:pt x="9961" y="6647"/>
                  </a:cubicBezTo>
                  <a:cubicBezTo>
                    <a:pt x="10066" y="6647"/>
                    <a:pt x="10176" y="6668"/>
                    <a:pt x="10284" y="6712"/>
                  </a:cubicBezTo>
                  <a:lnTo>
                    <a:pt x="11630" y="7244"/>
                  </a:lnTo>
                  <a:cubicBezTo>
                    <a:pt x="11730" y="7283"/>
                    <a:pt x="11831" y="7301"/>
                    <a:pt x="11928" y="7301"/>
                  </a:cubicBezTo>
                  <a:cubicBezTo>
                    <a:pt x="12202" y="7301"/>
                    <a:pt x="12445" y="7152"/>
                    <a:pt x="12544" y="6895"/>
                  </a:cubicBezTo>
                  <a:lnTo>
                    <a:pt x="12627" y="6662"/>
                  </a:lnTo>
                  <a:lnTo>
                    <a:pt x="16730" y="6662"/>
                  </a:lnTo>
                  <a:lnTo>
                    <a:pt x="16730" y="10168"/>
                  </a:lnTo>
                  <a:lnTo>
                    <a:pt x="27313" y="10168"/>
                  </a:lnTo>
                  <a:lnTo>
                    <a:pt x="27313" y="0"/>
                  </a:lnTo>
                  <a:close/>
                </a:path>
              </a:pathLst>
            </a:custGeom>
            <a:solidFill>
              <a:srgbClr val="C6C7C9"/>
            </a:solidFill>
            <a:ln w="497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4"/>
            <p:cNvSpPr/>
            <p:nvPr/>
          </p:nvSpPr>
          <p:spPr>
            <a:xfrm>
              <a:off x="3245750" y="4811075"/>
              <a:ext cx="682850" cy="254200"/>
            </a:xfrm>
            <a:custGeom>
              <a:avLst/>
              <a:gdLst/>
              <a:ahLst/>
              <a:cxnLst/>
              <a:rect l="l" t="t" r="r" b="b"/>
              <a:pathLst>
                <a:path w="27314" h="10168" extrusionOk="0">
                  <a:moveTo>
                    <a:pt x="16730" y="0"/>
                  </a:moveTo>
                  <a:lnTo>
                    <a:pt x="16730" y="3323"/>
                  </a:lnTo>
                  <a:lnTo>
                    <a:pt x="12627" y="3323"/>
                  </a:lnTo>
                  <a:lnTo>
                    <a:pt x="12544" y="3090"/>
                  </a:lnTo>
                  <a:cubicBezTo>
                    <a:pt x="12444" y="2829"/>
                    <a:pt x="12195" y="2670"/>
                    <a:pt x="11915" y="2670"/>
                  </a:cubicBezTo>
                  <a:cubicBezTo>
                    <a:pt x="11822" y="2670"/>
                    <a:pt x="11725" y="2687"/>
                    <a:pt x="11630" y="2725"/>
                  </a:cubicBezTo>
                  <a:lnTo>
                    <a:pt x="10284" y="3256"/>
                  </a:lnTo>
                  <a:cubicBezTo>
                    <a:pt x="10176" y="3300"/>
                    <a:pt x="10066" y="3321"/>
                    <a:pt x="9961" y="3321"/>
                  </a:cubicBezTo>
                  <a:cubicBezTo>
                    <a:pt x="9710" y="3321"/>
                    <a:pt x="9491" y="3201"/>
                    <a:pt x="9420" y="2991"/>
                  </a:cubicBezTo>
                  <a:cubicBezTo>
                    <a:pt x="9350" y="2780"/>
                    <a:pt x="9131" y="2660"/>
                    <a:pt x="8880" y="2660"/>
                  </a:cubicBezTo>
                  <a:cubicBezTo>
                    <a:pt x="8775" y="2660"/>
                    <a:pt x="8664" y="2681"/>
                    <a:pt x="8556" y="2725"/>
                  </a:cubicBezTo>
                  <a:lnTo>
                    <a:pt x="7211" y="3256"/>
                  </a:lnTo>
                  <a:cubicBezTo>
                    <a:pt x="7098" y="3300"/>
                    <a:pt x="6984" y="3321"/>
                    <a:pt x="6876" y="3321"/>
                  </a:cubicBezTo>
                  <a:cubicBezTo>
                    <a:pt x="6619" y="3321"/>
                    <a:pt x="6400" y="3201"/>
                    <a:pt x="6330" y="2991"/>
                  </a:cubicBezTo>
                  <a:cubicBezTo>
                    <a:pt x="6260" y="2780"/>
                    <a:pt x="6041" y="2660"/>
                    <a:pt x="5790" y="2660"/>
                  </a:cubicBezTo>
                  <a:cubicBezTo>
                    <a:pt x="5685" y="2660"/>
                    <a:pt x="5574" y="2681"/>
                    <a:pt x="5466" y="2725"/>
                  </a:cubicBezTo>
                  <a:lnTo>
                    <a:pt x="4120" y="3256"/>
                  </a:lnTo>
                  <a:cubicBezTo>
                    <a:pt x="4008" y="3300"/>
                    <a:pt x="3894" y="3321"/>
                    <a:pt x="3786" y="3321"/>
                  </a:cubicBezTo>
                  <a:cubicBezTo>
                    <a:pt x="3529" y="3321"/>
                    <a:pt x="3310" y="3201"/>
                    <a:pt x="3240" y="2991"/>
                  </a:cubicBezTo>
                  <a:cubicBezTo>
                    <a:pt x="3170" y="2780"/>
                    <a:pt x="2951" y="2660"/>
                    <a:pt x="2699" y="2660"/>
                  </a:cubicBezTo>
                  <a:cubicBezTo>
                    <a:pt x="2594" y="2660"/>
                    <a:pt x="2484" y="2681"/>
                    <a:pt x="2376" y="2725"/>
                  </a:cubicBezTo>
                  <a:lnTo>
                    <a:pt x="681" y="3406"/>
                  </a:lnTo>
                  <a:cubicBezTo>
                    <a:pt x="299" y="3555"/>
                    <a:pt x="0" y="3971"/>
                    <a:pt x="0" y="4320"/>
                  </a:cubicBezTo>
                  <a:lnTo>
                    <a:pt x="0" y="4918"/>
                  </a:lnTo>
                  <a:cubicBezTo>
                    <a:pt x="0" y="4951"/>
                    <a:pt x="0" y="4968"/>
                    <a:pt x="0" y="4984"/>
                  </a:cubicBezTo>
                  <a:cubicBezTo>
                    <a:pt x="0" y="5001"/>
                    <a:pt x="0" y="5034"/>
                    <a:pt x="0" y="5051"/>
                  </a:cubicBezTo>
                  <a:lnTo>
                    <a:pt x="0" y="5649"/>
                  </a:lnTo>
                  <a:cubicBezTo>
                    <a:pt x="0" y="6014"/>
                    <a:pt x="299" y="6430"/>
                    <a:pt x="681" y="6579"/>
                  </a:cubicBezTo>
                  <a:lnTo>
                    <a:pt x="2376" y="7244"/>
                  </a:lnTo>
                  <a:cubicBezTo>
                    <a:pt x="2484" y="7288"/>
                    <a:pt x="2594" y="7309"/>
                    <a:pt x="2699" y="7309"/>
                  </a:cubicBezTo>
                  <a:cubicBezTo>
                    <a:pt x="2951" y="7309"/>
                    <a:pt x="3170" y="7189"/>
                    <a:pt x="3240" y="6978"/>
                  </a:cubicBezTo>
                  <a:cubicBezTo>
                    <a:pt x="3310" y="6767"/>
                    <a:pt x="3529" y="6647"/>
                    <a:pt x="3786" y="6647"/>
                  </a:cubicBezTo>
                  <a:cubicBezTo>
                    <a:pt x="3894" y="6647"/>
                    <a:pt x="4008" y="6668"/>
                    <a:pt x="4120" y="6712"/>
                  </a:cubicBezTo>
                  <a:lnTo>
                    <a:pt x="5466" y="7244"/>
                  </a:lnTo>
                  <a:cubicBezTo>
                    <a:pt x="5574" y="7288"/>
                    <a:pt x="5685" y="7309"/>
                    <a:pt x="5790" y="7309"/>
                  </a:cubicBezTo>
                  <a:cubicBezTo>
                    <a:pt x="6041" y="7309"/>
                    <a:pt x="6260" y="7189"/>
                    <a:pt x="6330" y="6978"/>
                  </a:cubicBezTo>
                  <a:cubicBezTo>
                    <a:pt x="6400" y="6767"/>
                    <a:pt x="6619" y="6647"/>
                    <a:pt x="6876" y="6647"/>
                  </a:cubicBezTo>
                  <a:cubicBezTo>
                    <a:pt x="6984" y="6647"/>
                    <a:pt x="7098" y="6668"/>
                    <a:pt x="7211" y="6712"/>
                  </a:cubicBezTo>
                  <a:lnTo>
                    <a:pt x="8556" y="7244"/>
                  </a:lnTo>
                  <a:cubicBezTo>
                    <a:pt x="8664" y="7288"/>
                    <a:pt x="8775" y="7309"/>
                    <a:pt x="8880" y="7309"/>
                  </a:cubicBezTo>
                  <a:cubicBezTo>
                    <a:pt x="9131" y="7309"/>
                    <a:pt x="9350" y="7189"/>
                    <a:pt x="9420" y="6978"/>
                  </a:cubicBezTo>
                  <a:cubicBezTo>
                    <a:pt x="9491" y="6767"/>
                    <a:pt x="9710" y="6647"/>
                    <a:pt x="9961" y="6647"/>
                  </a:cubicBezTo>
                  <a:cubicBezTo>
                    <a:pt x="10066" y="6647"/>
                    <a:pt x="10176" y="6668"/>
                    <a:pt x="10284" y="6712"/>
                  </a:cubicBezTo>
                  <a:lnTo>
                    <a:pt x="11630" y="7244"/>
                  </a:lnTo>
                  <a:cubicBezTo>
                    <a:pt x="11730" y="7283"/>
                    <a:pt x="11831" y="7301"/>
                    <a:pt x="11928" y="7301"/>
                  </a:cubicBezTo>
                  <a:cubicBezTo>
                    <a:pt x="12202" y="7301"/>
                    <a:pt x="12445" y="7152"/>
                    <a:pt x="12544" y="6895"/>
                  </a:cubicBezTo>
                  <a:lnTo>
                    <a:pt x="12627" y="6662"/>
                  </a:lnTo>
                  <a:lnTo>
                    <a:pt x="16730" y="6662"/>
                  </a:lnTo>
                  <a:lnTo>
                    <a:pt x="16730" y="10168"/>
                  </a:lnTo>
                  <a:lnTo>
                    <a:pt x="27313" y="10168"/>
                  </a:lnTo>
                  <a:lnTo>
                    <a:pt x="27313" y="0"/>
                  </a:lnTo>
                  <a:close/>
                </a:path>
              </a:pathLst>
            </a:custGeom>
            <a:solidFill>
              <a:srgbClr val="C6C7C9"/>
            </a:solidFill>
            <a:ln w="497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4"/>
            <p:cNvSpPr/>
            <p:nvPr/>
          </p:nvSpPr>
          <p:spPr>
            <a:xfrm>
              <a:off x="3520275" y="3145950"/>
              <a:ext cx="552025" cy="1484050"/>
            </a:xfrm>
            <a:custGeom>
              <a:avLst/>
              <a:gdLst/>
              <a:ahLst/>
              <a:cxnLst/>
              <a:rect l="l" t="t" r="r" b="b"/>
              <a:pathLst>
                <a:path w="22081" h="59362" extrusionOk="0">
                  <a:moveTo>
                    <a:pt x="8291" y="0"/>
                  </a:moveTo>
                  <a:lnTo>
                    <a:pt x="8291" y="42083"/>
                  </a:lnTo>
                  <a:lnTo>
                    <a:pt x="1" y="59361"/>
                  </a:lnTo>
                  <a:lnTo>
                    <a:pt x="22081" y="59361"/>
                  </a:lnTo>
                  <a:lnTo>
                    <a:pt x="13790" y="42083"/>
                  </a:lnTo>
                  <a:lnTo>
                    <a:pt x="13790" y="0"/>
                  </a:lnTo>
                  <a:close/>
                </a:path>
              </a:pathLst>
            </a:custGeom>
            <a:solidFill>
              <a:srgbClr val="AEA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4"/>
            <p:cNvSpPr/>
            <p:nvPr/>
          </p:nvSpPr>
          <p:spPr>
            <a:xfrm>
              <a:off x="3520275" y="3145950"/>
              <a:ext cx="552025" cy="1484050"/>
            </a:xfrm>
            <a:custGeom>
              <a:avLst/>
              <a:gdLst/>
              <a:ahLst/>
              <a:cxnLst/>
              <a:rect l="l" t="t" r="r" b="b"/>
              <a:pathLst>
                <a:path w="22081" h="59362" fill="none" extrusionOk="0">
                  <a:moveTo>
                    <a:pt x="22081" y="59361"/>
                  </a:moveTo>
                  <a:lnTo>
                    <a:pt x="13790" y="42083"/>
                  </a:lnTo>
                  <a:lnTo>
                    <a:pt x="13790" y="0"/>
                  </a:lnTo>
                  <a:lnTo>
                    <a:pt x="8291" y="0"/>
                  </a:lnTo>
                  <a:lnTo>
                    <a:pt x="8291" y="42083"/>
                  </a:lnTo>
                  <a:lnTo>
                    <a:pt x="1" y="59361"/>
                  </a:lnTo>
                  <a:close/>
                </a:path>
              </a:pathLst>
            </a:custGeom>
            <a:noFill/>
            <a:ln w="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4"/>
            <p:cNvSpPr/>
            <p:nvPr/>
          </p:nvSpPr>
          <p:spPr>
            <a:xfrm>
              <a:off x="3500350" y="4652825"/>
              <a:ext cx="584000" cy="53175"/>
            </a:xfrm>
            <a:custGeom>
              <a:avLst/>
              <a:gdLst/>
              <a:ahLst/>
              <a:cxnLst/>
              <a:rect l="l" t="t" r="r" b="b"/>
              <a:pathLst>
                <a:path w="23360" h="2127" extrusionOk="0">
                  <a:moveTo>
                    <a:pt x="0" y="0"/>
                  </a:moveTo>
                  <a:lnTo>
                    <a:pt x="0" y="2127"/>
                  </a:lnTo>
                  <a:lnTo>
                    <a:pt x="23359" y="2127"/>
                  </a:lnTo>
                  <a:lnTo>
                    <a:pt x="23359" y="0"/>
                  </a:lnTo>
                  <a:close/>
                </a:path>
              </a:pathLst>
            </a:custGeom>
            <a:solidFill>
              <a:srgbClr val="C6C7C9"/>
            </a:solidFill>
            <a:ln w="497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4"/>
            <p:cNvSpPr/>
            <p:nvPr/>
          </p:nvSpPr>
          <p:spPr>
            <a:xfrm>
              <a:off x="3791925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0" y="0"/>
                  </a:moveTo>
                  <a:lnTo>
                    <a:pt x="0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4"/>
            <p:cNvSpPr/>
            <p:nvPr/>
          </p:nvSpPr>
          <p:spPr>
            <a:xfrm>
              <a:off x="3814775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0" y="0"/>
                  </a:moveTo>
                  <a:lnTo>
                    <a:pt x="0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4"/>
            <p:cNvSpPr/>
            <p:nvPr/>
          </p:nvSpPr>
          <p:spPr>
            <a:xfrm>
              <a:off x="3837200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0" y="0"/>
                  </a:moveTo>
                  <a:lnTo>
                    <a:pt x="0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4"/>
            <p:cNvSpPr/>
            <p:nvPr/>
          </p:nvSpPr>
          <p:spPr>
            <a:xfrm>
              <a:off x="3859625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0" y="0"/>
                  </a:moveTo>
                  <a:lnTo>
                    <a:pt x="0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4"/>
            <p:cNvSpPr/>
            <p:nvPr/>
          </p:nvSpPr>
          <p:spPr>
            <a:xfrm>
              <a:off x="3881625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1" y="0"/>
                  </a:moveTo>
                  <a:lnTo>
                    <a:pt x="1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4"/>
            <p:cNvSpPr/>
            <p:nvPr/>
          </p:nvSpPr>
          <p:spPr>
            <a:xfrm>
              <a:off x="3902825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0" y="0"/>
                  </a:moveTo>
                  <a:lnTo>
                    <a:pt x="0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4"/>
            <p:cNvSpPr/>
            <p:nvPr/>
          </p:nvSpPr>
          <p:spPr>
            <a:xfrm>
              <a:off x="3923575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1" y="0"/>
                  </a:moveTo>
                  <a:lnTo>
                    <a:pt x="1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4"/>
            <p:cNvSpPr/>
            <p:nvPr/>
          </p:nvSpPr>
          <p:spPr>
            <a:xfrm>
              <a:off x="3943525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0" y="0"/>
                  </a:moveTo>
                  <a:lnTo>
                    <a:pt x="0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4"/>
            <p:cNvSpPr/>
            <p:nvPr/>
          </p:nvSpPr>
          <p:spPr>
            <a:xfrm>
              <a:off x="3962200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1" y="0"/>
                  </a:moveTo>
                  <a:lnTo>
                    <a:pt x="1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4"/>
            <p:cNvSpPr/>
            <p:nvPr/>
          </p:nvSpPr>
          <p:spPr>
            <a:xfrm>
              <a:off x="3980075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0" y="0"/>
                  </a:moveTo>
                  <a:lnTo>
                    <a:pt x="0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4"/>
            <p:cNvSpPr/>
            <p:nvPr/>
          </p:nvSpPr>
          <p:spPr>
            <a:xfrm>
              <a:off x="3997100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1" y="0"/>
                  </a:moveTo>
                  <a:lnTo>
                    <a:pt x="1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4"/>
            <p:cNvSpPr/>
            <p:nvPr/>
          </p:nvSpPr>
          <p:spPr>
            <a:xfrm>
              <a:off x="4012475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0" y="0"/>
                  </a:moveTo>
                  <a:lnTo>
                    <a:pt x="0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4"/>
            <p:cNvSpPr/>
            <p:nvPr/>
          </p:nvSpPr>
          <p:spPr>
            <a:xfrm>
              <a:off x="4026600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0" y="0"/>
                  </a:moveTo>
                  <a:lnTo>
                    <a:pt x="0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4"/>
            <p:cNvSpPr/>
            <p:nvPr/>
          </p:nvSpPr>
          <p:spPr>
            <a:xfrm>
              <a:off x="4039050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1" y="0"/>
                  </a:moveTo>
                  <a:lnTo>
                    <a:pt x="1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4"/>
            <p:cNvSpPr/>
            <p:nvPr/>
          </p:nvSpPr>
          <p:spPr>
            <a:xfrm>
              <a:off x="4050275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0" y="0"/>
                  </a:moveTo>
                  <a:lnTo>
                    <a:pt x="0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4"/>
            <p:cNvSpPr/>
            <p:nvPr/>
          </p:nvSpPr>
          <p:spPr>
            <a:xfrm>
              <a:off x="4059825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0" y="0"/>
                  </a:moveTo>
                  <a:lnTo>
                    <a:pt x="0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4"/>
            <p:cNvSpPr/>
            <p:nvPr/>
          </p:nvSpPr>
          <p:spPr>
            <a:xfrm>
              <a:off x="4067700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1" y="0"/>
                  </a:moveTo>
                  <a:lnTo>
                    <a:pt x="1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4"/>
            <p:cNvSpPr/>
            <p:nvPr/>
          </p:nvSpPr>
          <p:spPr>
            <a:xfrm>
              <a:off x="4073950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0" y="0"/>
                  </a:moveTo>
                  <a:lnTo>
                    <a:pt x="0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4"/>
            <p:cNvSpPr/>
            <p:nvPr/>
          </p:nvSpPr>
          <p:spPr>
            <a:xfrm>
              <a:off x="4078500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1" y="0"/>
                  </a:moveTo>
                  <a:lnTo>
                    <a:pt x="1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4"/>
            <p:cNvSpPr/>
            <p:nvPr/>
          </p:nvSpPr>
          <p:spPr>
            <a:xfrm>
              <a:off x="4081000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0" y="0"/>
                  </a:moveTo>
                  <a:lnTo>
                    <a:pt x="0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4"/>
            <p:cNvSpPr/>
            <p:nvPr/>
          </p:nvSpPr>
          <p:spPr>
            <a:xfrm>
              <a:off x="4081825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1" y="0"/>
                  </a:moveTo>
                  <a:lnTo>
                    <a:pt x="1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4"/>
            <p:cNvSpPr/>
            <p:nvPr/>
          </p:nvSpPr>
          <p:spPr>
            <a:xfrm>
              <a:off x="4081000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0" y="0"/>
                  </a:moveTo>
                  <a:lnTo>
                    <a:pt x="0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4"/>
            <p:cNvSpPr/>
            <p:nvPr/>
          </p:nvSpPr>
          <p:spPr>
            <a:xfrm>
              <a:off x="4078500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1" y="0"/>
                  </a:moveTo>
                  <a:lnTo>
                    <a:pt x="1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4"/>
            <p:cNvSpPr/>
            <p:nvPr/>
          </p:nvSpPr>
          <p:spPr>
            <a:xfrm>
              <a:off x="4073950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0" y="0"/>
                  </a:moveTo>
                  <a:lnTo>
                    <a:pt x="0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4"/>
            <p:cNvSpPr/>
            <p:nvPr/>
          </p:nvSpPr>
          <p:spPr>
            <a:xfrm>
              <a:off x="4067700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1" y="0"/>
                  </a:moveTo>
                  <a:lnTo>
                    <a:pt x="1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4"/>
            <p:cNvSpPr/>
            <p:nvPr/>
          </p:nvSpPr>
          <p:spPr>
            <a:xfrm>
              <a:off x="4059825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0" y="0"/>
                  </a:moveTo>
                  <a:lnTo>
                    <a:pt x="0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4"/>
            <p:cNvSpPr/>
            <p:nvPr/>
          </p:nvSpPr>
          <p:spPr>
            <a:xfrm>
              <a:off x="4050275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0" y="0"/>
                  </a:moveTo>
                  <a:lnTo>
                    <a:pt x="0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4"/>
            <p:cNvSpPr/>
            <p:nvPr/>
          </p:nvSpPr>
          <p:spPr>
            <a:xfrm>
              <a:off x="4039050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1" y="0"/>
                  </a:moveTo>
                  <a:lnTo>
                    <a:pt x="1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4"/>
            <p:cNvSpPr/>
            <p:nvPr/>
          </p:nvSpPr>
          <p:spPr>
            <a:xfrm>
              <a:off x="4026600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0" y="0"/>
                  </a:moveTo>
                  <a:lnTo>
                    <a:pt x="0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4"/>
            <p:cNvSpPr/>
            <p:nvPr/>
          </p:nvSpPr>
          <p:spPr>
            <a:xfrm>
              <a:off x="4012475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0" y="0"/>
                  </a:moveTo>
                  <a:lnTo>
                    <a:pt x="0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4"/>
            <p:cNvSpPr/>
            <p:nvPr/>
          </p:nvSpPr>
          <p:spPr>
            <a:xfrm>
              <a:off x="3997100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1" y="0"/>
                  </a:moveTo>
                  <a:lnTo>
                    <a:pt x="1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4"/>
            <p:cNvSpPr/>
            <p:nvPr/>
          </p:nvSpPr>
          <p:spPr>
            <a:xfrm>
              <a:off x="3980075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0" y="0"/>
                  </a:moveTo>
                  <a:lnTo>
                    <a:pt x="0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4"/>
            <p:cNvSpPr/>
            <p:nvPr/>
          </p:nvSpPr>
          <p:spPr>
            <a:xfrm>
              <a:off x="3962200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1" y="0"/>
                  </a:moveTo>
                  <a:lnTo>
                    <a:pt x="1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4"/>
            <p:cNvSpPr/>
            <p:nvPr/>
          </p:nvSpPr>
          <p:spPr>
            <a:xfrm>
              <a:off x="3943525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0" y="0"/>
                  </a:moveTo>
                  <a:lnTo>
                    <a:pt x="0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4"/>
            <p:cNvSpPr/>
            <p:nvPr/>
          </p:nvSpPr>
          <p:spPr>
            <a:xfrm>
              <a:off x="3923575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1" y="0"/>
                  </a:moveTo>
                  <a:lnTo>
                    <a:pt x="1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4"/>
            <p:cNvSpPr/>
            <p:nvPr/>
          </p:nvSpPr>
          <p:spPr>
            <a:xfrm>
              <a:off x="3902825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0" y="0"/>
                  </a:moveTo>
                  <a:lnTo>
                    <a:pt x="0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4"/>
            <p:cNvSpPr/>
            <p:nvPr/>
          </p:nvSpPr>
          <p:spPr>
            <a:xfrm>
              <a:off x="3881625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1" y="0"/>
                  </a:moveTo>
                  <a:lnTo>
                    <a:pt x="1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4"/>
            <p:cNvSpPr/>
            <p:nvPr/>
          </p:nvSpPr>
          <p:spPr>
            <a:xfrm>
              <a:off x="3859625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0" y="0"/>
                  </a:moveTo>
                  <a:lnTo>
                    <a:pt x="0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4"/>
            <p:cNvSpPr/>
            <p:nvPr/>
          </p:nvSpPr>
          <p:spPr>
            <a:xfrm>
              <a:off x="3837200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0" y="0"/>
                  </a:moveTo>
                  <a:lnTo>
                    <a:pt x="0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4"/>
            <p:cNvSpPr/>
            <p:nvPr/>
          </p:nvSpPr>
          <p:spPr>
            <a:xfrm>
              <a:off x="3814775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0" y="0"/>
                  </a:moveTo>
                  <a:lnTo>
                    <a:pt x="0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4"/>
            <p:cNvSpPr/>
            <p:nvPr/>
          </p:nvSpPr>
          <p:spPr>
            <a:xfrm>
              <a:off x="3791925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0" y="0"/>
                  </a:moveTo>
                  <a:lnTo>
                    <a:pt x="0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4"/>
            <p:cNvSpPr/>
            <p:nvPr/>
          </p:nvSpPr>
          <p:spPr>
            <a:xfrm>
              <a:off x="3769075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1" y="0"/>
                  </a:moveTo>
                  <a:lnTo>
                    <a:pt x="1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4"/>
            <p:cNvSpPr/>
            <p:nvPr/>
          </p:nvSpPr>
          <p:spPr>
            <a:xfrm>
              <a:off x="3746650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0" y="0"/>
                  </a:moveTo>
                  <a:lnTo>
                    <a:pt x="0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4"/>
            <p:cNvSpPr/>
            <p:nvPr/>
          </p:nvSpPr>
          <p:spPr>
            <a:xfrm>
              <a:off x="3724225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0" y="0"/>
                  </a:moveTo>
                  <a:lnTo>
                    <a:pt x="0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4"/>
            <p:cNvSpPr/>
            <p:nvPr/>
          </p:nvSpPr>
          <p:spPr>
            <a:xfrm>
              <a:off x="3702200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1" y="0"/>
                  </a:moveTo>
                  <a:lnTo>
                    <a:pt x="1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4"/>
            <p:cNvSpPr/>
            <p:nvPr/>
          </p:nvSpPr>
          <p:spPr>
            <a:xfrm>
              <a:off x="3681025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0" y="0"/>
                  </a:moveTo>
                  <a:lnTo>
                    <a:pt x="0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4"/>
            <p:cNvSpPr/>
            <p:nvPr/>
          </p:nvSpPr>
          <p:spPr>
            <a:xfrm>
              <a:off x="3660250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1" y="0"/>
                  </a:moveTo>
                  <a:lnTo>
                    <a:pt x="1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4"/>
            <p:cNvSpPr/>
            <p:nvPr/>
          </p:nvSpPr>
          <p:spPr>
            <a:xfrm>
              <a:off x="3640325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0" y="0"/>
                  </a:moveTo>
                  <a:lnTo>
                    <a:pt x="0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4"/>
            <p:cNvSpPr/>
            <p:nvPr/>
          </p:nvSpPr>
          <p:spPr>
            <a:xfrm>
              <a:off x="3621625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1" y="0"/>
                  </a:moveTo>
                  <a:lnTo>
                    <a:pt x="1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4"/>
            <p:cNvSpPr/>
            <p:nvPr/>
          </p:nvSpPr>
          <p:spPr>
            <a:xfrm>
              <a:off x="3603775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0" y="0"/>
                  </a:moveTo>
                  <a:lnTo>
                    <a:pt x="0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4"/>
            <p:cNvSpPr/>
            <p:nvPr/>
          </p:nvSpPr>
          <p:spPr>
            <a:xfrm>
              <a:off x="3587150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1" y="0"/>
                  </a:moveTo>
                  <a:lnTo>
                    <a:pt x="1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4"/>
            <p:cNvSpPr/>
            <p:nvPr/>
          </p:nvSpPr>
          <p:spPr>
            <a:xfrm>
              <a:off x="3571375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0" y="0"/>
                  </a:moveTo>
                  <a:lnTo>
                    <a:pt x="0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4"/>
            <p:cNvSpPr/>
            <p:nvPr/>
          </p:nvSpPr>
          <p:spPr>
            <a:xfrm>
              <a:off x="3557250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1" y="0"/>
                  </a:moveTo>
                  <a:lnTo>
                    <a:pt x="1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4"/>
            <p:cNvSpPr/>
            <p:nvPr/>
          </p:nvSpPr>
          <p:spPr>
            <a:xfrm>
              <a:off x="3544800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0" y="0"/>
                  </a:moveTo>
                  <a:lnTo>
                    <a:pt x="0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4"/>
            <p:cNvSpPr/>
            <p:nvPr/>
          </p:nvSpPr>
          <p:spPr>
            <a:xfrm>
              <a:off x="3533575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1" y="0"/>
                  </a:moveTo>
                  <a:lnTo>
                    <a:pt x="1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4"/>
            <p:cNvSpPr/>
            <p:nvPr/>
          </p:nvSpPr>
          <p:spPr>
            <a:xfrm>
              <a:off x="3524025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0" y="0"/>
                  </a:moveTo>
                  <a:lnTo>
                    <a:pt x="0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4"/>
            <p:cNvSpPr/>
            <p:nvPr/>
          </p:nvSpPr>
          <p:spPr>
            <a:xfrm>
              <a:off x="3516125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1" y="0"/>
                  </a:moveTo>
                  <a:lnTo>
                    <a:pt x="1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4"/>
            <p:cNvSpPr/>
            <p:nvPr/>
          </p:nvSpPr>
          <p:spPr>
            <a:xfrm>
              <a:off x="3509900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1" y="0"/>
                  </a:moveTo>
                  <a:lnTo>
                    <a:pt x="1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4"/>
            <p:cNvSpPr/>
            <p:nvPr/>
          </p:nvSpPr>
          <p:spPr>
            <a:xfrm>
              <a:off x="3505750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0" y="0"/>
                  </a:moveTo>
                  <a:lnTo>
                    <a:pt x="0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4"/>
            <p:cNvSpPr/>
            <p:nvPr/>
          </p:nvSpPr>
          <p:spPr>
            <a:xfrm>
              <a:off x="3502850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0" y="0"/>
                  </a:moveTo>
                  <a:lnTo>
                    <a:pt x="0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4"/>
            <p:cNvSpPr/>
            <p:nvPr/>
          </p:nvSpPr>
          <p:spPr>
            <a:xfrm>
              <a:off x="3502000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1" y="0"/>
                  </a:moveTo>
                  <a:lnTo>
                    <a:pt x="1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4"/>
            <p:cNvSpPr/>
            <p:nvPr/>
          </p:nvSpPr>
          <p:spPr>
            <a:xfrm>
              <a:off x="3502850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0" y="0"/>
                  </a:moveTo>
                  <a:lnTo>
                    <a:pt x="0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4"/>
            <p:cNvSpPr/>
            <p:nvPr/>
          </p:nvSpPr>
          <p:spPr>
            <a:xfrm>
              <a:off x="3505750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0" y="0"/>
                  </a:moveTo>
                  <a:lnTo>
                    <a:pt x="0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4"/>
            <p:cNvSpPr/>
            <p:nvPr/>
          </p:nvSpPr>
          <p:spPr>
            <a:xfrm>
              <a:off x="3509900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1" y="0"/>
                  </a:moveTo>
                  <a:lnTo>
                    <a:pt x="1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4"/>
            <p:cNvSpPr/>
            <p:nvPr/>
          </p:nvSpPr>
          <p:spPr>
            <a:xfrm>
              <a:off x="3516125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1" y="0"/>
                  </a:moveTo>
                  <a:lnTo>
                    <a:pt x="1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4"/>
            <p:cNvSpPr/>
            <p:nvPr/>
          </p:nvSpPr>
          <p:spPr>
            <a:xfrm>
              <a:off x="3524025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0" y="0"/>
                  </a:moveTo>
                  <a:lnTo>
                    <a:pt x="0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4"/>
            <p:cNvSpPr/>
            <p:nvPr/>
          </p:nvSpPr>
          <p:spPr>
            <a:xfrm>
              <a:off x="3533575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1" y="0"/>
                  </a:moveTo>
                  <a:lnTo>
                    <a:pt x="1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4"/>
            <p:cNvSpPr/>
            <p:nvPr/>
          </p:nvSpPr>
          <p:spPr>
            <a:xfrm>
              <a:off x="3544800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0" y="0"/>
                  </a:moveTo>
                  <a:lnTo>
                    <a:pt x="0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4"/>
            <p:cNvSpPr/>
            <p:nvPr/>
          </p:nvSpPr>
          <p:spPr>
            <a:xfrm>
              <a:off x="3557250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1" y="0"/>
                  </a:moveTo>
                  <a:lnTo>
                    <a:pt x="1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4"/>
            <p:cNvSpPr/>
            <p:nvPr/>
          </p:nvSpPr>
          <p:spPr>
            <a:xfrm>
              <a:off x="3571375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0" y="0"/>
                  </a:moveTo>
                  <a:lnTo>
                    <a:pt x="0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4"/>
            <p:cNvSpPr/>
            <p:nvPr/>
          </p:nvSpPr>
          <p:spPr>
            <a:xfrm>
              <a:off x="3587150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1" y="0"/>
                  </a:moveTo>
                  <a:lnTo>
                    <a:pt x="1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4"/>
            <p:cNvSpPr/>
            <p:nvPr/>
          </p:nvSpPr>
          <p:spPr>
            <a:xfrm>
              <a:off x="3603775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0" y="0"/>
                  </a:moveTo>
                  <a:lnTo>
                    <a:pt x="0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4"/>
            <p:cNvSpPr/>
            <p:nvPr/>
          </p:nvSpPr>
          <p:spPr>
            <a:xfrm>
              <a:off x="3621625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1" y="0"/>
                  </a:moveTo>
                  <a:lnTo>
                    <a:pt x="1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4"/>
            <p:cNvSpPr/>
            <p:nvPr/>
          </p:nvSpPr>
          <p:spPr>
            <a:xfrm>
              <a:off x="3640325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0" y="0"/>
                  </a:moveTo>
                  <a:lnTo>
                    <a:pt x="0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4"/>
            <p:cNvSpPr/>
            <p:nvPr/>
          </p:nvSpPr>
          <p:spPr>
            <a:xfrm>
              <a:off x="3660250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1" y="0"/>
                  </a:moveTo>
                  <a:lnTo>
                    <a:pt x="1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4"/>
            <p:cNvSpPr/>
            <p:nvPr/>
          </p:nvSpPr>
          <p:spPr>
            <a:xfrm>
              <a:off x="3681025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0" y="0"/>
                  </a:moveTo>
                  <a:lnTo>
                    <a:pt x="0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4"/>
            <p:cNvSpPr/>
            <p:nvPr/>
          </p:nvSpPr>
          <p:spPr>
            <a:xfrm>
              <a:off x="3702200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1" y="0"/>
                  </a:moveTo>
                  <a:lnTo>
                    <a:pt x="1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4"/>
            <p:cNvSpPr/>
            <p:nvPr/>
          </p:nvSpPr>
          <p:spPr>
            <a:xfrm>
              <a:off x="3724225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0" y="0"/>
                  </a:moveTo>
                  <a:lnTo>
                    <a:pt x="0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4"/>
            <p:cNvSpPr/>
            <p:nvPr/>
          </p:nvSpPr>
          <p:spPr>
            <a:xfrm>
              <a:off x="3746650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0" y="0"/>
                  </a:moveTo>
                  <a:lnTo>
                    <a:pt x="0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4"/>
            <p:cNvSpPr/>
            <p:nvPr/>
          </p:nvSpPr>
          <p:spPr>
            <a:xfrm>
              <a:off x="3769075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1" y="0"/>
                  </a:moveTo>
                  <a:lnTo>
                    <a:pt x="1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4"/>
            <p:cNvSpPr/>
            <p:nvPr/>
          </p:nvSpPr>
          <p:spPr>
            <a:xfrm>
              <a:off x="3500350" y="4652825"/>
              <a:ext cx="584000" cy="53175"/>
            </a:xfrm>
            <a:custGeom>
              <a:avLst/>
              <a:gdLst/>
              <a:ahLst/>
              <a:cxnLst/>
              <a:rect l="l" t="t" r="r" b="b"/>
              <a:pathLst>
                <a:path w="23360" h="2127" fill="none" extrusionOk="0">
                  <a:moveTo>
                    <a:pt x="0" y="0"/>
                  </a:moveTo>
                  <a:lnTo>
                    <a:pt x="23359" y="0"/>
                  </a:lnTo>
                  <a:lnTo>
                    <a:pt x="23359" y="2127"/>
                  </a:lnTo>
                  <a:lnTo>
                    <a:pt x="0" y="2127"/>
                  </a:lnTo>
                  <a:close/>
                </a:path>
              </a:pathLst>
            </a:custGeom>
            <a:noFill/>
            <a:ln w="497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4"/>
            <p:cNvSpPr/>
            <p:nvPr/>
          </p:nvSpPr>
          <p:spPr>
            <a:xfrm>
              <a:off x="3798575" y="4936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C6C7C9"/>
            </a:solidFill>
            <a:ln w="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4"/>
            <p:cNvSpPr/>
            <p:nvPr/>
          </p:nvSpPr>
          <p:spPr>
            <a:xfrm>
              <a:off x="3711350" y="4848450"/>
              <a:ext cx="174475" cy="174475"/>
            </a:xfrm>
            <a:custGeom>
              <a:avLst/>
              <a:gdLst/>
              <a:ahLst/>
              <a:cxnLst/>
              <a:rect l="l" t="t" r="r" b="b"/>
              <a:pathLst>
                <a:path w="6979" h="6979" extrusionOk="0">
                  <a:moveTo>
                    <a:pt x="3489" y="0"/>
                  </a:moveTo>
                  <a:cubicBezTo>
                    <a:pt x="1562" y="0"/>
                    <a:pt x="0" y="1562"/>
                    <a:pt x="0" y="3489"/>
                  </a:cubicBezTo>
                  <a:cubicBezTo>
                    <a:pt x="0" y="5416"/>
                    <a:pt x="1562" y="6978"/>
                    <a:pt x="3489" y="6978"/>
                  </a:cubicBezTo>
                  <a:cubicBezTo>
                    <a:pt x="5416" y="6978"/>
                    <a:pt x="6978" y="5416"/>
                    <a:pt x="6978" y="3489"/>
                  </a:cubicBezTo>
                  <a:cubicBezTo>
                    <a:pt x="6978" y="1562"/>
                    <a:pt x="5416" y="0"/>
                    <a:pt x="3489" y="0"/>
                  </a:cubicBezTo>
                  <a:close/>
                </a:path>
              </a:pathLst>
            </a:custGeom>
            <a:solidFill>
              <a:srgbClr val="535355"/>
            </a:solidFill>
            <a:ln w="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4"/>
            <p:cNvSpPr/>
            <p:nvPr/>
          </p:nvSpPr>
          <p:spPr>
            <a:xfrm>
              <a:off x="3620375" y="4897050"/>
              <a:ext cx="354725" cy="77275"/>
            </a:xfrm>
            <a:custGeom>
              <a:avLst/>
              <a:gdLst/>
              <a:ahLst/>
              <a:cxnLst/>
              <a:rect l="l" t="t" r="r" b="b"/>
              <a:pathLst>
                <a:path w="14189" h="3091" extrusionOk="0">
                  <a:moveTo>
                    <a:pt x="14189" y="0"/>
                  </a:moveTo>
                  <a:lnTo>
                    <a:pt x="1" y="847"/>
                  </a:lnTo>
                  <a:lnTo>
                    <a:pt x="1" y="2260"/>
                  </a:lnTo>
                  <a:lnTo>
                    <a:pt x="14189" y="3090"/>
                  </a:lnTo>
                  <a:lnTo>
                    <a:pt x="14189" y="0"/>
                  </a:lnTo>
                  <a:close/>
                </a:path>
              </a:pathLst>
            </a:custGeom>
            <a:solidFill>
              <a:srgbClr val="757678"/>
            </a:solidFill>
            <a:ln w="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4"/>
            <p:cNvSpPr/>
            <p:nvPr/>
          </p:nvSpPr>
          <p:spPr>
            <a:xfrm>
              <a:off x="2047050" y="4870050"/>
              <a:ext cx="1447500" cy="376725"/>
            </a:xfrm>
            <a:custGeom>
              <a:avLst/>
              <a:gdLst/>
              <a:ahLst/>
              <a:cxnLst/>
              <a:rect l="l" t="t" r="r" b="b"/>
              <a:pathLst>
                <a:path w="57900" h="15069" extrusionOk="0">
                  <a:moveTo>
                    <a:pt x="50640" y="0"/>
                  </a:moveTo>
                  <a:cubicBezTo>
                    <a:pt x="50490" y="0"/>
                    <a:pt x="50357" y="17"/>
                    <a:pt x="50208" y="83"/>
                  </a:cubicBezTo>
                  <a:lnTo>
                    <a:pt x="48513" y="748"/>
                  </a:lnTo>
                  <a:cubicBezTo>
                    <a:pt x="48413" y="798"/>
                    <a:pt x="48181" y="814"/>
                    <a:pt x="47981" y="814"/>
                  </a:cubicBezTo>
                  <a:lnTo>
                    <a:pt x="46935" y="814"/>
                  </a:lnTo>
                  <a:cubicBezTo>
                    <a:pt x="43346" y="814"/>
                    <a:pt x="40455" y="1545"/>
                    <a:pt x="37830" y="2592"/>
                  </a:cubicBezTo>
                  <a:cubicBezTo>
                    <a:pt x="33876" y="4170"/>
                    <a:pt x="30504" y="6313"/>
                    <a:pt x="25054" y="8091"/>
                  </a:cubicBezTo>
                  <a:cubicBezTo>
                    <a:pt x="19622" y="9869"/>
                    <a:pt x="12079" y="11331"/>
                    <a:pt x="1" y="11331"/>
                  </a:cubicBezTo>
                  <a:lnTo>
                    <a:pt x="1" y="15069"/>
                  </a:lnTo>
                  <a:cubicBezTo>
                    <a:pt x="8258" y="15069"/>
                    <a:pt x="14555" y="14404"/>
                    <a:pt x="19572" y="13391"/>
                  </a:cubicBezTo>
                  <a:cubicBezTo>
                    <a:pt x="27098" y="11879"/>
                    <a:pt x="31766" y="9537"/>
                    <a:pt x="35588" y="7692"/>
                  </a:cubicBezTo>
                  <a:cubicBezTo>
                    <a:pt x="37515" y="6779"/>
                    <a:pt x="39193" y="5998"/>
                    <a:pt x="40970" y="5450"/>
                  </a:cubicBezTo>
                  <a:cubicBezTo>
                    <a:pt x="42748" y="4901"/>
                    <a:pt x="44609" y="4569"/>
                    <a:pt x="46935" y="4552"/>
                  </a:cubicBezTo>
                  <a:lnTo>
                    <a:pt x="48380" y="4552"/>
                  </a:lnTo>
                  <a:cubicBezTo>
                    <a:pt x="48596" y="4552"/>
                    <a:pt x="48746" y="4602"/>
                    <a:pt x="48746" y="4602"/>
                  </a:cubicBezTo>
                  <a:lnTo>
                    <a:pt x="50208" y="5184"/>
                  </a:lnTo>
                  <a:cubicBezTo>
                    <a:pt x="50341" y="5234"/>
                    <a:pt x="50490" y="5267"/>
                    <a:pt x="50640" y="5267"/>
                  </a:cubicBezTo>
                  <a:cubicBezTo>
                    <a:pt x="51038" y="5267"/>
                    <a:pt x="51371" y="5051"/>
                    <a:pt x="51487" y="4719"/>
                  </a:cubicBezTo>
                  <a:cubicBezTo>
                    <a:pt x="51504" y="4652"/>
                    <a:pt x="51603" y="4602"/>
                    <a:pt x="51736" y="4602"/>
                  </a:cubicBezTo>
                  <a:cubicBezTo>
                    <a:pt x="51803" y="4602"/>
                    <a:pt x="51886" y="4619"/>
                    <a:pt x="51952" y="4635"/>
                  </a:cubicBezTo>
                  <a:lnTo>
                    <a:pt x="53298" y="5184"/>
                  </a:lnTo>
                  <a:cubicBezTo>
                    <a:pt x="53431" y="5234"/>
                    <a:pt x="53580" y="5267"/>
                    <a:pt x="53730" y="5267"/>
                  </a:cubicBezTo>
                  <a:cubicBezTo>
                    <a:pt x="54129" y="5267"/>
                    <a:pt x="54461" y="5051"/>
                    <a:pt x="54577" y="4719"/>
                  </a:cubicBezTo>
                  <a:cubicBezTo>
                    <a:pt x="54594" y="4652"/>
                    <a:pt x="54693" y="4602"/>
                    <a:pt x="54826" y="4602"/>
                  </a:cubicBezTo>
                  <a:cubicBezTo>
                    <a:pt x="54893" y="4602"/>
                    <a:pt x="54959" y="4619"/>
                    <a:pt x="55042" y="4635"/>
                  </a:cubicBezTo>
                  <a:lnTo>
                    <a:pt x="56388" y="5184"/>
                  </a:lnTo>
                  <a:cubicBezTo>
                    <a:pt x="56521" y="5234"/>
                    <a:pt x="56670" y="5267"/>
                    <a:pt x="56820" y="5267"/>
                  </a:cubicBezTo>
                  <a:cubicBezTo>
                    <a:pt x="57219" y="5267"/>
                    <a:pt x="57551" y="5051"/>
                    <a:pt x="57667" y="4719"/>
                  </a:cubicBezTo>
                  <a:cubicBezTo>
                    <a:pt x="57667" y="4685"/>
                    <a:pt x="57700" y="4652"/>
                    <a:pt x="57750" y="4635"/>
                  </a:cubicBezTo>
                  <a:cubicBezTo>
                    <a:pt x="57784" y="4619"/>
                    <a:pt x="57784" y="4619"/>
                    <a:pt x="57833" y="4552"/>
                  </a:cubicBezTo>
                  <a:cubicBezTo>
                    <a:pt x="57900" y="4503"/>
                    <a:pt x="57883" y="4386"/>
                    <a:pt x="57883" y="4386"/>
                  </a:cubicBezTo>
                  <a:lnTo>
                    <a:pt x="57883" y="2575"/>
                  </a:lnTo>
                  <a:lnTo>
                    <a:pt x="57883" y="848"/>
                  </a:lnTo>
                  <a:cubicBezTo>
                    <a:pt x="57883" y="848"/>
                    <a:pt x="57900" y="731"/>
                    <a:pt x="57867" y="681"/>
                  </a:cubicBezTo>
                  <a:cubicBezTo>
                    <a:pt x="57817" y="632"/>
                    <a:pt x="57800" y="648"/>
                    <a:pt x="57767" y="632"/>
                  </a:cubicBezTo>
                  <a:cubicBezTo>
                    <a:pt x="57717" y="615"/>
                    <a:pt x="57684" y="582"/>
                    <a:pt x="57667" y="532"/>
                  </a:cubicBezTo>
                  <a:cubicBezTo>
                    <a:pt x="57551" y="200"/>
                    <a:pt x="57219" y="0"/>
                    <a:pt x="56820" y="0"/>
                  </a:cubicBezTo>
                  <a:cubicBezTo>
                    <a:pt x="56670" y="0"/>
                    <a:pt x="56521" y="17"/>
                    <a:pt x="56388" y="83"/>
                  </a:cubicBezTo>
                  <a:lnTo>
                    <a:pt x="55042" y="615"/>
                  </a:lnTo>
                  <a:cubicBezTo>
                    <a:pt x="54959" y="648"/>
                    <a:pt x="54893" y="648"/>
                    <a:pt x="54826" y="648"/>
                  </a:cubicBezTo>
                  <a:cubicBezTo>
                    <a:pt x="54693" y="648"/>
                    <a:pt x="54594" y="615"/>
                    <a:pt x="54577" y="532"/>
                  </a:cubicBezTo>
                  <a:cubicBezTo>
                    <a:pt x="54461" y="200"/>
                    <a:pt x="54129" y="0"/>
                    <a:pt x="53730" y="0"/>
                  </a:cubicBezTo>
                  <a:cubicBezTo>
                    <a:pt x="53580" y="0"/>
                    <a:pt x="53431" y="17"/>
                    <a:pt x="53298" y="83"/>
                  </a:cubicBezTo>
                  <a:lnTo>
                    <a:pt x="51952" y="615"/>
                  </a:lnTo>
                  <a:cubicBezTo>
                    <a:pt x="51886" y="648"/>
                    <a:pt x="51803" y="648"/>
                    <a:pt x="51736" y="648"/>
                  </a:cubicBezTo>
                  <a:cubicBezTo>
                    <a:pt x="51603" y="648"/>
                    <a:pt x="51504" y="615"/>
                    <a:pt x="51487" y="532"/>
                  </a:cubicBezTo>
                  <a:cubicBezTo>
                    <a:pt x="51371" y="200"/>
                    <a:pt x="51038" y="0"/>
                    <a:pt x="50640" y="0"/>
                  </a:cubicBezTo>
                  <a:close/>
                </a:path>
              </a:pathLst>
            </a:custGeom>
            <a:solidFill>
              <a:srgbClr val="B60000"/>
            </a:solidFill>
            <a:ln w="497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4"/>
            <p:cNvSpPr/>
            <p:nvPr/>
          </p:nvSpPr>
          <p:spPr>
            <a:xfrm>
              <a:off x="3339200" y="5113425"/>
              <a:ext cx="912125" cy="107200"/>
            </a:xfrm>
            <a:custGeom>
              <a:avLst/>
              <a:gdLst/>
              <a:ahLst/>
              <a:cxnLst/>
              <a:rect l="l" t="t" r="r" b="b"/>
              <a:pathLst>
                <a:path w="36485" h="4288" extrusionOk="0">
                  <a:moveTo>
                    <a:pt x="1861" y="1"/>
                  </a:moveTo>
                  <a:cubicBezTo>
                    <a:pt x="831" y="1"/>
                    <a:pt x="0" y="848"/>
                    <a:pt x="0" y="1878"/>
                  </a:cubicBezTo>
                  <a:lnTo>
                    <a:pt x="0" y="4287"/>
                  </a:lnTo>
                  <a:lnTo>
                    <a:pt x="36484" y="4287"/>
                  </a:lnTo>
                  <a:lnTo>
                    <a:pt x="36484" y="1878"/>
                  </a:lnTo>
                  <a:cubicBezTo>
                    <a:pt x="36484" y="848"/>
                    <a:pt x="35653" y="1"/>
                    <a:pt x="34623" y="1"/>
                  </a:cubicBezTo>
                  <a:close/>
                </a:path>
              </a:pathLst>
            </a:custGeom>
            <a:solidFill>
              <a:srgbClr val="535355"/>
            </a:solidFill>
            <a:ln w="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4"/>
            <p:cNvSpPr/>
            <p:nvPr/>
          </p:nvSpPr>
          <p:spPr>
            <a:xfrm>
              <a:off x="3693475" y="3142200"/>
              <a:ext cx="205625" cy="213925"/>
            </a:xfrm>
            <a:custGeom>
              <a:avLst/>
              <a:gdLst/>
              <a:ahLst/>
              <a:cxnLst/>
              <a:rect l="l" t="t" r="r" b="b"/>
              <a:pathLst>
                <a:path w="8225" h="8557" extrusionOk="0">
                  <a:moveTo>
                    <a:pt x="1" y="1"/>
                  </a:moveTo>
                  <a:lnTo>
                    <a:pt x="1" y="5334"/>
                  </a:lnTo>
                  <a:lnTo>
                    <a:pt x="898" y="5334"/>
                  </a:lnTo>
                  <a:lnTo>
                    <a:pt x="898" y="8557"/>
                  </a:lnTo>
                  <a:lnTo>
                    <a:pt x="7328" y="8557"/>
                  </a:lnTo>
                  <a:lnTo>
                    <a:pt x="7328" y="5334"/>
                  </a:lnTo>
                  <a:lnTo>
                    <a:pt x="8225" y="5334"/>
                  </a:lnTo>
                  <a:lnTo>
                    <a:pt x="8225" y="1"/>
                  </a:lnTo>
                  <a:close/>
                </a:path>
              </a:pathLst>
            </a:custGeom>
            <a:solidFill>
              <a:srgbClr val="C6C7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4"/>
            <p:cNvSpPr/>
            <p:nvPr/>
          </p:nvSpPr>
          <p:spPr>
            <a:xfrm>
              <a:off x="3693475" y="3142200"/>
              <a:ext cx="205625" cy="213925"/>
            </a:xfrm>
            <a:custGeom>
              <a:avLst/>
              <a:gdLst/>
              <a:ahLst/>
              <a:cxnLst/>
              <a:rect l="l" t="t" r="r" b="b"/>
              <a:pathLst>
                <a:path w="8225" h="8557" fill="none" extrusionOk="0">
                  <a:moveTo>
                    <a:pt x="8225" y="1"/>
                  </a:moveTo>
                  <a:lnTo>
                    <a:pt x="1" y="1"/>
                  </a:lnTo>
                  <a:lnTo>
                    <a:pt x="1" y="5334"/>
                  </a:lnTo>
                  <a:lnTo>
                    <a:pt x="898" y="5334"/>
                  </a:lnTo>
                  <a:lnTo>
                    <a:pt x="898" y="8557"/>
                  </a:lnTo>
                  <a:lnTo>
                    <a:pt x="7328" y="8557"/>
                  </a:lnTo>
                  <a:lnTo>
                    <a:pt x="7328" y="5334"/>
                  </a:lnTo>
                  <a:lnTo>
                    <a:pt x="8225" y="5334"/>
                  </a:lnTo>
                  <a:close/>
                </a:path>
              </a:pathLst>
            </a:custGeom>
            <a:noFill/>
            <a:ln w="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4"/>
            <p:cNvSpPr/>
            <p:nvPr/>
          </p:nvSpPr>
          <p:spPr>
            <a:xfrm>
              <a:off x="3192175" y="1206700"/>
              <a:ext cx="1307925" cy="1104425"/>
            </a:xfrm>
            <a:custGeom>
              <a:avLst/>
              <a:gdLst/>
              <a:ahLst/>
              <a:cxnLst/>
              <a:rect l="l" t="t" r="r" b="b"/>
              <a:pathLst>
                <a:path w="52317" h="44177" extrusionOk="0">
                  <a:moveTo>
                    <a:pt x="0" y="0"/>
                  </a:moveTo>
                  <a:lnTo>
                    <a:pt x="0" y="38561"/>
                  </a:lnTo>
                  <a:cubicBezTo>
                    <a:pt x="0" y="41651"/>
                    <a:pt x="2525" y="44177"/>
                    <a:pt x="5615" y="44177"/>
                  </a:cubicBezTo>
                  <a:lnTo>
                    <a:pt x="46701" y="44177"/>
                  </a:lnTo>
                  <a:cubicBezTo>
                    <a:pt x="49808" y="44177"/>
                    <a:pt x="52317" y="41651"/>
                    <a:pt x="52317" y="38561"/>
                  </a:cubicBezTo>
                  <a:lnTo>
                    <a:pt x="52317" y="0"/>
                  </a:lnTo>
                  <a:close/>
                </a:path>
              </a:pathLst>
            </a:custGeom>
            <a:solidFill>
              <a:srgbClr val="00A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4"/>
            <p:cNvSpPr/>
            <p:nvPr/>
          </p:nvSpPr>
          <p:spPr>
            <a:xfrm>
              <a:off x="3616225" y="436850"/>
              <a:ext cx="826975" cy="1386725"/>
            </a:xfrm>
            <a:custGeom>
              <a:avLst/>
              <a:gdLst/>
              <a:ahLst/>
              <a:cxnLst/>
              <a:rect l="l" t="t" r="r" b="b"/>
              <a:pathLst>
                <a:path w="33079" h="55469" extrusionOk="0">
                  <a:moveTo>
                    <a:pt x="23504" y="0"/>
                  </a:moveTo>
                  <a:cubicBezTo>
                    <a:pt x="23347" y="0"/>
                    <a:pt x="23198" y="87"/>
                    <a:pt x="23127" y="242"/>
                  </a:cubicBezTo>
                  <a:cubicBezTo>
                    <a:pt x="23027" y="458"/>
                    <a:pt x="23110" y="707"/>
                    <a:pt x="23326" y="806"/>
                  </a:cubicBezTo>
                  <a:lnTo>
                    <a:pt x="1164" y="48339"/>
                  </a:lnTo>
                  <a:cubicBezTo>
                    <a:pt x="1" y="50847"/>
                    <a:pt x="1081" y="53838"/>
                    <a:pt x="3589" y="55001"/>
                  </a:cubicBezTo>
                  <a:cubicBezTo>
                    <a:pt x="4269" y="55318"/>
                    <a:pt x="4986" y="55468"/>
                    <a:pt x="5693" y="55468"/>
                  </a:cubicBezTo>
                  <a:cubicBezTo>
                    <a:pt x="7578" y="55468"/>
                    <a:pt x="9394" y="54400"/>
                    <a:pt x="10251" y="52575"/>
                  </a:cubicBezTo>
                  <a:lnTo>
                    <a:pt x="32414" y="5043"/>
                  </a:lnTo>
                  <a:cubicBezTo>
                    <a:pt x="32471" y="5069"/>
                    <a:pt x="32531" y="5082"/>
                    <a:pt x="32589" y="5082"/>
                  </a:cubicBezTo>
                  <a:cubicBezTo>
                    <a:pt x="32752" y="5082"/>
                    <a:pt x="32906" y="4986"/>
                    <a:pt x="32979" y="4827"/>
                  </a:cubicBezTo>
                  <a:cubicBezTo>
                    <a:pt x="33079" y="4628"/>
                    <a:pt x="32979" y="4378"/>
                    <a:pt x="32763" y="4279"/>
                  </a:cubicBezTo>
                  <a:lnTo>
                    <a:pt x="23692" y="42"/>
                  </a:lnTo>
                  <a:cubicBezTo>
                    <a:pt x="23631" y="14"/>
                    <a:pt x="23567" y="0"/>
                    <a:pt x="23504" y="0"/>
                  </a:cubicBezTo>
                  <a:close/>
                </a:path>
              </a:pathLst>
            </a:custGeom>
            <a:noFill/>
            <a:ln w="54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4"/>
            <p:cNvSpPr/>
            <p:nvPr/>
          </p:nvSpPr>
          <p:spPr>
            <a:xfrm>
              <a:off x="3616225" y="1413550"/>
              <a:ext cx="413700" cy="410025"/>
            </a:xfrm>
            <a:custGeom>
              <a:avLst/>
              <a:gdLst/>
              <a:ahLst/>
              <a:cxnLst/>
              <a:rect l="l" t="t" r="r" b="b"/>
              <a:pathLst>
                <a:path w="16548" h="16401" extrusionOk="0">
                  <a:moveTo>
                    <a:pt x="5483" y="0"/>
                  </a:moveTo>
                  <a:lnTo>
                    <a:pt x="1164" y="9271"/>
                  </a:lnTo>
                  <a:cubicBezTo>
                    <a:pt x="1" y="11779"/>
                    <a:pt x="1081" y="14770"/>
                    <a:pt x="3589" y="15933"/>
                  </a:cubicBezTo>
                  <a:cubicBezTo>
                    <a:pt x="4269" y="16250"/>
                    <a:pt x="4986" y="16400"/>
                    <a:pt x="5693" y="16400"/>
                  </a:cubicBezTo>
                  <a:cubicBezTo>
                    <a:pt x="7578" y="16400"/>
                    <a:pt x="9394" y="15332"/>
                    <a:pt x="10251" y="13507"/>
                  </a:cubicBezTo>
                  <a:lnTo>
                    <a:pt x="16548" y="0"/>
                  </a:lnTo>
                  <a:close/>
                </a:path>
              </a:pathLst>
            </a:custGeom>
            <a:solidFill>
              <a:srgbClr val="79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4"/>
            <p:cNvSpPr/>
            <p:nvPr/>
          </p:nvSpPr>
          <p:spPr>
            <a:xfrm>
              <a:off x="3616225" y="435400"/>
              <a:ext cx="826975" cy="1405550"/>
            </a:xfrm>
            <a:custGeom>
              <a:avLst/>
              <a:gdLst/>
              <a:ahLst/>
              <a:cxnLst/>
              <a:rect l="l" t="t" r="r" b="b"/>
              <a:pathLst>
                <a:path w="33079" h="56222" fill="none" extrusionOk="0">
                  <a:moveTo>
                    <a:pt x="32763" y="4337"/>
                  </a:moveTo>
                  <a:lnTo>
                    <a:pt x="32763" y="4337"/>
                  </a:lnTo>
                  <a:lnTo>
                    <a:pt x="23692" y="100"/>
                  </a:lnTo>
                  <a:cubicBezTo>
                    <a:pt x="23476" y="1"/>
                    <a:pt x="23227" y="84"/>
                    <a:pt x="23127" y="300"/>
                  </a:cubicBezTo>
                  <a:cubicBezTo>
                    <a:pt x="23027" y="516"/>
                    <a:pt x="23110" y="765"/>
                    <a:pt x="23326" y="864"/>
                  </a:cubicBezTo>
                  <a:lnTo>
                    <a:pt x="1164" y="48397"/>
                  </a:lnTo>
                  <a:cubicBezTo>
                    <a:pt x="1" y="50905"/>
                    <a:pt x="1081" y="53896"/>
                    <a:pt x="3589" y="55059"/>
                  </a:cubicBezTo>
                  <a:cubicBezTo>
                    <a:pt x="6081" y="56222"/>
                    <a:pt x="9072" y="55142"/>
                    <a:pt x="10251" y="52633"/>
                  </a:cubicBezTo>
                  <a:lnTo>
                    <a:pt x="32414" y="5101"/>
                  </a:lnTo>
                  <a:cubicBezTo>
                    <a:pt x="32630" y="5201"/>
                    <a:pt x="32879" y="5101"/>
                    <a:pt x="32979" y="4885"/>
                  </a:cubicBezTo>
                  <a:cubicBezTo>
                    <a:pt x="33079" y="4686"/>
                    <a:pt x="32979" y="4436"/>
                    <a:pt x="32763" y="4337"/>
                  </a:cubicBezTo>
                  <a:close/>
                </a:path>
              </a:pathLst>
            </a:custGeom>
            <a:noFill/>
            <a:ln w="54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4"/>
            <p:cNvSpPr/>
            <p:nvPr/>
          </p:nvSpPr>
          <p:spPr>
            <a:xfrm>
              <a:off x="3158938" y="1055500"/>
              <a:ext cx="1374400" cy="1255625"/>
            </a:xfrm>
            <a:custGeom>
              <a:avLst/>
              <a:gdLst/>
              <a:ahLst/>
              <a:cxnLst/>
              <a:rect l="l" t="t" r="r" b="b"/>
              <a:pathLst>
                <a:path w="54976" h="50225" extrusionOk="0">
                  <a:moveTo>
                    <a:pt x="715" y="1"/>
                  </a:moveTo>
                  <a:cubicBezTo>
                    <a:pt x="317" y="1"/>
                    <a:pt x="1" y="316"/>
                    <a:pt x="1" y="715"/>
                  </a:cubicBezTo>
                  <a:cubicBezTo>
                    <a:pt x="1" y="1413"/>
                    <a:pt x="715" y="1097"/>
                    <a:pt x="715" y="2692"/>
                  </a:cubicBezTo>
                  <a:lnTo>
                    <a:pt x="715" y="43994"/>
                  </a:lnTo>
                  <a:cubicBezTo>
                    <a:pt x="715" y="47417"/>
                    <a:pt x="3506" y="50224"/>
                    <a:pt x="6945" y="50224"/>
                  </a:cubicBezTo>
                  <a:lnTo>
                    <a:pt x="48031" y="50224"/>
                  </a:lnTo>
                  <a:cubicBezTo>
                    <a:pt x="51470" y="50224"/>
                    <a:pt x="54261" y="47417"/>
                    <a:pt x="54261" y="43994"/>
                  </a:cubicBezTo>
                  <a:lnTo>
                    <a:pt x="54261" y="2692"/>
                  </a:lnTo>
                  <a:cubicBezTo>
                    <a:pt x="54261" y="1097"/>
                    <a:pt x="54976" y="1413"/>
                    <a:pt x="54976" y="715"/>
                  </a:cubicBezTo>
                  <a:cubicBezTo>
                    <a:pt x="54976" y="316"/>
                    <a:pt x="54660" y="1"/>
                    <a:pt x="5426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4"/>
            <p:cNvSpPr/>
            <p:nvPr/>
          </p:nvSpPr>
          <p:spPr>
            <a:xfrm>
              <a:off x="2824175" y="2329375"/>
              <a:ext cx="2043925" cy="2891250"/>
            </a:xfrm>
            <a:custGeom>
              <a:avLst/>
              <a:gdLst/>
              <a:ahLst/>
              <a:cxnLst/>
              <a:rect l="l" t="t" r="r" b="b"/>
              <a:pathLst>
                <a:path w="81757" h="115650" extrusionOk="0">
                  <a:moveTo>
                    <a:pt x="7460" y="1"/>
                  </a:moveTo>
                  <a:lnTo>
                    <a:pt x="7460" y="3257"/>
                  </a:lnTo>
                  <a:lnTo>
                    <a:pt x="10882" y="3257"/>
                  </a:lnTo>
                  <a:lnTo>
                    <a:pt x="0" y="115649"/>
                  </a:lnTo>
                  <a:lnTo>
                    <a:pt x="3273" y="115649"/>
                  </a:lnTo>
                  <a:lnTo>
                    <a:pt x="14155" y="3257"/>
                  </a:lnTo>
                  <a:lnTo>
                    <a:pt x="67602" y="3257"/>
                  </a:lnTo>
                  <a:lnTo>
                    <a:pt x="78484" y="115649"/>
                  </a:lnTo>
                  <a:lnTo>
                    <a:pt x="81757" y="115649"/>
                  </a:lnTo>
                  <a:lnTo>
                    <a:pt x="70875" y="3257"/>
                  </a:lnTo>
                  <a:lnTo>
                    <a:pt x="74297" y="3257"/>
                  </a:lnTo>
                  <a:lnTo>
                    <a:pt x="74297" y="1"/>
                  </a:lnTo>
                  <a:close/>
                </a:path>
              </a:pathLst>
            </a:custGeom>
            <a:solidFill>
              <a:srgbClr val="C6C7C9"/>
            </a:solidFill>
            <a:ln w="49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4"/>
            <p:cNvSpPr/>
            <p:nvPr/>
          </p:nvSpPr>
          <p:spPr>
            <a:xfrm>
              <a:off x="3010650" y="2329375"/>
              <a:ext cx="1670950" cy="81425"/>
            </a:xfrm>
            <a:custGeom>
              <a:avLst/>
              <a:gdLst/>
              <a:ahLst/>
              <a:cxnLst/>
              <a:rect l="l" t="t" r="r" b="b"/>
              <a:pathLst>
                <a:path w="66838" h="3257" extrusionOk="0">
                  <a:moveTo>
                    <a:pt x="1" y="1"/>
                  </a:moveTo>
                  <a:lnTo>
                    <a:pt x="1" y="3257"/>
                  </a:lnTo>
                  <a:lnTo>
                    <a:pt x="66838" y="3257"/>
                  </a:lnTo>
                  <a:lnTo>
                    <a:pt x="66838" y="1"/>
                  </a:lnTo>
                  <a:close/>
                </a:path>
              </a:pathLst>
            </a:custGeom>
            <a:solidFill>
              <a:srgbClr val="AEAEAF"/>
            </a:solidFill>
            <a:ln w="5400" cap="flat" cmpd="sng">
              <a:solidFill>
                <a:schemeClr val="dk1"/>
              </a:solidFill>
              <a:prstDash val="solid"/>
              <a:miter lim="1661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02" name="Google Shape;402;p34"/>
          <p:cNvPicPr preferRelativeResize="0"/>
          <p:nvPr/>
        </p:nvPicPr>
        <p:blipFill rotWithShape="1">
          <a:blip r:embed="rId3">
            <a:alphaModFix/>
          </a:blip>
          <a:srcRect l="25420" r="22165" b="7114"/>
          <a:stretch/>
        </p:blipFill>
        <p:spPr>
          <a:xfrm>
            <a:off x="1528575" y="2375325"/>
            <a:ext cx="469326" cy="630524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34"/>
          <p:cNvSpPr txBox="1"/>
          <p:nvPr/>
        </p:nvSpPr>
        <p:spPr>
          <a:xfrm>
            <a:off x="4834175" y="2172000"/>
            <a:ext cx="33066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When heated in the presence of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glucose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, Benedict’s reagent will turn from a </a:t>
            </a:r>
            <a:r>
              <a:rPr lang="en" sz="1300" b="1">
                <a:solidFill>
                  <a:srgbClr val="91C7FB"/>
                </a:solidFill>
                <a:latin typeface="Cambria"/>
                <a:ea typeface="Cambria"/>
                <a:cs typeface="Cambria"/>
                <a:sym typeface="Cambria"/>
              </a:rPr>
              <a:t>pale blue solution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into a </a:t>
            </a:r>
            <a:r>
              <a:rPr lang="en" sz="1300" b="1">
                <a:solidFill>
                  <a:srgbClr val="990000"/>
                </a:solidFill>
                <a:latin typeface="Cambria"/>
                <a:ea typeface="Cambria"/>
                <a:cs typeface="Cambria"/>
                <a:sym typeface="Cambria"/>
              </a:rPr>
              <a:t>brick red precipitate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404" name="Google Shape;404;p34"/>
          <p:cNvCxnSpPr/>
          <p:nvPr/>
        </p:nvCxnSpPr>
        <p:spPr>
          <a:xfrm>
            <a:off x="3769500" y="-10500"/>
            <a:ext cx="0" cy="51501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Google Shape;409;p35"/>
          <p:cNvPicPr preferRelativeResize="0"/>
          <p:nvPr/>
        </p:nvPicPr>
        <p:blipFill rotWithShape="1">
          <a:blip r:embed="rId3">
            <a:alphaModFix/>
          </a:blip>
          <a:srcRect l="7318" r="18304"/>
          <a:stretch/>
        </p:blipFill>
        <p:spPr>
          <a:xfrm>
            <a:off x="0" y="0"/>
            <a:ext cx="574777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3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11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11" name="Google Shape;411;p35"/>
          <p:cNvSpPr txBox="1"/>
          <p:nvPr/>
        </p:nvSpPr>
        <p:spPr>
          <a:xfrm>
            <a:off x="6374677" y="2039849"/>
            <a:ext cx="2186600" cy="10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 </a:t>
            </a:r>
            <a:r>
              <a:rPr lang="en" sz="1300" b="1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colorimeter </a:t>
            </a:r>
            <a:r>
              <a:rPr lang="en" sz="1300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can be used to </a:t>
            </a:r>
            <a:r>
              <a:rPr lang="en" sz="1300" b="1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quantitatively </a:t>
            </a:r>
            <a:r>
              <a:rPr lang="en" sz="1300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measure the concentration of sugar in a food sample.</a:t>
            </a:r>
            <a:endParaRPr sz="1300" dirty="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412" name="Google Shape;412;p35"/>
          <p:cNvCxnSpPr/>
          <p:nvPr/>
        </p:nvCxnSpPr>
        <p:spPr>
          <a:xfrm>
            <a:off x="5747775" y="-3300"/>
            <a:ext cx="0" cy="51501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Testing for Non-Reducing Sugars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18" name="Google Shape;418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419" name="Google Shape;419;p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If the result of the reducing sugars test is </a:t>
            </a:r>
            <a:r>
              <a:rPr lang="en" b="1">
                <a:solidFill>
                  <a:srgbClr val="CCCCCC"/>
                </a:solidFill>
              </a:rPr>
              <a:t>negative</a:t>
            </a:r>
            <a:r>
              <a:rPr lang="en">
                <a:solidFill>
                  <a:srgbClr val="CCCCCC"/>
                </a:solidFill>
              </a:rPr>
              <a:t>, there still may be a </a:t>
            </a:r>
            <a:r>
              <a:rPr lang="en" b="1">
                <a:solidFill>
                  <a:srgbClr val="CCCCCC"/>
                </a:solidFill>
              </a:rPr>
              <a:t>non-reducing </a:t>
            </a:r>
            <a:r>
              <a:rPr lang="en">
                <a:solidFill>
                  <a:srgbClr val="CCCCCC"/>
                </a:solidFill>
              </a:rPr>
              <a:t>sugar present.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To test for non-reducing sugars, they must first be </a:t>
            </a:r>
            <a:r>
              <a:rPr lang="en" b="1">
                <a:solidFill>
                  <a:srgbClr val="CCCCCC"/>
                </a:solidFill>
              </a:rPr>
              <a:t>broken down </a:t>
            </a:r>
            <a:r>
              <a:rPr lang="en">
                <a:solidFill>
                  <a:srgbClr val="CCCCCC"/>
                </a:solidFill>
              </a:rPr>
              <a:t>into monosaccharides: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AutoNum type="arabicPeriod"/>
            </a:pPr>
            <a:r>
              <a:rPr lang="en">
                <a:solidFill>
                  <a:srgbClr val="CCCCCC"/>
                </a:solidFill>
              </a:rPr>
              <a:t>The glycosidic bonds can be hydrolysed by dilute </a:t>
            </a:r>
            <a:r>
              <a:rPr lang="en" b="1">
                <a:solidFill>
                  <a:srgbClr val="CCCCCC"/>
                </a:solidFill>
              </a:rPr>
              <a:t>hydrochloric acid </a:t>
            </a:r>
            <a:r>
              <a:rPr lang="en">
                <a:solidFill>
                  <a:srgbClr val="CCCCCC"/>
                </a:solidFill>
              </a:rPr>
              <a:t>(</a:t>
            </a:r>
            <a:r>
              <a:rPr lang="en" b="1">
                <a:solidFill>
                  <a:srgbClr val="CCCCCC"/>
                </a:solidFill>
              </a:rPr>
              <a:t>HCl</a:t>
            </a:r>
            <a:r>
              <a:rPr lang="en">
                <a:solidFill>
                  <a:srgbClr val="CCCCCC"/>
                </a:solidFill>
              </a:rPr>
              <a:t>).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AutoNum type="arabicPeriod"/>
            </a:pPr>
            <a:r>
              <a:rPr lang="en">
                <a:solidFill>
                  <a:srgbClr val="CCCCCC"/>
                </a:solidFill>
              </a:rPr>
              <a:t>After heating, the acid is </a:t>
            </a:r>
            <a:r>
              <a:rPr lang="en" b="1">
                <a:solidFill>
                  <a:srgbClr val="CCCCCC"/>
                </a:solidFill>
              </a:rPr>
              <a:t>neutralised </a:t>
            </a:r>
            <a:r>
              <a:rPr lang="en">
                <a:solidFill>
                  <a:srgbClr val="CCCCCC"/>
                </a:solidFill>
              </a:rPr>
              <a:t>by sodium hydrogencarbonate (NaHCO₃)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AutoNum type="arabicPeriod"/>
            </a:pPr>
            <a:r>
              <a:rPr lang="en">
                <a:solidFill>
                  <a:srgbClr val="CCCCCC"/>
                </a:solidFill>
              </a:rPr>
              <a:t>The rest of the test can be carried out as normal.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If a non-reducing sugar is present, a </a:t>
            </a:r>
            <a:r>
              <a:rPr lang="en" b="1">
                <a:solidFill>
                  <a:srgbClr val="990000"/>
                </a:solidFill>
              </a:rPr>
              <a:t>brick red precipitate</a:t>
            </a:r>
            <a:r>
              <a:rPr lang="en">
                <a:solidFill>
                  <a:srgbClr val="CCCCCC"/>
                </a:solidFill>
              </a:rPr>
              <a:t> will form.</a:t>
            </a:r>
            <a:endParaRPr>
              <a:solidFill>
                <a:srgbClr val="CCCCCC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CCCCCC"/>
              </a:solidFill>
            </a:endParaRPr>
          </a:p>
          <a:p>
            <a:pPr marL="9144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CCCCCC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Google Shape;42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97325" y="0"/>
            <a:ext cx="364667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426" name="Google Shape;426;p37"/>
          <p:cNvSpPr txBox="1"/>
          <p:nvPr/>
        </p:nvSpPr>
        <p:spPr>
          <a:xfrm>
            <a:off x="503600" y="1969200"/>
            <a:ext cx="4388100" cy="12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Hydrochloric acid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is necessary to hydrolyse the glycosidic bonds between non-reducing sugars. 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This allows for the reduction of the Cu</a:t>
            </a:r>
            <a:r>
              <a:rPr lang="en" sz="1300" baseline="30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2+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ion in Benedict’s reagent and the colour change from </a:t>
            </a:r>
            <a:r>
              <a:rPr lang="en" sz="1300" b="1">
                <a:solidFill>
                  <a:srgbClr val="91C7FB"/>
                </a:solidFill>
                <a:latin typeface="Cambria"/>
                <a:ea typeface="Cambria"/>
                <a:cs typeface="Cambria"/>
                <a:sym typeface="Cambria"/>
              </a:rPr>
              <a:t>blue</a:t>
            </a:r>
            <a:r>
              <a:rPr lang="en" sz="1200" b="1">
                <a:solidFill>
                  <a:srgbClr val="91C7FB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to </a:t>
            </a:r>
            <a:r>
              <a:rPr lang="en" sz="1300" b="1">
                <a:solidFill>
                  <a:srgbClr val="990000"/>
                </a:solidFill>
                <a:latin typeface="Cambria"/>
                <a:ea typeface="Cambria"/>
                <a:cs typeface="Cambria"/>
                <a:sym typeface="Cambria"/>
              </a:rPr>
              <a:t>brick red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427" name="Google Shape;427;p37"/>
          <p:cNvCxnSpPr/>
          <p:nvPr/>
        </p:nvCxnSpPr>
        <p:spPr>
          <a:xfrm>
            <a:off x="5497325" y="-3300"/>
            <a:ext cx="0" cy="51501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Polysaccharides - Amylose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33" name="Google Shape;433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434" name="Google Shape;434;p3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16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Polysaccharides are made from </a:t>
            </a:r>
            <a:r>
              <a:rPr lang="en" b="1">
                <a:solidFill>
                  <a:srgbClr val="CCCCCC"/>
                </a:solidFill>
              </a:rPr>
              <a:t>large numbers </a:t>
            </a:r>
            <a:r>
              <a:rPr lang="en">
                <a:solidFill>
                  <a:srgbClr val="CCCCCC"/>
                </a:solidFill>
              </a:rPr>
              <a:t>of monosaccharides joined together by glycosidic bonds.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Polysaccharides are formed from a number of repeating condensation reactions.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Lots of </a:t>
            </a:r>
            <a:r>
              <a:rPr lang="en" b="1">
                <a:solidFill>
                  <a:srgbClr val="CCCCCC"/>
                </a:solidFill>
              </a:rPr>
              <a:t>α-glucose</a:t>
            </a:r>
            <a:r>
              <a:rPr lang="en">
                <a:solidFill>
                  <a:srgbClr val="CCCCCC"/>
                </a:solidFill>
              </a:rPr>
              <a:t> molecules are joined together by </a:t>
            </a:r>
            <a:r>
              <a:rPr lang="en" b="1">
                <a:solidFill>
                  <a:srgbClr val="F1C232"/>
                </a:solidFill>
              </a:rPr>
              <a:t>1-4 glycosidic bonds</a:t>
            </a:r>
            <a:r>
              <a:rPr lang="en">
                <a:solidFill>
                  <a:srgbClr val="CCCCCC"/>
                </a:solidFill>
              </a:rPr>
              <a:t> to form the polysaccharide </a:t>
            </a:r>
            <a:r>
              <a:rPr lang="en" b="1">
                <a:solidFill>
                  <a:srgbClr val="CCCCCC"/>
                </a:solidFill>
              </a:rPr>
              <a:t>amylose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CCCCCC"/>
              </a:solidFill>
            </a:endParaRPr>
          </a:p>
          <a:p>
            <a:pPr marL="9144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CCCCCC"/>
              </a:solidFill>
            </a:endParaRPr>
          </a:p>
        </p:txBody>
      </p:sp>
      <p:grpSp>
        <p:nvGrpSpPr>
          <p:cNvPr id="435" name="Google Shape;435;p38"/>
          <p:cNvGrpSpPr/>
          <p:nvPr/>
        </p:nvGrpSpPr>
        <p:grpSpPr>
          <a:xfrm>
            <a:off x="1175350" y="3076900"/>
            <a:ext cx="6881820" cy="1471438"/>
            <a:chOff x="1127025" y="3076900"/>
            <a:chExt cx="6881820" cy="1471438"/>
          </a:xfrm>
        </p:grpSpPr>
        <p:sp>
          <p:nvSpPr>
            <p:cNvPr id="436" name="Google Shape;436;p38"/>
            <p:cNvSpPr/>
            <p:nvPr/>
          </p:nvSpPr>
          <p:spPr>
            <a:xfrm>
              <a:off x="1768053" y="4098163"/>
              <a:ext cx="470592" cy="44443"/>
            </a:xfrm>
            <a:custGeom>
              <a:avLst/>
              <a:gdLst/>
              <a:ahLst/>
              <a:cxnLst/>
              <a:rect l="l" t="t" r="r" b="b"/>
              <a:pathLst>
                <a:path w="27520" h="2599" extrusionOk="0">
                  <a:moveTo>
                    <a:pt x="1832" y="0"/>
                  </a:moveTo>
                  <a:lnTo>
                    <a:pt x="1406" y="1321"/>
                  </a:lnTo>
                  <a:lnTo>
                    <a:pt x="1" y="2599"/>
                  </a:lnTo>
                  <a:lnTo>
                    <a:pt x="27093" y="2599"/>
                  </a:lnTo>
                  <a:lnTo>
                    <a:pt x="27519" y="1321"/>
                  </a:lnTo>
                  <a:lnTo>
                    <a:pt x="2607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8"/>
            <p:cNvSpPr/>
            <p:nvPr/>
          </p:nvSpPr>
          <p:spPr>
            <a:xfrm>
              <a:off x="1476686" y="3804608"/>
              <a:ext cx="315427" cy="337999"/>
            </a:xfrm>
            <a:custGeom>
              <a:avLst/>
              <a:gdLst/>
              <a:ahLst/>
              <a:cxnLst/>
              <a:rect l="l" t="t" r="r" b="b"/>
              <a:pathLst>
                <a:path w="18446" h="19766" extrusionOk="0">
                  <a:moveTo>
                    <a:pt x="639" y="0"/>
                  </a:moveTo>
                  <a:lnTo>
                    <a:pt x="0" y="43"/>
                  </a:lnTo>
                  <a:lnTo>
                    <a:pt x="85" y="767"/>
                  </a:lnTo>
                  <a:lnTo>
                    <a:pt x="17040" y="19766"/>
                  </a:lnTo>
                  <a:lnTo>
                    <a:pt x="18445" y="18488"/>
                  </a:lnTo>
                  <a:lnTo>
                    <a:pt x="18019" y="15506"/>
                  </a:lnTo>
                  <a:lnTo>
                    <a:pt x="6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8"/>
            <p:cNvSpPr/>
            <p:nvPr/>
          </p:nvSpPr>
          <p:spPr>
            <a:xfrm>
              <a:off x="1470855" y="3486274"/>
              <a:ext cx="324165" cy="319069"/>
            </a:xfrm>
            <a:custGeom>
              <a:avLst/>
              <a:gdLst/>
              <a:ahLst/>
              <a:cxnLst/>
              <a:rect l="l" t="t" r="r" b="b"/>
              <a:pathLst>
                <a:path w="18957" h="18659" extrusionOk="0">
                  <a:moveTo>
                    <a:pt x="18360" y="1"/>
                  </a:moveTo>
                  <a:lnTo>
                    <a:pt x="0" y="18361"/>
                  </a:lnTo>
                  <a:lnTo>
                    <a:pt x="341" y="18659"/>
                  </a:lnTo>
                  <a:lnTo>
                    <a:pt x="980" y="18616"/>
                  </a:lnTo>
                  <a:lnTo>
                    <a:pt x="18957" y="597"/>
                  </a:lnTo>
                  <a:lnTo>
                    <a:pt x="18786" y="171"/>
                  </a:lnTo>
                  <a:lnTo>
                    <a:pt x="1836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8"/>
            <p:cNvSpPr/>
            <p:nvPr/>
          </p:nvSpPr>
          <p:spPr>
            <a:xfrm>
              <a:off x="2167235" y="3419994"/>
              <a:ext cx="142785" cy="153712"/>
            </a:xfrm>
            <a:custGeom>
              <a:avLst/>
              <a:gdLst/>
              <a:ahLst/>
              <a:cxnLst/>
              <a:rect l="l" t="t" r="r" b="b"/>
              <a:pathLst>
                <a:path w="8350" h="8989" extrusionOk="0">
                  <a:moveTo>
                    <a:pt x="4175" y="980"/>
                  </a:moveTo>
                  <a:cubicBezTo>
                    <a:pt x="4771" y="980"/>
                    <a:pt x="5283" y="1151"/>
                    <a:pt x="5751" y="1406"/>
                  </a:cubicBezTo>
                  <a:cubicBezTo>
                    <a:pt x="6220" y="1704"/>
                    <a:pt x="6561" y="2130"/>
                    <a:pt x="6774" y="2641"/>
                  </a:cubicBezTo>
                  <a:cubicBezTo>
                    <a:pt x="7029" y="3195"/>
                    <a:pt x="7157" y="3792"/>
                    <a:pt x="7157" y="4516"/>
                  </a:cubicBezTo>
                  <a:cubicBezTo>
                    <a:pt x="7157" y="5623"/>
                    <a:pt x="6859" y="6475"/>
                    <a:pt x="6305" y="7114"/>
                  </a:cubicBezTo>
                  <a:cubicBezTo>
                    <a:pt x="5751" y="7711"/>
                    <a:pt x="5027" y="8009"/>
                    <a:pt x="4175" y="8009"/>
                  </a:cubicBezTo>
                  <a:cubicBezTo>
                    <a:pt x="3323" y="8009"/>
                    <a:pt x="2599" y="7711"/>
                    <a:pt x="2045" y="7114"/>
                  </a:cubicBezTo>
                  <a:cubicBezTo>
                    <a:pt x="1491" y="6518"/>
                    <a:pt x="1193" y="5666"/>
                    <a:pt x="1193" y="4644"/>
                  </a:cubicBezTo>
                  <a:cubicBezTo>
                    <a:pt x="1193" y="3323"/>
                    <a:pt x="1491" y="2386"/>
                    <a:pt x="2088" y="1832"/>
                  </a:cubicBezTo>
                  <a:cubicBezTo>
                    <a:pt x="2684" y="1278"/>
                    <a:pt x="3366" y="980"/>
                    <a:pt x="4175" y="980"/>
                  </a:cubicBezTo>
                  <a:close/>
                  <a:moveTo>
                    <a:pt x="4175" y="0"/>
                  </a:moveTo>
                  <a:cubicBezTo>
                    <a:pt x="2940" y="0"/>
                    <a:pt x="1960" y="426"/>
                    <a:pt x="1193" y="1236"/>
                  </a:cubicBezTo>
                  <a:cubicBezTo>
                    <a:pt x="426" y="2045"/>
                    <a:pt x="0" y="3153"/>
                    <a:pt x="0" y="4601"/>
                  </a:cubicBezTo>
                  <a:cubicBezTo>
                    <a:pt x="0" y="5368"/>
                    <a:pt x="171" y="6092"/>
                    <a:pt x="512" y="6773"/>
                  </a:cubicBezTo>
                  <a:cubicBezTo>
                    <a:pt x="852" y="7455"/>
                    <a:pt x="1321" y="8009"/>
                    <a:pt x="2003" y="8392"/>
                  </a:cubicBezTo>
                  <a:cubicBezTo>
                    <a:pt x="2642" y="8818"/>
                    <a:pt x="3366" y="8989"/>
                    <a:pt x="4175" y="8989"/>
                  </a:cubicBezTo>
                  <a:cubicBezTo>
                    <a:pt x="4942" y="8989"/>
                    <a:pt x="5623" y="8818"/>
                    <a:pt x="6305" y="8477"/>
                  </a:cubicBezTo>
                  <a:cubicBezTo>
                    <a:pt x="6944" y="8094"/>
                    <a:pt x="7455" y="7583"/>
                    <a:pt x="7796" y="6859"/>
                  </a:cubicBezTo>
                  <a:cubicBezTo>
                    <a:pt x="8137" y="6177"/>
                    <a:pt x="8350" y="5410"/>
                    <a:pt x="8350" y="4516"/>
                  </a:cubicBezTo>
                  <a:cubicBezTo>
                    <a:pt x="8350" y="3664"/>
                    <a:pt x="8179" y="2854"/>
                    <a:pt x="7839" y="2173"/>
                  </a:cubicBezTo>
                  <a:cubicBezTo>
                    <a:pt x="7498" y="1491"/>
                    <a:pt x="6987" y="980"/>
                    <a:pt x="6348" y="597"/>
                  </a:cubicBezTo>
                  <a:cubicBezTo>
                    <a:pt x="5709" y="213"/>
                    <a:pt x="4984" y="0"/>
                    <a:pt x="4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8"/>
            <p:cNvSpPr/>
            <p:nvPr/>
          </p:nvSpPr>
          <p:spPr>
            <a:xfrm>
              <a:off x="1792095" y="3481914"/>
              <a:ext cx="355492" cy="14586"/>
            </a:xfrm>
            <a:custGeom>
              <a:avLst/>
              <a:gdLst/>
              <a:ahLst/>
              <a:cxnLst/>
              <a:rect l="l" t="t" r="r" b="b"/>
              <a:pathLst>
                <a:path w="20789" h="853" extrusionOk="0">
                  <a:moveTo>
                    <a:pt x="426" y="0"/>
                  </a:moveTo>
                  <a:lnTo>
                    <a:pt x="0" y="426"/>
                  </a:lnTo>
                  <a:lnTo>
                    <a:pt x="171" y="852"/>
                  </a:lnTo>
                  <a:lnTo>
                    <a:pt x="20788" y="852"/>
                  </a:lnTo>
                  <a:lnTo>
                    <a:pt x="207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8"/>
            <p:cNvSpPr/>
            <p:nvPr/>
          </p:nvSpPr>
          <p:spPr>
            <a:xfrm>
              <a:off x="2304907" y="3556213"/>
              <a:ext cx="254961" cy="249130"/>
            </a:xfrm>
            <a:custGeom>
              <a:avLst/>
              <a:gdLst/>
              <a:ahLst/>
              <a:cxnLst/>
              <a:rect l="l" t="t" r="r" b="b"/>
              <a:pathLst>
                <a:path w="14910" h="14569" extrusionOk="0">
                  <a:moveTo>
                    <a:pt x="597" y="0"/>
                  </a:moveTo>
                  <a:lnTo>
                    <a:pt x="1" y="597"/>
                  </a:lnTo>
                  <a:lnTo>
                    <a:pt x="13930" y="14526"/>
                  </a:lnTo>
                  <a:lnTo>
                    <a:pt x="14569" y="14569"/>
                  </a:lnTo>
                  <a:lnTo>
                    <a:pt x="14910" y="14271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8"/>
            <p:cNvSpPr/>
            <p:nvPr/>
          </p:nvSpPr>
          <p:spPr>
            <a:xfrm>
              <a:off x="2213850" y="3804608"/>
              <a:ext cx="340204" cy="357664"/>
            </a:xfrm>
            <a:custGeom>
              <a:avLst/>
              <a:gdLst/>
              <a:ahLst/>
              <a:cxnLst/>
              <a:rect l="l" t="t" r="r" b="b"/>
              <a:pathLst>
                <a:path w="19895" h="20916" extrusionOk="0">
                  <a:moveTo>
                    <a:pt x="19255" y="0"/>
                  </a:moveTo>
                  <a:lnTo>
                    <a:pt x="1" y="17167"/>
                  </a:lnTo>
                  <a:lnTo>
                    <a:pt x="1449" y="18488"/>
                  </a:lnTo>
                  <a:lnTo>
                    <a:pt x="1875" y="20916"/>
                  </a:lnTo>
                  <a:lnTo>
                    <a:pt x="19809" y="767"/>
                  </a:lnTo>
                  <a:lnTo>
                    <a:pt x="19894" y="43"/>
                  </a:lnTo>
                  <a:lnTo>
                    <a:pt x="192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8"/>
            <p:cNvSpPr/>
            <p:nvPr/>
          </p:nvSpPr>
          <p:spPr>
            <a:xfrm>
              <a:off x="2167235" y="4394626"/>
              <a:ext cx="142785" cy="153712"/>
            </a:xfrm>
            <a:custGeom>
              <a:avLst/>
              <a:gdLst/>
              <a:ahLst/>
              <a:cxnLst/>
              <a:rect l="l" t="t" r="r" b="b"/>
              <a:pathLst>
                <a:path w="8350" h="8989" extrusionOk="0">
                  <a:moveTo>
                    <a:pt x="4175" y="980"/>
                  </a:moveTo>
                  <a:cubicBezTo>
                    <a:pt x="4771" y="980"/>
                    <a:pt x="5283" y="1108"/>
                    <a:pt x="5751" y="1406"/>
                  </a:cubicBezTo>
                  <a:cubicBezTo>
                    <a:pt x="6220" y="1705"/>
                    <a:pt x="6561" y="2131"/>
                    <a:pt x="6774" y="2642"/>
                  </a:cubicBezTo>
                  <a:cubicBezTo>
                    <a:pt x="7029" y="3153"/>
                    <a:pt x="7157" y="3792"/>
                    <a:pt x="7157" y="4473"/>
                  </a:cubicBezTo>
                  <a:cubicBezTo>
                    <a:pt x="7157" y="5624"/>
                    <a:pt x="6859" y="6476"/>
                    <a:pt x="6305" y="7072"/>
                  </a:cubicBezTo>
                  <a:cubicBezTo>
                    <a:pt x="5751" y="7711"/>
                    <a:pt x="5027" y="8009"/>
                    <a:pt x="4175" y="8009"/>
                  </a:cubicBezTo>
                  <a:cubicBezTo>
                    <a:pt x="3323" y="8009"/>
                    <a:pt x="2599" y="7711"/>
                    <a:pt x="2045" y="7072"/>
                  </a:cubicBezTo>
                  <a:cubicBezTo>
                    <a:pt x="1491" y="6476"/>
                    <a:pt x="1193" y="5666"/>
                    <a:pt x="1193" y="4601"/>
                  </a:cubicBezTo>
                  <a:cubicBezTo>
                    <a:pt x="1193" y="3323"/>
                    <a:pt x="1491" y="2386"/>
                    <a:pt x="2088" y="1832"/>
                  </a:cubicBezTo>
                  <a:cubicBezTo>
                    <a:pt x="2684" y="1236"/>
                    <a:pt x="3366" y="980"/>
                    <a:pt x="4175" y="980"/>
                  </a:cubicBezTo>
                  <a:close/>
                  <a:moveTo>
                    <a:pt x="4175" y="1"/>
                  </a:moveTo>
                  <a:cubicBezTo>
                    <a:pt x="2940" y="1"/>
                    <a:pt x="1960" y="384"/>
                    <a:pt x="1193" y="1193"/>
                  </a:cubicBezTo>
                  <a:cubicBezTo>
                    <a:pt x="426" y="2045"/>
                    <a:pt x="0" y="3153"/>
                    <a:pt x="0" y="4601"/>
                  </a:cubicBezTo>
                  <a:cubicBezTo>
                    <a:pt x="0" y="5368"/>
                    <a:pt x="171" y="6092"/>
                    <a:pt x="512" y="6774"/>
                  </a:cubicBezTo>
                  <a:cubicBezTo>
                    <a:pt x="852" y="7455"/>
                    <a:pt x="1321" y="8009"/>
                    <a:pt x="2003" y="8392"/>
                  </a:cubicBezTo>
                  <a:cubicBezTo>
                    <a:pt x="2642" y="8776"/>
                    <a:pt x="3366" y="8989"/>
                    <a:pt x="4175" y="8989"/>
                  </a:cubicBezTo>
                  <a:cubicBezTo>
                    <a:pt x="4942" y="8989"/>
                    <a:pt x="5623" y="8818"/>
                    <a:pt x="6305" y="8435"/>
                  </a:cubicBezTo>
                  <a:cubicBezTo>
                    <a:pt x="6944" y="8094"/>
                    <a:pt x="7455" y="7583"/>
                    <a:pt x="7796" y="6859"/>
                  </a:cubicBezTo>
                  <a:cubicBezTo>
                    <a:pt x="8137" y="6177"/>
                    <a:pt x="8350" y="5368"/>
                    <a:pt x="8350" y="4516"/>
                  </a:cubicBezTo>
                  <a:cubicBezTo>
                    <a:pt x="8350" y="3621"/>
                    <a:pt x="8179" y="2855"/>
                    <a:pt x="7839" y="2173"/>
                  </a:cubicBezTo>
                  <a:cubicBezTo>
                    <a:pt x="7498" y="1492"/>
                    <a:pt x="6987" y="938"/>
                    <a:pt x="6348" y="554"/>
                  </a:cubicBezTo>
                  <a:cubicBezTo>
                    <a:pt x="5709" y="171"/>
                    <a:pt x="4984" y="1"/>
                    <a:pt x="41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8"/>
            <p:cNvSpPr/>
            <p:nvPr/>
          </p:nvSpPr>
          <p:spPr>
            <a:xfrm>
              <a:off x="2335499" y="4396815"/>
              <a:ext cx="116571" cy="148616"/>
            </a:xfrm>
            <a:custGeom>
              <a:avLst/>
              <a:gdLst/>
              <a:ahLst/>
              <a:cxnLst/>
              <a:rect l="l" t="t" r="r" b="b"/>
              <a:pathLst>
                <a:path w="6817" h="8691" extrusionOk="0">
                  <a:moveTo>
                    <a:pt x="1" y="0"/>
                  </a:moveTo>
                  <a:lnTo>
                    <a:pt x="1" y="8690"/>
                  </a:lnTo>
                  <a:lnTo>
                    <a:pt x="1193" y="8690"/>
                  </a:lnTo>
                  <a:lnTo>
                    <a:pt x="1193" y="4601"/>
                  </a:lnTo>
                  <a:lnTo>
                    <a:pt x="5666" y="4601"/>
                  </a:lnTo>
                  <a:lnTo>
                    <a:pt x="5666" y="8690"/>
                  </a:lnTo>
                  <a:lnTo>
                    <a:pt x="6816" y="8690"/>
                  </a:lnTo>
                  <a:lnTo>
                    <a:pt x="6816" y="0"/>
                  </a:lnTo>
                  <a:lnTo>
                    <a:pt x="5666" y="0"/>
                  </a:lnTo>
                  <a:lnTo>
                    <a:pt x="5666" y="3579"/>
                  </a:lnTo>
                  <a:lnTo>
                    <a:pt x="1193" y="3579"/>
                  </a:lnTo>
                  <a:lnTo>
                    <a:pt x="119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8"/>
            <p:cNvSpPr/>
            <p:nvPr/>
          </p:nvSpPr>
          <p:spPr>
            <a:xfrm>
              <a:off x="2231343" y="4120735"/>
              <a:ext cx="14586" cy="254243"/>
            </a:xfrm>
            <a:custGeom>
              <a:avLst/>
              <a:gdLst/>
              <a:ahLst/>
              <a:cxnLst/>
              <a:rect l="l" t="t" r="r" b="b"/>
              <a:pathLst>
                <a:path w="853" h="14868" extrusionOk="0">
                  <a:moveTo>
                    <a:pt x="426" y="1"/>
                  </a:moveTo>
                  <a:lnTo>
                    <a:pt x="0" y="1279"/>
                  </a:lnTo>
                  <a:lnTo>
                    <a:pt x="0" y="14867"/>
                  </a:lnTo>
                  <a:lnTo>
                    <a:pt x="852" y="14867"/>
                  </a:lnTo>
                  <a:lnTo>
                    <a:pt x="852" y="2429"/>
                  </a:lnTo>
                  <a:lnTo>
                    <a:pt x="4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8"/>
            <p:cNvSpPr/>
            <p:nvPr/>
          </p:nvSpPr>
          <p:spPr>
            <a:xfrm>
              <a:off x="2552567" y="3800230"/>
              <a:ext cx="134064" cy="227293"/>
            </a:xfrm>
            <a:custGeom>
              <a:avLst/>
              <a:gdLst/>
              <a:ahLst/>
              <a:cxnLst/>
              <a:rect l="l" t="t" r="r" b="b"/>
              <a:pathLst>
                <a:path w="7840" h="13292" extrusionOk="0">
                  <a:moveTo>
                    <a:pt x="427" y="1"/>
                  </a:moveTo>
                  <a:lnTo>
                    <a:pt x="86" y="299"/>
                  </a:lnTo>
                  <a:lnTo>
                    <a:pt x="1" y="1023"/>
                  </a:lnTo>
                  <a:lnTo>
                    <a:pt x="7115" y="13291"/>
                  </a:lnTo>
                  <a:lnTo>
                    <a:pt x="7839" y="12865"/>
                  </a:lnTo>
                  <a:lnTo>
                    <a:pt x="427" y="1"/>
                  </a:ln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8"/>
            <p:cNvSpPr/>
            <p:nvPr/>
          </p:nvSpPr>
          <p:spPr>
            <a:xfrm>
              <a:off x="1234105" y="4032602"/>
              <a:ext cx="142067" cy="153712"/>
            </a:xfrm>
            <a:custGeom>
              <a:avLst/>
              <a:gdLst/>
              <a:ahLst/>
              <a:cxnLst/>
              <a:rect l="l" t="t" r="r" b="b"/>
              <a:pathLst>
                <a:path w="8308" h="8989" extrusionOk="0">
                  <a:moveTo>
                    <a:pt x="4133" y="1023"/>
                  </a:moveTo>
                  <a:cubicBezTo>
                    <a:pt x="4729" y="1023"/>
                    <a:pt x="5240" y="1151"/>
                    <a:pt x="5709" y="1449"/>
                  </a:cubicBezTo>
                  <a:cubicBezTo>
                    <a:pt x="6178" y="1747"/>
                    <a:pt x="6518" y="2130"/>
                    <a:pt x="6774" y="2684"/>
                  </a:cubicBezTo>
                  <a:cubicBezTo>
                    <a:pt x="6987" y="3195"/>
                    <a:pt x="7115" y="3792"/>
                    <a:pt x="7115" y="4516"/>
                  </a:cubicBezTo>
                  <a:cubicBezTo>
                    <a:pt x="7115" y="5623"/>
                    <a:pt x="6817" y="6518"/>
                    <a:pt x="6263" y="7114"/>
                  </a:cubicBezTo>
                  <a:cubicBezTo>
                    <a:pt x="5709" y="7711"/>
                    <a:pt x="4985" y="8009"/>
                    <a:pt x="4133" y="8009"/>
                  </a:cubicBezTo>
                  <a:cubicBezTo>
                    <a:pt x="3281" y="8009"/>
                    <a:pt x="2557" y="7711"/>
                    <a:pt x="2003" y="7114"/>
                  </a:cubicBezTo>
                  <a:cubicBezTo>
                    <a:pt x="1449" y="6518"/>
                    <a:pt x="1151" y="5709"/>
                    <a:pt x="1151" y="4644"/>
                  </a:cubicBezTo>
                  <a:cubicBezTo>
                    <a:pt x="1151" y="3323"/>
                    <a:pt x="1449" y="2386"/>
                    <a:pt x="2046" y="1832"/>
                  </a:cubicBezTo>
                  <a:cubicBezTo>
                    <a:pt x="2642" y="1278"/>
                    <a:pt x="3324" y="1023"/>
                    <a:pt x="4133" y="1023"/>
                  </a:cubicBezTo>
                  <a:close/>
                  <a:moveTo>
                    <a:pt x="4133" y="0"/>
                  </a:moveTo>
                  <a:cubicBezTo>
                    <a:pt x="2940" y="0"/>
                    <a:pt x="1918" y="426"/>
                    <a:pt x="1151" y="1236"/>
                  </a:cubicBezTo>
                  <a:cubicBezTo>
                    <a:pt x="384" y="2045"/>
                    <a:pt x="1" y="3195"/>
                    <a:pt x="1" y="4644"/>
                  </a:cubicBezTo>
                  <a:cubicBezTo>
                    <a:pt x="1" y="5410"/>
                    <a:pt x="129" y="6134"/>
                    <a:pt x="469" y="6816"/>
                  </a:cubicBezTo>
                  <a:cubicBezTo>
                    <a:pt x="810" y="7498"/>
                    <a:pt x="1321" y="8009"/>
                    <a:pt x="1960" y="8435"/>
                  </a:cubicBezTo>
                  <a:cubicBezTo>
                    <a:pt x="2599" y="8818"/>
                    <a:pt x="3324" y="8989"/>
                    <a:pt x="4133" y="8989"/>
                  </a:cubicBezTo>
                  <a:cubicBezTo>
                    <a:pt x="4900" y="8989"/>
                    <a:pt x="5581" y="8818"/>
                    <a:pt x="6263" y="8477"/>
                  </a:cubicBezTo>
                  <a:cubicBezTo>
                    <a:pt x="6902" y="8137"/>
                    <a:pt x="7413" y="7583"/>
                    <a:pt x="7754" y="6901"/>
                  </a:cubicBezTo>
                  <a:cubicBezTo>
                    <a:pt x="8137" y="6177"/>
                    <a:pt x="8308" y="5410"/>
                    <a:pt x="8308" y="4516"/>
                  </a:cubicBezTo>
                  <a:cubicBezTo>
                    <a:pt x="8308" y="3664"/>
                    <a:pt x="8137" y="2897"/>
                    <a:pt x="7796" y="2173"/>
                  </a:cubicBezTo>
                  <a:cubicBezTo>
                    <a:pt x="7456" y="1491"/>
                    <a:pt x="6944" y="980"/>
                    <a:pt x="6305" y="597"/>
                  </a:cubicBezTo>
                  <a:cubicBezTo>
                    <a:pt x="5666" y="213"/>
                    <a:pt x="4942" y="0"/>
                    <a:pt x="4133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8"/>
            <p:cNvSpPr/>
            <p:nvPr/>
          </p:nvSpPr>
          <p:spPr>
            <a:xfrm>
              <a:off x="1344110" y="3800230"/>
              <a:ext cx="134047" cy="227293"/>
            </a:xfrm>
            <a:custGeom>
              <a:avLst/>
              <a:gdLst/>
              <a:ahLst/>
              <a:cxnLst/>
              <a:rect l="l" t="t" r="r" b="b"/>
              <a:pathLst>
                <a:path w="7839" h="13292" extrusionOk="0">
                  <a:moveTo>
                    <a:pt x="7412" y="1"/>
                  </a:moveTo>
                  <a:lnTo>
                    <a:pt x="0" y="12865"/>
                  </a:lnTo>
                  <a:lnTo>
                    <a:pt x="724" y="13291"/>
                  </a:lnTo>
                  <a:lnTo>
                    <a:pt x="7838" y="1023"/>
                  </a:lnTo>
                  <a:lnTo>
                    <a:pt x="7753" y="299"/>
                  </a:lnTo>
                  <a:lnTo>
                    <a:pt x="7412" y="1"/>
                  </a:ln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8"/>
            <p:cNvSpPr/>
            <p:nvPr/>
          </p:nvSpPr>
          <p:spPr>
            <a:xfrm>
              <a:off x="1721438" y="3707719"/>
              <a:ext cx="142050" cy="154447"/>
            </a:xfrm>
            <a:custGeom>
              <a:avLst/>
              <a:gdLst/>
              <a:ahLst/>
              <a:cxnLst/>
              <a:rect l="l" t="t" r="r" b="b"/>
              <a:pathLst>
                <a:path w="8307" h="9032" extrusionOk="0">
                  <a:moveTo>
                    <a:pt x="4175" y="1023"/>
                  </a:moveTo>
                  <a:cubicBezTo>
                    <a:pt x="4729" y="1023"/>
                    <a:pt x="5240" y="1151"/>
                    <a:pt x="5708" y="1449"/>
                  </a:cubicBezTo>
                  <a:cubicBezTo>
                    <a:pt x="6177" y="1747"/>
                    <a:pt x="6518" y="2131"/>
                    <a:pt x="6773" y="2684"/>
                  </a:cubicBezTo>
                  <a:cubicBezTo>
                    <a:pt x="6986" y="3195"/>
                    <a:pt x="7114" y="3834"/>
                    <a:pt x="7114" y="4516"/>
                  </a:cubicBezTo>
                  <a:cubicBezTo>
                    <a:pt x="7114" y="5624"/>
                    <a:pt x="6859" y="6518"/>
                    <a:pt x="6262" y="7115"/>
                  </a:cubicBezTo>
                  <a:cubicBezTo>
                    <a:pt x="5708" y="7711"/>
                    <a:pt x="5027" y="8009"/>
                    <a:pt x="4132" y="8009"/>
                  </a:cubicBezTo>
                  <a:cubicBezTo>
                    <a:pt x="3280" y="8009"/>
                    <a:pt x="2599" y="7711"/>
                    <a:pt x="2002" y="7115"/>
                  </a:cubicBezTo>
                  <a:cubicBezTo>
                    <a:pt x="1449" y="6518"/>
                    <a:pt x="1193" y="5709"/>
                    <a:pt x="1193" y="4644"/>
                  </a:cubicBezTo>
                  <a:cubicBezTo>
                    <a:pt x="1193" y="3323"/>
                    <a:pt x="1449" y="2386"/>
                    <a:pt x="2045" y="1832"/>
                  </a:cubicBezTo>
                  <a:cubicBezTo>
                    <a:pt x="2641" y="1279"/>
                    <a:pt x="3323" y="1023"/>
                    <a:pt x="4175" y="1023"/>
                  </a:cubicBezTo>
                  <a:close/>
                  <a:moveTo>
                    <a:pt x="4132" y="1"/>
                  </a:moveTo>
                  <a:cubicBezTo>
                    <a:pt x="2940" y="1"/>
                    <a:pt x="1917" y="427"/>
                    <a:pt x="1150" y="1236"/>
                  </a:cubicBezTo>
                  <a:cubicBezTo>
                    <a:pt x="384" y="2045"/>
                    <a:pt x="0" y="3195"/>
                    <a:pt x="0" y="4644"/>
                  </a:cubicBezTo>
                  <a:cubicBezTo>
                    <a:pt x="0" y="5411"/>
                    <a:pt x="171" y="6135"/>
                    <a:pt x="469" y="6816"/>
                  </a:cubicBezTo>
                  <a:cubicBezTo>
                    <a:pt x="810" y="7498"/>
                    <a:pt x="1321" y="8009"/>
                    <a:pt x="1960" y="8435"/>
                  </a:cubicBezTo>
                  <a:cubicBezTo>
                    <a:pt x="2599" y="8818"/>
                    <a:pt x="3323" y="9031"/>
                    <a:pt x="4132" y="9031"/>
                  </a:cubicBezTo>
                  <a:cubicBezTo>
                    <a:pt x="4899" y="9031"/>
                    <a:pt x="5623" y="8818"/>
                    <a:pt x="6262" y="8478"/>
                  </a:cubicBezTo>
                  <a:cubicBezTo>
                    <a:pt x="6901" y="8137"/>
                    <a:pt x="7412" y="7583"/>
                    <a:pt x="7753" y="6902"/>
                  </a:cubicBezTo>
                  <a:cubicBezTo>
                    <a:pt x="8137" y="6220"/>
                    <a:pt x="8307" y="5411"/>
                    <a:pt x="8307" y="4516"/>
                  </a:cubicBezTo>
                  <a:cubicBezTo>
                    <a:pt x="8307" y="3664"/>
                    <a:pt x="8137" y="2897"/>
                    <a:pt x="7796" y="2216"/>
                  </a:cubicBezTo>
                  <a:cubicBezTo>
                    <a:pt x="7455" y="1492"/>
                    <a:pt x="6986" y="980"/>
                    <a:pt x="6305" y="597"/>
                  </a:cubicBezTo>
                  <a:cubicBezTo>
                    <a:pt x="5666" y="214"/>
                    <a:pt x="4942" y="1"/>
                    <a:pt x="41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8"/>
            <p:cNvSpPr/>
            <p:nvPr/>
          </p:nvSpPr>
          <p:spPr>
            <a:xfrm>
              <a:off x="1889702" y="3710643"/>
              <a:ext cx="115835" cy="148616"/>
            </a:xfrm>
            <a:custGeom>
              <a:avLst/>
              <a:gdLst/>
              <a:ahLst/>
              <a:cxnLst/>
              <a:rect l="l" t="t" r="r" b="b"/>
              <a:pathLst>
                <a:path w="6774" h="8691" extrusionOk="0">
                  <a:moveTo>
                    <a:pt x="0" y="0"/>
                  </a:moveTo>
                  <a:lnTo>
                    <a:pt x="0" y="8690"/>
                  </a:lnTo>
                  <a:lnTo>
                    <a:pt x="1151" y="8690"/>
                  </a:lnTo>
                  <a:lnTo>
                    <a:pt x="1151" y="4601"/>
                  </a:lnTo>
                  <a:lnTo>
                    <a:pt x="5623" y="4601"/>
                  </a:lnTo>
                  <a:lnTo>
                    <a:pt x="5623" y="8690"/>
                  </a:lnTo>
                  <a:lnTo>
                    <a:pt x="6774" y="8690"/>
                  </a:lnTo>
                  <a:lnTo>
                    <a:pt x="6774" y="0"/>
                  </a:lnTo>
                  <a:lnTo>
                    <a:pt x="5623" y="0"/>
                  </a:lnTo>
                  <a:lnTo>
                    <a:pt x="5623" y="3578"/>
                  </a:lnTo>
                  <a:lnTo>
                    <a:pt x="1151" y="3578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8"/>
            <p:cNvSpPr/>
            <p:nvPr/>
          </p:nvSpPr>
          <p:spPr>
            <a:xfrm>
              <a:off x="1784811" y="3881079"/>
              <a:ext cx="14586" cy="239674"/>
            </a:xfrm>
            <a:custGeom>
              <a:avLst/>
              <a:gdLst/>
              <a:ahLst/>
              <a:cxnLst/>
              <a:rect l="l" t="t" r="r" b="b"/>
              <a:pathLst>
                <a:path w="853" h="14016" extrusionOk="0">
                  <a:moveTo>
                    <a:pt x="0" y="1"/>
                  </a:moveTo>
                  <a:lnTo>
                    <a:pt x="0" y="11034"/>
                  </a:lnTo>
                  <a:lnTo>
                    <a:pt x="426" y="14016"/>
                  </a:lnTo>
                  <a:lnTo>
                    <a:pt x="852" y="12695"/>
                  </a:lnTo>
                  <a:lnTo>
                    <a:pt x="85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8"/>
            <p:cNvSpPr/>
            <p:nvPr/>
          </p:nvSpPr>
          <p:spPr>
            <a:xfrm>
              <a:off x="1727987" y="3076900"/>
              <a:ext cx="131140" cy="153712"/>
            </a:xfrm>
            <a:custGeom>
              <a:avLst/>
              <a:gdLst/>
              <a:ahLst/>
              <a:cxnLst/>
              <a:rect l="l" t="t" r="r" b="b"/>
              <a:pathLst>
                <a:path w="7669" h="8989" extrusionOk="0">
                  <a:moveTo>
                    <a:pt x="4090" y="1"/>
                  </a:moveTo>
                  <a:cubicBezTo>
                    <a:pt x="3323" y="1"/>
                    <a:pt x="2642" y="171"/>
                    <a:pt x="2003" y="512"/>
                  </a:cubicBezTo>
                  <a:cubicBezTo>
                    <a:pt x="1364" y="895"/>
                    <a:pt x="853" y="1406"/>
                    <a:pt x="512" y="2088"/>
                  </a:cubicBezTo>
                  <a:cubicBezTo>
                    <a:pt x="171" y="2727"/>
                    <a:pt x="1" y="3536"/>
                    <a:pt x="1" y="4431"/>
                  </a:cubicBezTo>
                  <a:cubicBezTo>
                    <a:pt x="1" y="5283"/>
                    <a:pt x="171" y="6050"/>
                    <a:pt x="469" y="6774"/>
                  </a:cubicBezTo>
                  <a:cubicBezTo>
                    <a:pt x="767" y="7498"/>
                    <a:pt x="1236" y="8052"/>
                    <a:pt x="1790" y="8435"/>
                  </a:cubicBezTo>
                  <a:cubicBezTo>
                    <a:pt x="2386" y="8819"/>
                    <a:pt x="3153" y="8989"/>
                    <a:pt x="4090" y="8989"/>
                  </a:cubicBezTo>
                  <a:cubicBezTo>
                    <a:pt x="4985" y="8989"/>
                    <a:pt x="5751" y="8733"/>
                    <a:pt x="6390" y="8265"/>
                  </a:cubicBezTo>
                  <a:cubicBezTo>
                    <a:pt x="7029" y="7754"/>
                    <a:pt x="7455" y="7029"/>
                    <a:pt x="7668" y="6092"/>
                  </a:cubicBezTo>
                  <a:lnTo>
                    <a:pt x="6518" y="5794"/>
                  </a:lnTo>
                  <a:cubicBezTo>
                    <a:pt x="6390" y="6518"/>
                    <a:pt x="6050" y="7072"/>
                    <a:pt x="5624" y="7455"/>
                  </a:cubicBezTo>
                  <a:cubicBezTo>
                    <a:pt x="5198" y="7839"/>
                    <a:pt x="4644" y="8009"/>
                    <a:pt x="4005" y="8009"/>
                  </a:cubicBezTo>
                  <a:cubicBezTo>
                    <a:pt x="3451" y="8009"/>
                    <a:pt x="2982" y="7881"/>
                    <a:pt x="2514" y="7626"/>
                  </a:cubicBezTo>
                  <a:cubicBezTo>
                    <a:pt x="2045" y="7328"/>
                    <a:pt x="1747" y="6902"/>
                    <a:pt x="1534" y="6348"/>
                  </a:cubicBezTo>
                  <a:cubicBezTo>
                    <a:pt x="1321" y="5837"/>
                    <a:pt x="1193" y="5155"/>
                    <a:pt x="1193" y="4431"/>
                  </a:cubicBezTo>
                  <a:cubicBezTo>
                    <a:pt x="1193" y="3877"/>
                    <a:pt x="1279" y="3323"/>
                    <a:pt x="1449" y="2770"/>
                  </a:cubicBezTo>
                  <a:cubicBezTo>
                    <a:pt x="1662" y="2216"/>
                    <a:pt x="1960" y="1790"/>
                    <a:pt x="2429" y="1492"/>
                  </a:cubicBezTo>
                  <a:cubicBezTo>
                    <a:pt x="2855" y="1151"/>
                    <a:pt x="3408" y="980"/>
                    <a:pt x="4090" y="980"/>
                  </a:cubicBezTo>
                  <a:cubicBezTo>
                    <a:pt x="4644" y="980"/>
                    <a:pt x="5155" y="1151"/>
                    <a:pt x="5538" y="1406"/>
                  </a:cubicBezTo>
                  <a:cubicBezTo>
                    <a:pt x="5922" y="1705"/>
                    <a:pt x="6220" y="2173"/>
                    <a:pt x="6390" y="2812"/>
                  </a:cubicBezTo>
                  <a:lnTo>
                    <a:pt x="7541" y="2557"/>
                  </a:lnTo>
                  <a:cubicBezTo>
                    <a:pt x="7285" y="1747"/>
                    <a:pt x="6902" y="1108"/>
                    <a:pt x="6305" y="682"/>
                  </a:cubicBezTo>
                  <a:cubicBezTo>
                    <a:pt x="5709" y="214"/>
                    <a:pt x="4985" y="1"/>
                    <a:pt x="40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8"/>
            <p:cNvSpPr/>
            <p:nvPr/>
          </p:nvSpPr>
          <p:spPr>
            <a:xfrm>
              <a:off x="1884606" y="3079824"/>
              <a:ext cx="115835" cy="148616"/>
            </a:xfrm>
            <a:custGeom>
              <a:avLst/>
              <a:gdLst/>
              <a:ahLst/>
              <a:cxnLst/>
              <a:rect l="l" t="t" r="r" b="b"/>
              <a:pathLst>
                <a:path w="6774" h="8691" extrusionOk="0">
                  <a:moveTo>
                    <a:pt x="0" y="0"/>
                  </a:moveTo>
                  <a:lnTo>
                    <a:pt x="0" y="8690"/>
                  </a:lnTo>
                  <a:lnTo>
                    <a:pt x="1150" y="8690"/>
                  </a:lnTo>
                  <a:lnTo>
                    <a:pt x="1150" y="4601"/>
                  </a:lnTo>
                  <a:lnTo>
                    <a:pt x="5623" y="4601"/>
                  </a:lnTo>
                  <a:lnTo>
                    <a:pt x="5623" y="8690"/>
                  </a:lnTo>
                  <a:lnTo>
                    <a:pt x="6773" y="8690"/>
                  </a:lnTo>
                  <a:lnTo>
                    <a:pt x="6773" y="0"/>
                  </a:lnTo>
                  <a:lnTo>
                    <a:pt x="5623" y="0"/>
                  </a:lnTo>
                  <a:lnTo>
                    <a:pt x="5623" y="3578"/>
                  </a:lnTo>
                  <a:lnTo>
                    <a:pt x="1150" y="3578"/>
                  </a:lnTo>
                  <a:lnTo>
                    <a:pt x="11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8"/>
            <p:cNvSpPr/>
            <p:nvPr/>
          </p:nvSpPr>
          <p:spPr>
            <a:xfrm>
              <a:off x="2021543" y="3155577"/>
              <a:ext cx="73598" cy="111458"/>
            </a:xfrm>
            <a:custGeom>
              <a:avLst/>
              <a:gdLst/>
              <a:ahLst/>
              <a:cxnLst/>
              <a:rect l="l" t="t" r="r" b="b"/>
              <a:pathLst>
                <a:path w="4304" h="6518" extrusionOk="0">
                  <a:moveTo>
                    <a:pt x="2258" y="0"/>
                  </a:moveTo>
                  <a:cubicBezTo>
                    <a:pt x="1619" y="0"/>
                    <a:pt x="1151" y="128"/>
                    <a:pt x="768" y="469"/>
                  </a:cubicBezTo>
                  <a:cubicBezTo>
                    <a:pt x="427" y="767"/>
                    <a:pt x="214" y="1236"/>
                    <a:pt x="129" y="1875"/>
                  </a:cubicBezTo>
                  <a:lnTo>
                    <a:pt x="981" y="1960"/>
                  </a:lnTo>
                  <a:cubicBezTo>
                    <a:pt x="981" y="1534"/>
                    <a:pt x="1066" y="1236"/>
                    <a:pt x="1321" y="980"/>
                  </a:cubicBezTo>
                  <a:cubicBezTo>
                    <a:pt x="1534" y="767"/>
                    <a:pt x="1875" y="639"/>
                    <a:pt x="2258" y="639"/>
                  </a:cubicBezTo>
                  <a:cubicBezTo>
                    <a:pt x="2599" y="639"/>
                    <a:pt x="2897" y="767"/>
                    <a:pt x="3153" y="980"/>
                  </a:cubicBezTo>
                  <a:cubicBezTo>
                    <a:pt x="3366" y="1193"/>
                    <a:pt x="3494" y="1449"/>
                    <a:pt x="3494" y="1789"/>
                  </a:cubicBezTo>
                  <a:cubicBezTo>
                    <a:pt x="3494" y="2088"/>
                    <a:pt x="3366" y="2386"/>
                    <a:pt x="3110" y="2727"/>
                  </a:cubicBezTo>
                  <a:cubicBezTo>
                    <a:pt x="2855" y="3067"/>
                    <a:pt x="2386" y="3536"/>
                    <a:pt x="1662" y="4132"/>
                  </a:cubicBezTo>
                  <a:cubicBezTo>
                    <a:pt x="1194" y="4473"/>
                    <a:pt x="853" y="4814"/>
                    <a:pt x="597" y="5112"/>
                  </a:cubicBezTo>
                  <a:cubicBezTo>
                    <a:pt x="384" y="5410"/>
                    <a:pt x="214" y="5666"/>
                    <a:pt x="86" y="5964"/>
                  </a:cubicBezTo>
                  <a:cubicBezTo>
                    <a:pt x="1" y="6134"/>
                    <a:pt x="1" y="6347"/>
                    <a:pt x="1" y="6518"/>
                  </a:cubicBezTo>
                  <a:lnTo>
                    <a:pt x="4303" y="6518"/>
                  </a:lnTo>
                  <a:lnTo>
                    <a:pt x="4303" y="5751"/>
                  </a:lnTo>
                  <a:lnTo>
                    <a:pt x="1108" y="5751"/>
                  </a:lnTo>
                  <a:cubicBezTo>
                    <a:pt x="1194" y="5623"/>
                    <a:pt x="1321" y="5453"/>
                    <a:pt x="1449" y="5325"/>
                  </a:cubicBezTo>
                  <a:cubicBezTo>
                    <a:pt x="1577" y="5197"/>
                    <a:pt x="1875" y="4899"/>
                    <a:pt x="2386" y="4516"/>
                  </a:cubicBezTo>
                  <a:cubicBezTo>
                    <a:pt x="2940" y="4005"/>
                    <a:pt x="3366" y="3621"/>
                    <a:pt x="3622" y="3366"/>
                  </a:cubicBezTo>
                  <a:cubicBezTo>
                    <a:pt x="3835" y="3067"/>
                    <a:pt x="4048" y="2812"/>
                    <a:pt x="4133" y="2556"/>
                  </a:cubicBezTo>
                  <a:cubicBezTo>
                    <a:pt x="4261" y="2301"/>
                    <a:pt x="4303" y="2045"/>
                    <a:pt x="4303" y="1789"/>
                  </a:cubicBezTo>
                  <a:cubicBezTo>
                    <a:pt x="4303" y="1278"/>
                    <a:pt x="4133" y="852"/>
                    <a:pt x="3749" y="511"/>
                  </a:cubicBezTo>
                  <a:cubicBezTo>
                    <a:pt x="3366" y="171"/>
                    <a:pt x="2897" y="0"/>
                    <a:pt x="2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8"/>
            <p:cNvSpPr/>
            <p:nvPr/>
          </p:nvSpPr>
          <p:spPr>
            <a:xfrm>
              <a:off x="2106770" y="3076900"/>
              <a:ext cx="142067" cy="153712"/>
            </a:xfrm>
            <a:custGeom>
              <a:avLst/>
              <a:gdLst/>
              <a:ahLst/>
              <a:cxnLst/>
              <a:rect l="l" t="t" r="r" b="b"/>
              <a:pathLst>
                <a:path w="8308" h="8989" extrusionOk="0">
                  <a:moveTo>
                    <a:pt x="4175" y="980"/>
                  </a:moveTo>
                  <a:cubicBezTo>
                    <a:pt x="4729" y="980"/>
                    <a:pt x="5240" y="1151"/>
                    <a:pt x="5709" y="1449"/>
                  </a:cubicBezTo>
                  <a:cubicBezTo>
                    <a:pt x="6178" y="1705"/>
                    <a:pt x="6518" y="2131"/>
                    <a:pt x="6774" y="2642"/>
                  </a:cubicBezTo>
                  <a:cubicBezTo>
                    <a:pt x="6987" y="3196"/>
                    <a:pt x="7115" y="3792"/>
                    <a:pt x="7115" y="4516"/>
                  </a:cubicBezTo>
                  <a:cubicBezTo>
                    <a:pt x="7115" y="5624"/>
                    <a:pt x="6859" y="6476"/>
                    <a:pt x="6263" y="7115"/>
                  </a:cubicBezTo>
                  <a:cubicBezTo>
                    <a:pt x="5709" y="7711"/>
                    <a:pt x="5027" y="8009"/>
                    <a:pt x="4133" y="8009"/>
                  </a:cubicBezTo>
                  <a:cubicBezTo>
                    <a:pt x="3281" y="8009"/>
                    <a:pt x="2599" y="7711"/>
                    <a:pt x="2003" y="7115"/>
                  </a:cubicBezTo>
                  <a:cubicBezTo>
                    <a:pt x="1449" y="6518"/>
                    <a:pt x="1194" y="5666"/>
                    <a:pt x="1194" y="4644"/>
                  </a:cubicBezTo>
                  <a:cubicBezTo>
                    <a:pt x="1194" y="3323"/>
                    <a:pt x="1492" y="2386"/>
                    <a:pt x="2045" y="1832"/>
                  </a:cubicBezTo>
                  <a:cubicBezTo>
                    <a:pt x="2642" y="1279"/>
                    <a:pt x="3366" y="980"/>
                    <a:pt x="4175" y="980"/>
                  </a:cubicBezTo>
                  <a:close/>
                  <a:moveTo>
                    <a:pt x="4175" y="1"/>
                  </a:moveTo>
                  <a:cubicBezTo>
                    <a:pt x="2940" y="1"/>
                    <a:pt x="1918" y="427"/>
                    <a:pt x="1151" y="1236"/>
                  </a:cubicBezTo>
                  <a:cubicBezTo>
                    <a:pt x="384" y="2045"/>
                    <a:pt x="1" y="3196"/>
                    <a:pt x="1" y="4601"/>
                  </a:cubicBezTo>
                  <a:cubicBezTo>
                    <a:pt x="1" y="5368"/>
                    <a:pt x="171" y="6092"/>
                    <a:pt x="469" y="6774"/>
                  </a:cubicBezTo>
                  <a:cubicBezTo>
                    <a:pt x="810" y="7455"/>
                    <a:pt x="1321" y="8009"/>
                    <a:pt x="1960" y="8393"/>
                  </a:cubicBezTo>
                  <a:cubicBezTo>
                    <a:pt x="2599" y="8819"/>
                    <a:pt x="3323" y="8989"/>
                    <a:pt x="4133" y="8989"/>
                  </a:cubicBezTo>
                  <a:cubicBezTo>
                    <a:pt x="4900" y="8989"/>
                    <a:pt x="5624" y="8819"/>
                    <a:pt x="6263" y="8478"/>
                  </a:cubicBezTo>
                  <a:cubicBezTo>
                    <a:pt x="6902" y="8094"/>
                    <a:pt x="7413" y="7583"/>
                    <a:pt x="7754" y="6902"/>
                  </a:cubicBezTo>
                  <a:cubicBezTo>
                    <a:pt x="8137" y="6177"/>
                    <a:pt x="8307" y="5411"/>
                    <a:pt x="8307" y="4516"/>
                  </a:cubicBezTo>
                  <a:cubicBezTo>
                    <a:pt x="8307" y="3664"/>
                    <a:pt x="8137" y="2855"/>
                    <a:pt x="7796" y="2173"/>
                  </a:cubicBezTo>
                  <a:cubicBezTo>
                    <a:pt x="7455" y="1492"/>
                    <a:pt x="6987" y="980"/>
                    <a:pt x="6305" y="597"/>
                  </a:cubicBezTo>
                  <a:cubicBezTo>
                    <a:pt x="5666" y="214"/>
                    <a:pt x="4942" y="1"/>
                    <a:pt x="41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8"/>
            <p:cNvSpPr/>
            <p:nvPr/>
          </p:nvSpPr>
          <p:spPr>
            <a:xfrm>
              <a:off x="2275034" y="3079824"/>
              <a:ext cx="116571" cy="148616"/>
            </a:xfrm>
            <a:custGeom>
              <a:avLst/>
              <a:gdLst/>
              <a:ahLst/>
              <a:cxnLst/>
              <a:rect l="l" t="t" r="r" b="b"/>
              <a:pathLst>
                <a:path w="6817" h="8691" extrusionOk="0">
                  <a:moveTo>
                    <a:pt x="1" y="0"/>
                  </a:moveTo>
                  <a:lnTo>
                    <a:pt x="1" y="8690"/>
                  </a:lnTo>
                  <a:lnTo>
                    <a:pt x="1151" y="8690"/>
                  </a:lnTo>
                  <a:lnTo>
                    <a:pt x="1151" y="4601"/>
                  </a:lnTo>
                  <a:lnTo>
                    <a:pt x="5624" y="4601"/>
                  </a:lnTo>
                  <a:lnTo>
                    <a:pt x="5624" y="8690"/>
                  </a:lnTo>
                  <a:lnTo>
                    <a:pt x="6817" y="8690"/>
                  </a:lnTo>
                  <a:lnTo>
                    <a:pt x="6817" y="0"/>
                  </a:lnTo>
                  <a:lnTo>
                    <a:pt x="5624" y="0"/>
                  </a:lnTo>
                  <a:lnTo>
                    <a:pt x="5624" y="3578"/>
                  </a:lnTo>
                  <a:lnTo>
                    <a:pt x="1151" y="3578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8"/>
            <p:cNvSpPr/>
            <p:nvPr/>
          </p:nvSpPr>
          <p:spPr>
            <a:xfrm>
              <a:off x="1784811" y="3249542"/>
              <a:ext cx="14586" cy="239674"/>
            </a:xfrm>
            <a:custGeom>
              <a:avLst/>
              <a:gdLst/>
              <a:ahLst/>
              <a:cxnLst/>
              <a:rect l="l" t="t" r="r" b="b"/>
              <a:pathLst>
                <a:path w="853" h="14016" extrusionOk="0">
                  <a:moveTo>
                    <a:pt x="0" y="0"/>
                  </a:moveTo>
                  <a:lnTo>
                    <a:pt x="0" y="13845"/>
                  </a:lnTo>
                  <a:lnTo>
                    <a:pt x="426" y="14015"/>
                  </a:lnTo>
                  <a:lnTo>
                    <a:pt x="852" y="13589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8"/>
            <p:cNvSpPr/>
            <p:nvPr/>
          </p:nvSpPr>
          <p:spPr>
            <a:xfrm>
              <a:off x="3188498" y="4098163"/>
              <a:ext cx="470575" cy="44443"/>
            </a:xfrm>
            <a:custGeom>
              <a:avLst/>
              <a:gdLst/>
              <a:ahLst/>
              <a:cxnLst/>
              <a:rect l="l" t="t" r="r" b="b"/>
              <a:pathLst>
                <a:path w="27519" h="2599" extrusionOk="0">
                  <a:moveTo>
                    <a:pt x="1875" y="0"/>
                  </a:moveTo>
                  <a:lnTo>
                    <a:pt x="1449" y="1321"/>
                  </a:lnTo>
                  <a:lnTo>
                    <a:pt x="0" y="2599"/>
                  </a:lnTo>
                  <a:lnTo>
                    <a:pt x="27093" y="2599"/>
                  </a:lnTo>
                  <a:lnTo>
                    <a:pt x="27519" y="1321"/>
                  </a:lnTo>
                  <a:lnTo>
                    <a:pt x="2607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8"/>
            <p:cNvSpPr/>
            <p:nvPr/>
          </p:nvSpPr>
          <p:spPr>
            <a:xfrm>
              <a:off x="2897850" y="3804608"/>
              <a:ext cx="315427" cy="337999"/>
            </a:xfrm>
            <a:custGeom>
              <a:avLst/>
              <a:gdLst/>
              <a:ahLst/>
              <a:cxnLst/>
              <a:rect l="l" t="t" r="r" b="b"/>
              <a:pathLst>
                <a:path w="18446" h="19766" extrusionOk="0">
                  <a:moveTo>
                    <a:pt x="597" y="0"/>
                  </a:moveTo>
                  <a:lnTo>
                    <a:pt x="1" y="43"/>
                  </a:lnTo>
                  <a:lnTo>
                    <a:pt x="43" y="767"/>
                  </a:lnTo>
                  <a:lnTo>
                    <a:pt x="16997" y="19766"/>
                  </a:lnTo>
                  <a:lnTo>
                    <a:pt x="18446" y="18488"/>
                  </a:lnTo>
                  <a:lnTo>
                    <a:pt x="17977" y="15506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8"/>
            <p:cNvSpPr/>
            <p:nvPr/>
          </p:nvSpPr>
          <p:spPr>
            <a:xfrm>
              <a:off x="2891300" y="3486274"/>
              <a:ext cx="324900" cy="319069"/>
            </a:xfrm>
            <a:custGeom>
              <a:avLst/>
              <a:gdLst/>
              <a:ahLst/>
              <a:cxnLst/>
              <a:rect l="l" t="t" r="r" b="b"/>
              <a:pathLst>
                <a:path w="19000" h="18659" extrusionOk="0">
                  <a:moveTo>
                    <a:pt x="18360" y="1"/>
                  </a:moveTo>
                  <a:lnTo>
                    <a:pt x="0" y="18361"/>
                  </a:lnTo>
                  <a:lnTo>
                    <a:pt x="384" y="18659"/>
                  </a:lnTo>
                  <a:lnTo>
                    <a:pt x="980" y="18616"/>
                  </a:lnTo>
                  <a:lnTo>
                    <a:pt x="18999" y="597"/>
                  </a:lnTo>
                  <a:lnTo>
                    <a:pt x="18829" y="171"/>
                  </a:lnTo>
                  <a:lnTo>
                    <a:pt x="1836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8"/>
            <p:cNvSpPr/>
            <p:nvPr/>
          </p:nvSpPr>
          <p:spPr>
            <a:xfrm>
              <a:off x="3587681" y="3419994"/>
              <a:ext cx="142785" cy="153712"/>
            </a:xfrm>
            <a:custGeom>
              <a:avLst/>
              <a:gdLst/>
              <a:ahLst/>
              <a:cxnLst/>
              <a:rect l="l" t="t" r="r" b="b"/>
              <a:pathLst>
                <a:path w="8350" h="8989" extrusionOk="0">
                  <a:moveTo>
                    <a:pt x="4175" y="980"/>
                  </a:moveTo>
                  <a:cubicBezTo>
                    <a:pt x="4771" y="980"/>
                    <a:pt x="5283" y="1151"/>
                    <a:pt x="5751" y="1406"/>
                  </a:cubicBezTo>
                  <a:cubicBezTo>
                    <a:pt x="6177" y="1704"/>
                    <a:pt x="6560" y="2130"/>
                    <a:pt x="6773" y="2641"/>
                  </a:cubicBezTo>
                  <a:cubicBezTo>
                    <a:pt x="7029" y="3195"/>
                    <a:pt x="7157" y="3792"/>
                    <a:pt x="7157" y="4516"/>
                  </a:cubicBezTo>
                  <a:cubicBezTo>
                    <a:pt x="7157" y="5623"/>
                    <a:pt x="6859" y="6475"/>
                    <a:pt x="6305" y="7114"/>
                  </a:cubicBezTo>
                  <a:cubicBezTo>
                    <a:pt x="5751" y="7711"/>
                    <a:pt x="5027" y="8009"/>
                    <a:pt x="4175" y="8009"/>
                  </a:cubicBezTo>
                  <a:cubicBezTo>
                    <a:pt x="3323" y="8009"/>
                    <a:pt x="2599" y="7711"/>
                    <a:pt x="2045" y="7114"/>
                  </a:cubicBezTo>
                  <a:cubicBezTo>
                    <a:pt x="1491" y="6518"/>
                    <a:pt x="1193" y="5666"/>
                    <a:pt x="1193" y="4644"/>
                  </a:cubicBezTo>
                  <a:cubicBezTo>
                    <a:pt x="1193" y="3323"/>
                    <a:pt x="1491" y="2386"/>
                    <a:pt x="2088" y="1832"/>
                  </a:cubicBezTo>
                  <a:cubicBezTo>
                    <a:pt x="2684" y="1278"/>
                    <a:pt x="3366" y="980"/>
                    <a:pt x="4175" y="980"/>
                  </a:cubicBezTo>
                  <a:close/>
                  <a:moveTo>
                    <a:pt x="4175" y="0"/>
                  </a:moveTo>
                  <a:cubicBezTo>
                    <a:pt x="2940" y="0"/>
                    <a:pt x="1960" y="426"/>
                    <a:pt x="1193" y="1236"/>
                  </a:cubicBezTo>
                  <a:cubicBezTo>
                    <a:pt x="384" y="2045"/>
                    <a:pt x="0" y="3153"/>
                    <a:pt x="0" y="4601"/>
                  </a:cubicBezTo>
                  <a:cubicBezTo>
                    <a:pt x="0" y="5368"/>
                    <a:pt x="171" y="6092"/>
                    <a:pt x="511" y="6773"/>
                  </a:cubicBezTo>
                  <a:cubicBezTo>
                    <a:pt x="852" y="7455"/>
                    <a:pt x="1321" y="8009"/>
                    <a:pt x="1960" y="8392"/>
                  </a:cubicBezTo>
                  <a:cubicBezTo>
                    <a:pt x="2641" y="8818"/>
                    <a:pt x="3366" y="8989"/>
                    <a:pt x="4175" y="8989"/>
                  </a:cubicBezTo>
                  <a:cubicBezTo>
                    <a:pt x="4942" y="8989"/>
                    <a:pt x="5623" y="8818"/>
                    <a:pt x="6305" y="8477"/>
                  </a:cubicBezTo>
                  <a:cubicBezTo>
                    <a:pt x="6944" y="8094"/>
                    <a:pt x="7455" y="7583"/>
                    <a:pt x="7796" y="6859"/>
                  </a:cubicBezTo>
                  <a:cubicBezTo>
                    <a:pt x="8137" y="6177"/>
                    <a:pt x="8350" y="5410"/>
                    <a:pt x="8350" y="4516"/>
                  </a:cubicBezTo>
                  <a:cubicBezTo>
                    <a:pt x="8350" y="3664"/>
                    <a:pt x="8179" y="2854"/>
                    <a:pt x="7838" y="2173"/>
                  </a:cubicBezTo>
                  <a:cubicBezTo>
                    <a:pt x="7498" y="1491"/>
                    <a:pt x="6986" y="980"/>
                    <a:pt x="6347" y="597"/>
                  </a:cubicBezTo>
                  <a:cubicBezTo>
                    <a:pt x="5708" y="213"/>
                    <a:pt x="4984" y="0"/>
                    <a:pt x="4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8"/>
            <p:cNvSpPr/>
            <p:nvPr/>
          </p:nvSpPr>
          <p:spPr>
            <a:xfrm>
              <a:off x="3213259" y="3481914"/>
              <a:ext cx="354774" cy="14586"/>
            </a:xfrm>
            <a:custGeom>
              <a:avLst/>
              <a:gdLst/>
              <a:ahLst/>
              <a:cxnLst/>
              <a:rect l="l" t="t" r="r" b="b"/>
              <a:pathLst>
                <a:path w="20747" h="853" extrusionOk="0">
                  <a:moveTo>
                    <a:pt x="427" y="0"/>
                  </a:moveTo>
                  <a:lnTo>
                    <a:pt x="1" y="426"/>
                  </a:lnTo>
                  <a:lnTo>
                    <a:pt x="171" y="852"/>
                  </a:lnTo>
                  <a:lnTo>
                    <a:pt x="20746" y="852"/>
                  </a:lnTo>
                  <a:lnTo>
                    <a:pt x="207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8"/>
            <p:cNvSpPr/>
            <p:nvPr/>
          </p:nvSpPr>
          <p:spPr>
            <a:xfrm>
              <a:off x="3725353" y="3556213"/>
              <a:ext cx="254961" cy="249130"/>
            </a:xfrm>
            <a:custGeom>
              <a:avLst/>
              <a:gdLst/>
              <a:ahLst/>
              <a:cxnLst/>
              <a:rect l="l" t="t" r="r" b="b"/>
              <a:pathLst>
                <a:path w="14910" h="14569" extrusionOk="0">
                  <a:moveTo>
                    <a:pt x="597" y="0"/>
                  </a:moveTo>
                  <a:lnTo>
                    <a:pt x="0" y="597"/>
                  </a:lnTo>
                  <a:lnTo>
                    <a:pt x="13973" y="14526"/>
                  </a:lnTo>
                  <a:lnTo>
                    <a:pt x="14612" y="14569"/>
                  </a:lnTo>
                  <a:lnTo>
                    <a:pt x="14910" y="14271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8"/>
            <p:cNvSpPr/>
            <p:nvPr/>
          </p:nvSpPr>
          <p:spPr>
            <a:xfrm>
              <a:off x="3634295" y="3804608"/>
              <a:ext cx="340923" cy="357664"/>
            </a:xfrm>
            <a:custGeom>
              <a:avLst/>
              <a:gdLst/>
              <a:ahLst/>
              <a:cxnLst/>
              <a:rect l="l" t="t" r="r" b="b"/>
              <a:pathLst>
                <a:path w="19937" h="20916" extrusionOk="0">
                  <a:moveTo>
                    <a:pt x="19298" y="0"/>
                  </a:moveTo>
                  <a:lnTo>
                    <a:pt x="1" y="17167"/>
                  </a:lnTo>
                  <a:lnTo>
                    <a:pt x="1449" y="18488"/>
                  </a:lnTo>
                  <a:lnTo>
                    <a:pt x="1875" y="20916"/>
                  </a:lnTo>
                  <a:lnTo>
                    <a:pt x="19851" y="767"/>
                  </a:lnTo>
                  <a:lnTo>
                    <a:pt x="19937" y="43"/>
                  </a:lnTo>
                  <a:lnTo>
                    <a:pt x="192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8"/>
            <p:cNvSpPr/>
            <p:nvPr/>
          </p:nvSpPr>
          <p:spPr>
            <a:xfrm>
              <a:off x="3587681" y="4394626"/>
              <a:ext cx="142785" cy="153712"/>
            </a:xfrm>
            <a:custGeom>
              <a:avLst/>
              <a:gdLst/>
              <a:ahLst/>
              <a:cxnLst/>
              <a:rect l="l" t="t" r="r" b="b"/>
              <a:pathLst>
                <a:path w="8350" h="8989" extrusionOk="0">
                  <a:moveTo>
                    <a:pt x="4175" y="980"/>
                  </a:moveTo>
                  <a:cubicBezTo>
                    <a:pt x="4771" y="980"/>
                    <a:pt x="5283" y="1108"/>
                    <a:pt x="5751" y="1406"/>
                  </a:cubicBezTo>
                  <a:cubicBezTo>
                    <a:pt x="6177" y="1705"/>
                    <a:pt x="6560" y="2131"/>
                    <a:pt x="6773" y="2642"/>
                  </a:cubicBezTo>
                  <a:cubicBezTo>
                    <a:pt x="7029" y="3153"/>
                    <a:pt x="7157" y="3792"/>
                    <a:pt x="7157" y="4473"/>
                  </a:cubicBezTo>
                  <a:cubicBezTo>
                    <a:pt x="7157" y="5624"/>
                    <a:pt x="6859" y="6476"/>
                    <a:pt x="6305" y="7072"/>
                  </a:cubicBezTo>
                  <a:cubicBezTo>
                    <a:pt x="5751" y="7711"/>
                    <a:pt x="5027" y="8009"/>
                    <a:pt x="4175" y="8009"/>
                  </a:cubicBezTo>
                  <a:cubicBezTo>
                    <a:pt x="3323" y="8009"/>
                    <a:pt x="2599" y="7711"/>
                    <a:pt x="2045" y="7072"/>
                  </a:cubicBezTo>
                  <a:cubicBezTo>
                    <a:pt x="1491" y="6476"/>
                    <a:pt x="1193" y="5666"/>
                    <a:pt x="1193" y="4601"/>
                  </a:cubicBezTo>
                  <a:cubicBezTo>
                    <a:pt x="1193" y="3323"/>
                    <a:pt x="1491" y="2386"/>
                    <a:pt x="2088" y="1832"/>
                  </a:cubicBezTo>
                  <a:cubicBezTo>
                    <a:pt x="2684" y="1236"/>
                    <a:pt x="3366" y="980"/>
                    <a:pt x="4175" y="980"/>
                  </a:cubicBezTo>
                  <a:close/>
                  <a:moveTo>
                    <a:pt x="4175" y="1"/>
                  </a:moveTo>
                  <a:cubicBezTo>
                    <a:pt x="2940" y="1"/>
                    <a:pt x="1960" y="384"/>
                    <a:pt x="1193" y="1193"/>
                  </a:cubicBezTo>
                  <a:cubicBezTo>
                    <a:pt x="384" y="2045"/>
                    <a:pt x="0" y="3153"/>
                    <a:pt x="0" y="4601"/>
                  </a:cubicBezTo>
                  <a:cubicBezTo>
                    <a:pt x="0" y="5368"/>
                    <a:pt x="171" y="6092"/>
                    <a:pt x="511" y="6774"/>
                  </a:cubicBezTo>
                  <a:cubicBezTo>
                    <a:pt x="852" y="7455"/>
                    <a:pt x="1321" y="8009"/>
                    <a:pt x="1960" y="8392"/>
                  </a:cubicBezTo>
                  <a:cubicBezTo>
                    <a:pt x="2641" y="8776"/>
                    <a:pt x="3366" y="8989"/>
                    <a:pt x="4175" y="8989"/>
                  </a:cubicBezTo>
                  <a:cubicBezTo>
                    <a:pt x="4942" y="8989"/>
                    <a:pt x="5623" y="8818"/>
                    <a:pt x="6305" y="8435"/>
                  </a:cubicBezTo>
                  <a:cubicBezTo>
                    <a:pt x="6944" y="8094"/>
                    <a:pt x="7455" y="7583"/>
                    <a:pt x="7796" y="6859"/>
                  </a:cubicBezTo>
                  <a:cubicBezTo>
                    <a:pt x="8137" y="6177"/>
                    <a:pt x="8350" y="5368"/>
                    <a:pt x="8350" y="4516"/>
                  </a:cubicBezTo>
                  <a:cubicBezTo>
                    <a:pt x="8350" y="3621"/>
                    <a:pt x="8179" y="2855"/>
                    <a:pt x="7838" y="2173"/>
                  </a:cubicBezTo>
                  <a:cubicBezTo>
                    <a:pt x="7498" y="1492"/>
                    <a:pt x="6986" y="938"/>
                    <a:pt x="6347" y="554"/>
                  </a:cubicBezTo>
                  <a:cubicBezTo>
                    <a:pt x="5708" y="171"/>
                    <a:pt x="4984" y="1"/>
                    <a:pt x="41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8"/>
            <p:cNvSpPr/>
            <p:nvPr/>
          </p:nvSpPr>
          <p:spPr>
            <a:xfrm>
              <a:off x="3755945" y="4396815"/>
              <a:ext cx="116571" cy="148616"/>
            </a:xfrm>
            <a:custGeom>
              <a:avLst/>
              <a:gdLst/>
              <a:ahLst/>
              <a:cxnLst/>
              <a:rect l="l" t="t" r="r" b="b"/>
              <a:pathLst>
                <a:path w="6817" h="8691" extrusionOk="0">
                  <a:moveTo>
                    <a:pt x="1" y="0"/>
                  </a:moveTo>
                  <a:lnTo>
                    <a:pt x="1" y="8690"/>
                  </a:lnTo>
                  <a:lnTo>
                    <a:pt x="1151" y="8690"/>
                  </a:lnTo>
                  <a:lnTo>
                    <a:pt x="1151" y="4601"/>
                  </a:lnTo>
                  <a:lnTo>
                    <a:pt x="5666" y="4601"/>
                  </a:lnTo>
                  <a:lnTo>
                    <a:pt x="5666" y="8690"/>
                  </a:lnTo>
                  <a:lnTo>
                    <a:pt x="6816" y="8690"/>
                  </a:lnTo>
                  <a:lnTo>
                    <a:pt x="6816" y="0"/>
                  </a:lnTo>
                  <a:lnTo>
                    <a:pt x="5666" y="0"/>
                  </a:lnTo>
                  <a:lnTo>
                    <a:pt x="5666" y="3579"/>
                  </a:lnTo>
                  <a:lnTo>
                    <a:pt x="1151" y="3579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8"/>
            <p:cNvSpPr/>
            <p:nvPr/>
          </p:nvSpPr>
          <p:spPr>
            <a:xfrm>
              <a:off x="3651772" y="4120735"/>
              <a:ext cx="14586" cy="254243"/>
            </a:xfrm>
            <a:custGeom>
              <a:avLst/>
              <a:gdLst/>
              <a:ahLst/>
              <a:cxnLst/>
              <a:rect l="l" t="t" r="r" b="b"/>
              <a:pathLst>
                <a:path w="853" h="14868" extrusionOk="0">
                  <a:moveTo>
                    <a:pt x="427" y="1"/>
                  </a:moveTo>
                  <a:lnTo>
                    <a:pt x="1" y="1279"/>
                  </a:lnTo>
                  <a:lnTo>
                    <a:pt x="1" y="14867"/>
                  </a:lnTo>
                  <a:lnTo>
                    <a:pt x="853" y="14867"/>
                  </a:lnTo>
                  <a:lnTo>
                    <a:pt x="853" y="2429"/>
                  </a:lnTo>
                  <a:lnTo>
                    <a:pt x="42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8"/>
            <p:cNvSpPr/>
            <p:nvPr/>
          </p:nvSpPr>
          <p:spPr>
            <a:xfrm>
              <a:off x="3973748" y="3800230"/>
              <a:ext cx="133312" cy="227293"/>
            </a:xfrm>
            <a:custGeom>
              <a:avLst/>
              <a:gdLst/>
              <a:ahLst/>
              <a:cxnLst/>
              <a:rect l="l" t="t" r="r" b="b"/>
              <a:pathLst>
                <a:path w="7796" h="13292" extrusionOk="0">
                  <a:moveTo>
                    <a:pt x="384" y="1"/>
                  </a:moveTo>
                  <a:lnTo>
                    <a:pt x="86" y="299"/>
                  </a:lnTo>
                  <a:lnTo>
                    <a:pt x="0" y="1023"/>
                  </a:lnTo>
                  <a:lnTo>
                    <a:pt x="7072" y="13291"/>
                  </a:lnTo>
                  <a:lnTo>
                    <a:pt x="7796" y="12865"/>
                  </a:lnTo>
                  <a:lnTo>
                    <a:pt x="384" y="1"/>
                  </a:ln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8"/>
            <p:cNvSpPr/>
            <p:nvPr/>
          </p:nvSpPr>
          <p:spPr>
            <a:xfrm>
              <a:off x="2654551" y="4032602"/>
              <a:ext cx="142067" cy="153712"/>
            </a:xfrm>
            <a:custGeom>
              <a:avLst/>
              <a:gdLst/>
              <a:ahLst/>
              <a:cxnLst/>
              <a:rect l="l" t="t" r="r" b="b"/>
              <a:pathLst>
                <a:path w="8308" h="8989" extrusionOk="0">
                  <a:moveTo>
                    <a:pt x="4175" y="1023"/>
                  </a:moveTo>
                  <a:cubicBezTo>
                    <a:pt x="4729" y="1023"/>
                    <a:pt x="5283" y="1151"/>
                    <a:pt x="5709" y="1449"/>
                  </a:cubicBezTo>
                  <a:cubicBezTo>
                    <a:pt x="6178" y="1747"/>
                    <a:pt x="6518" y="2130"/>
                    <a:pt x="6774" y="2684"/>
                  </a:cubicBezTo>
                  <a:cubicBezTo>
                    <a:pt x="7029" y="3195"/>
                    <a:pt x="7115" y="3792"/>
                    <a:pt x="7115" y="4516"/>
                  </a:cubicBezTo>
                  <a:cubicBezTo>
                    <a:pt x="7115" y="5623"/>
                    <a:pt x="6859" y="6518"/>
                    <a:pt x="6305" y="7114"/>
                  </a:cubicBezTo>
                  <a:cubicBezTo>
                    <a:pt x="5752" y="7711"/>
                    <a:pt x="5027" y="8009"/>
                    <a:pt x="4133" y="8009"/>
                  </a:cubicBezTo>
                  <a:cubicBezTo>
                    <a:pt x="3323" y="8009"/>
                    <a:pt x="2599" y="7711"/>
                    <a:pt x="2045" y="7114"/>
                  </a:cubicBezTo>
                  <a:cubicBezTo>
                    <a:pt x="1449" y="6518"/>
                    <a:pt x="1194" y="5709"/>
                    <a:pt x="1194" y="4644"/>
                  </a:cubicBezTo>
                  <a:cubicBezTo>
                    <a:pt x="1194" y="3323"/>
                    <a:pt x="1492" y="2386"/>
                    <a:pt x="2088" y="1832"/>
                  </a:cubicBezTo>
                  <a:cubicBezTo>
                    <a:pt x="2642" y="1278"/>
                    <a:pt x="3366" y="1023"/>
                    <a:pt x="4175" y="1023"/>
                  </a:cubicBezTo>
                  <a:close/>
                  <a:moveTo>
                    <a:pt x="4175" y="0"/>
                  </a:moveTo>
                  <a:cubicBezTo>
                    <a:pt x="2940" y="0"/>
                    <a:pt x="1960" y="426"/>
                    <a:pt x="1151" y="1236"/>
                  </a:cubicBezTo>
                  <a:cubicBezTo>
                    <a:pt x="384" y="2045"/>
                    <a:pt x="1" y="3195"/>
                    <a:pt x="1" y="4644"/>
                  </a:cubicBezTo>
                  <a:cubicBezTo>
                    <a:pt x="1" y="5410"/>
                    <a:pt x="171" y="6134"/>
                    <a:pt x="512" y="6816"/>
                  </a:cubicBezTo>
                  <a:cubicBezTo>
                    <a:pt x="853" y="7498"/>
                    <a:pt x="1321" y="8009"/>
                    <a:pt x="1960" y="8435"/>
                  </a:cubicBezTo>
                  <a:cubicBezTo>
                    <a:pt x="2599" y="8818"/>
                    <a:pt x="3323" y="8989"/>
                    <a:pt x="4175" y="8989"/>
                  </a:cubicBezTo>
                  <a:cubicBezTo>
                    <a:pt x="4900" y="8989"/>
                    <a:pt x="5624" y="8818"/>
                    <a:pt x="6263" y="8477"/>
                  </a:cubicBezTo>
                  <a:cubicBezTo>
                    <a:pt x="6944" y="8137"/>
                    <a:pt x="7413" y="7583"/>
                    <a:pt x="7796" y="6901"/>
                  </a:cubicBezTo>
                  <a:cubicBezTo>
                    <a:pt x="8137" y="6177"/>
                    <a:pt x="8307" y="5410"/>
                    <a:pt x="8307" y="4516"/>
                  </a:cubicBezTo>
                  <a:cubicBezTo>
                    <a:pt x="8307" y="3664"/>
                    <a:pt x="8137" y="2897"/>
                    <a:pt x="7796" y="2173"/>
                  </a:cubicBezTo>
                  <a:cubicBezTo>
                    <a:pt x="7455" y="1491"/>
                    <a:pt x="6987" y="980"/>
                    <a:pt x="6348" y="597"/>
                  </a:cubicBezTo>
                  <a:cubicBezTo>
                    <a:pt x="5709" y="213"/>
                    <a:pt x="4985" y="0"/>
                    <a:pt x="4175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8"/>
            <p:cNvSpPr/>
            <p:nvPr/>
          </p:nvSpPr>
          <p:spPr>
            <a:xfrm>
              <a:off x="2764555" y="3800230"/>
              <a:ext cx="134047" cy="227293"/>
            </a:xfrm>
            <a:custGeom>
              <a:avLst/>
              <a:gdLst/>
              <a:ahLst/>
              <a:cxnLst/>
              <a:rect l="l" t="t" r="r" b="b"/>
              <a:pathLst>
                <a:path w="7839" h="13292" extrusionOk="0">
                  <a:moveTo>
                    <a:pt x="7412" y="1"/>
                  </a:moveTo>
                  <a:lnTo>
                    <a:pt x="0" y="12865"/>
                  </a:lnTo>
                  <a:lnTo>
                    <a:pt x="767" y="13291"/>
                  </a:lnTo>
                  <a:lnTo>
                    <a:pt x="7838" y="1023"/>
                  </a:lnTo>
                  <a:lnTo>
                    <a:pt x="7796" y="299"/>
                  </a:lnTo>
                  <a:lnTo>
                    <a:pt x="7412" y="1"/>
                  </a:ln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8"/>
            <p:cNvSpPr/>
            <p:nvPr/>
          </p:nvSpPr>
          <p:spPr>
            <a:xfrm>
              <a:off x="3141884" y="3707719"/>
              <a:ext cx="142050" cy="154447"/>
            </a:xfrm>
            <a:custGeom>
              <a:avLst/>
              <a:gdLst/>
              <a:ahLst/>
              <a:cxnLst/>
              <a:rect l="l" t="t" r="r" b="b"/>
              <a:pathLst>
                <a:path w="8307" h="9032" extrusionOk="0">
                  <a:moveTo>
                    <a:pt x="4175" y="1023"/>
                  </a:moveTo>
                  <a:cubicBezTo>
                    <a:pt x="4771" y="1023"/>
                    <a:pt x="5282" y="1151"/>
                    <a:pt x="5708" y="1449"/>
                  </a:cubicBezTo>
                  <a:cubicBezTo>
                    <a:pt x="6177" y="1747"/>
                    <a:pt x="6560" y="2131"/>
                    <a:pt x="6773" y="2684"/>
                  </a:cubicBezTo>
                  <a:cubicBezTo>
                    <a:pt x="7029" y="3195"/>
                    <a:pt x="7157" y="3834"/>
                    <a:pt x="7157" y="4516"/>
                  </a:cubicBezTo>
                  <a:cubicBezTo>
                    <a:pt x="7157" y="5624"/>
                    <a:pt x="6858" y="6518"/>
                    <a:pt x="6305" y="7115"/>
                  </a:cubicBezTo>
                  <a:cubicBezTo>
                    <a:pt x="5751" y="7711"/>
                    <a:pt x="5027" y="8009"/>
                    <a:pt x="4175" y="8009"/>
                  </a:cubicBezTo>
                  <a:cubicBezTo>
                    <a:pt x="3323" y="8009"/>
                    <a:pt x="2599" y="7711"/>
                    <a:pt x="2045" y="7115"/>
                  </a:cubicBezTo>
                  <a:cubicBezTo>
                    <a:pt x="1491" y="6518"/>
                    <a:pt x="1193" y="5709"/>
                    <a:pt x="1193" y="4644"/>
                  </a:cubicBezTo>
                  <a:cubicBezTo>
                    <a:pt x="1193" y="3323"/>
                    <a:pt x="1491" y="2386"/>
                    <a:pt x="2087" y="1832"/>
                  </a:cubicBezTo>
                  <a:cubicBezTo>
                    <a:pt x="2684" y="1279"/>
                    <a:pt x="3365" y="1023"/>
                    <a:pt x="4175" y="1023"/>
                  </a:cubicBezTo>
                  <a:close/>
                  <a:moveTo>
                    <a:pt x="4175" y="1"/>
                  </a:moveTo>
                  <a:cubicBezTo>
                    <a:pt x="2939" y="1"/>
                    <a:pt x="1960" y="427"/>
                    <a:pt x="1150" y="1236"/>
                  </a:cubicBezTo>
                  <a:cubicBezTo>
                    <a:pt x="383" y="2045"/>
                    <a:pt x="0" y="3195"/>
                    <a:pt x="0" y="4644"/>
                  </a:cubicBezTo>
                  <a:cubicBezTo>
                    <a:pt x="0" y="5411"/>
                    <a:pt x="170" y="6135"/>
                    <a:pt x="511" y="6816"/>
                  </a:cubicBezTo>
                  <a:cubicBezTo>
                    <a:pt x="852" y="7498"/>
                    <a:pt x="1321" y="8009"/>
                    <a:pt x="1960" y="8435"/>
                  </a:cubicBezTo>
                  <a:cubicBezTo>
                    <a:pt x="2599" y="8818"/>
                    <a:pt x="3365" y="9031"/>
                    <a:pt x="4175" y="9031"/>
                  </a:cubicBezTo>
                  <a:cubicBezTo>
                    <a:pt x="4941" y="9031"/>
                    <a:pt x="5623" y="8818"/>
                    <a:pt x="6262" y="8478"/>
                  </a:cubicBezTo>
                  <a:cubicBezTo>
                    <a:pt x="6944" y="8137"/>
                    <a:pt x="7455" y="7583"/>
                    <a:pt x="7796" y="6902"/>
                  </a:cubicBezTo>
                  <a:cubicBezTo>
                    <a:pt x="8136" y="6220"/>
                    <a:pt x="8307" y="5411"/>
                    <a:pt x="8307" y="4516"/>
                  </a:cubicBezTo>
                  <a:cubicBezTo>
                    <a:pt x="8307" y="3664"/>
                    <a:pt x="8136" y="2897"/>
                    <a:pt x="7796" y="2216"/>
                  </a:cubicBezTo>
                  <a:cubicBezTo>
                    <a:pt x="7497" y="1492"/>
                    <a:pt x="6986" y="980"/>
                    <a:pt x="6347" y="597"/>
                  </a:cubicBezTo>
                  <a:cubicBezTo>
                    <a:pt x="5708" y="214"/>
                    <a:pt x="4984" y="1"/>
                    <a:pt x="41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8"/>
            <p:cNvSpPr/>
            <p:nvPr/>
          </p:nvSpPr>
          <p:spPr>
            <a:xfrm>
              <a:off x="3310148" y="3710643"/>
              <a:ext cx="116571" cy="148616"/>
            </a:xfrm>
            <a:custGeom>
              <a:avLst/>
              <a:gdLst/>
              <a:ahLst/>
              <a:cxnLst/>
              <a:rect l="l" t="t" r="r" b="b"/>
              <a:pathLst>
                <a:path w="6817" h="8691" extrusionOk="0">
                  <a:moveTo>
                    <a:pt x="0" y="0"/>
                  </a:moveTo>
                  <a:lnTo>
                    <a:pt x="0" y="8690"/>
                  </a:lnTo>
                  <a:lnTo>
                    <a:pt x="1150" y="8690"/>
                  </a:lnTo>
                  <a:lnTo>
                    <a:pt x="1150" y="4601"/>
                  </a:lnTo>
                  <a:lnTo>
                    <a:pt x="5666" y="4601"/>
                  </a:lnTo>
                  <a:lnTo>
                    <a:pt x="5666" y="8690"/>
                  </a:lnTo>
                  <a:lnTo>
                    <a:pt x="6816" y="8690"/>
                  </a:lnTo>
                  <a:lnTo>
                    <a:pt x="6816" y="0"/>
                  </a:lnTo>
                  <a:lnTo>
                    <a:pt x="5666" y="0"/>
                  </a:lnTo>
                  <a:lnTo>
                    <a:pt x="5666" y="3578"/>
                  </a:lnTo>
                  <a:lnTo>
                    <a:pt x="1150" y="3578"/>
                  </a:lnTo>
                  <a:lnTo>
                    <a:pt x="11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8"/>
            <p:cNvSpPr/>
            <p:nvPr/>
          </p:nvSpPr>
          <p:spPr>
            <a:xfrm>
              <a:off x="3205256" y="3881079"/>
              <a:ext cx="15304" cy="239674"/>
            </a:xfrm>
            <a:custGeom>
              <a:avLst/>
              <a:gdLst/>
              <a:ahLst/>
              <a:cxnLst/>
              <a:rect l="l" t="t" r="r" b="b"/>
              <a:pathLst>
                <a:path w="895" h="14016" extrusionOk="0">
                  <a:moveTo>
                    <a:pt x="0" y="1"/>
                  </a:moveTo>
                  <a:lnTo>
                    <a:pt x="0" y="11034"/>
                  </a:lnTo>
                  <a:lnTo>
                    <a:pt x="469" y="14016"/>
                  </a:lnTo>
                  <a:lnTo>
                    <a:pt x="895" y="12695"/>
                  </a:lnTo>
                  <a:lnTo>
                    <a:pt x="89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8"/>
            <p:cNvSpPr/>
            <p:nvPr/>
          </p:nvSpPr>
          <p:spPr>
            <a:xfrm>
              <a:off x="3149168" y="3076900"/>
              <a:ext cx="131123" cy="153712"/>
            </a:xfrm>
            <a:custGeom>
              <a:avLst/>
              <a:gdLst/>
              <a:ahLst/>
              <a:cxnLst/>
              <a:rect l="l" t="t" r="r" b="b"/>
              <a:pathLst>
                <a:path w="7668" h="8989" extrusionOk="0">
                  <a:moveTo>
                    <a:pt x="4090" y="1"/>
                  </a:moveTo>
                  <a:cubicBezTo>
                    <a:pt x="3323" y="1"/>
                    <a:pt x="2599" y="171"/>
                    <a:pt x="1960" y="512"/>
                  </a:cubicBezTo>
                  <a:cubicBezTo>
                    <a:pt x="1321" y="895"/>
                    <a:pt x="852" y="1406"/>
                    <a:pt x="511" y="2088"/>
                  </a:cubicBezTo>
                  <a:cubicBezTo>
                    <a:pt x="170" y="2727"/>
                    <a:pt x="0" y="3536"/>
                    <a:pt x="0" y="4431"/>
                  </a:cubicBezTo>
                  <a:cubicBezTo>
                    <a:pt x="0" y="5283"/>
                    <a:pt x="128" y="6050"/>
                    <a:pt x="426" y="6774"/>
                  </a:cubicBezTo>
                  <a:cubicBezTo>
                    <a:pt x="767" y="7498"/>
                    <a:pt x="1193" y="8052"/>
                    <a:pt x="1789" y="8435"/>
                  </a:cubicBezTo>
                  <a:cubicBezTo>
                    <a:pt x="2386" y="8819"/>
                    <a:pt x="3110" y="8989"/>
                    <a:pt x="4047" y="8989"/>
                  </a:cubicBezTo>
                  <a:cubicBezTo>
                    <a:pt x="4984" y="8989"/>
                    <a:pt x="5751" y="8733"/>
                    <a:pt x="6347" y="8265"/>
                  </a:cubicBezTo>
                  <a:cubicBezTo>
                    <a:pt x="6986" y="7754"/>
                    <a:pt x="7412" y="7029"/>
                    <a:pt x="7668" y="6092"/>
                  </a:cubicBezTo>
                  <a:lnTo>
                    <a:pt x="6518" y="5794"/>
                  </a:lnTo>
                  <a:cubicBezTo>
                    <a:pt x="6347" y="6518"/>
                    <a:pt x="6049" y="7072"/>
                    <a:pt x="5623" y="7455"/>
                  </a:cubicBezTo>
                  <a:cubicBezTo>
                    <a:pt x="5154" y="7839"/>
                    <a:pt x="4601" y="8009"/>
                    <a:pt x="3962" y="8009"/>
                  </a:cubicBezTo>
                  <a:cubicBezTo>
                    <a:pt x="3451" y="8009"/>
                    <a:pt x="2939" y="7881"/>
                    <a:pt x="2513" y="7626"/>
                  </a:cubicBezTo>
                  <a:cubicBezTo>
                    <a:pt x="2045" y="7328"/>
                    <a:pt x="1704" y="6902"/>
                    <a:pt x="1491" y="6348"/>
                  </a:cubicBezTo>
                  <a:cubicBezTo>
                    <a:pt x="1278" y="5837"/>
                    <a:pt x="1193" y="5155"/>
                    <a:pt x="1193" y="4431"/>
                  </a:cubicBezTo>
                  <a:cubicBezTo>
                    <a:pt x="1193" y="3877"/>
                    <a:pt x="1278" y="3323"/>
                    <a:pt x="1448" y="2770"/>
                  </a:cubicBezTo>
                  <a:cubicBezTo>
                    <a:pt x="1619" y="2216"/>
                    <a:pt x="1960" y="1790"/>
                    <a:pt x="2386" y="1492"/>
                  </a:cubicBezTo>
                  <a:cubicBezTo>
                    <a:pt x="2854" y="1151"/>
                    <a:pt x="3408" y="980"/>
                    <a:pt x="4047" y="980"/>
                  </a:cubicBezTo>
                  <a:cubicBezTo>
                    <a:pt x="4643" y="980"/>
                    <a:pt x="5112" y="1151"/>
                    <a:pt x="5495" y="1406"/>
                  </a:cubicBezTo>
                  <a:cubicBezTo>
                    <a:pt x="5879" y="1705"/>
                    <a:pt x="6177" y="2173"/>
                    <a:pt x="6390" y="2812"/>
                  </a:cubicBezTo>
                  <a:lnTo>
                    <a:pt x="7497" y="2557"/>
                  </a:lnTo>
                  <a:cubicBezTo>
                    <a:pt x="7284" y="1747"/>
                    <a:pt x="6858" y="1108"/>
                    <a:pt x="6262" y="682"/>
                  </a:cubicBezTo>
                  <a:cubicBezTo>
                    <a:pt x="5666" y="214"/>
                    <a:pt x="4941" y="1"/>
                    <a:pt x="40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8"/>
            <p:cNvSpPr/>
            <p:nvPr/>
          </p:nvSpPr>
          <p:spPr>
            <a:xfrm>
              <a:off x="3305052" y="3079824"/>
              <a:ext cx="116554" cy="148616"/>
            </a:xfrm>
            <a:custGeom>
              <a:avLst/>
              <a:gdLst/>
              <a:ahLst/>
              <a:cxnLst/>
              <a:rect l="l" t="t" r="r" b="b"/>
              <a:pathLst>
                <a:path w="6816" h="8691" extrusionOk="0">
                  <a:moveTo>
                    <a:pt x="0" y="0"/>
                  </a:moveTo>
                  <a:lnTo>
                    <a:pt x="0" y="8690"/>
                  </a:lnTo>
                  <a:lnTo>
                    <a:pt x="1150" y="8690"/>
                  </a:lnTo>
                  <a:lnTo>
                    <a:pt x="1150" y="4601"/>
                  </a:lnTo>
                  <a:lnTo>
                    <a:pt x="5666" y="4601"/>
                  </a:lnTo>
                  <a:lnTo>
                    <a:pt x="5666" y="8690"/>
                  </a:lnTo>
                  <a:lnTo>
                    <a:pt x="6816" y="8690"/>
                  </a:lnTo>
                  <a:lnTo>
                    <a:pt x="6816" y="0"/>
                  </a:lnTo>
                  <a:lnTo>
                    <a:pt x="5666" y="0"/>
                  </a:lnTo>
                  <a:lnTo>
                    <a:pt x="5666" y="3578"/>
                  </a:lnTo>
                  <a:lnTo>
                    <a:pt x="1150" y="3578"/>
                  </a:lnTo>
                  <a:lnTo>
                    <a:pt x="11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8"/>
            <p:cNvSpPr/>
            <p:nvPr/>
          </p:nvSpPr>
          <p:spPr>
            <a:xfrm>
              <a:off x="3441989" y="3155577"/>
              <a:ext cx="74317" cy="111458"/>
            </a:xfrm>
            <a:custGeom>
              <a:avLst/>
              <a:gdLst/>
              <a:ahLst/>
              <a:cxnLst/>
              <a:rect l="l" t="t" r="r" b="b"/>
              <a:pathLst>
                <a:path w="4346" h="6518" extrusionOk="0">
                  <a:moveTo>
                    <a:pt x="2301" y="0"/>
                  </a:moveTo>
                  <a:cubicBezTo>
                    <a:pt x="1662" y="0"/>
                    <a:pt x="1151" y="128"/>
                    <a:pt x="810" y="469"/>
                  </a:cubicBezTo>
                  <a:cubicBezTo>
                    <a:pt x="427" y="767"/>
                    <a:pt x="214" y="1236"/>
                    <a:pt x="171" y="1875"/>
                  </a:cubicBezTo>
                  <a:lnTo>
                    <a:pt x="980" y="1960"/>
                  </a:lnTo>
                  <a:cubicBezTo>
                    <a:pt x="980" y="1534"/>
                    <a:pt x="1108" y="1236"/>
                    <a:pt x="1321" y="980"/>
                  </a:cubicBezTo>
                  <a:cubicBezTo>
                    <a:pt x="1577" y="767"/>
                    <a:pt x="1875" y="639"/>
                    <a:pt x="2258" y="639"/>
                  </a:cubicBezTo>
                  <a:cubicBezTo>
                    <a:pt x="2642" y="639"/>
                    <a:pt x="2940" y="767"/>
                    <a:pt x="3153" y="980"/>
                  </a:cubicBezTo>
                  <a:cubicBezTo>
                    <a:pt x="3366" y="1193"/>
                    <a:pt x="3494" y="1449"/>
                    <a:pt x="3494" y="1789"/>
                  </a:cubicBezTo>
                  <a:cubicBezTo>
                    <a:pt x="3494" y="2088"/>
                    <a:pt x="3366" y="2386"/>
                    <a:pt x="3110" y="2727"/>
                  </a:cubicBezTo>
                  <a:cubicBezTo>
                    <a:pt x="2855" y="3067"/>
                    <a:pt x="2386" y="3536"/>
                    <a:pt x="1662" y="4132"/>
                  </a:cubicBezTo>
                  <a:cubicBezTo>
                    <a:pt x="1236" y="4473"/>
                    <a:pt x="895" y="4814"/>
                    <a:pt x="640" y="5112"/>
                  </a:cubicBezTo>
                  <a:cubicBezTo>
                    <a:pt x="384" y="5410"/>
                    <a:pt x="214" y="5666"/>
                    <a:pt x="86" y="5964"/>
                  </a:cubicBezTo>
                  <a:cubicBezTo>
                    <a:pt x="43" y="6134"/>
                    <a:pt x="1" y="6347"/>
                    <a:pt x="1" y="6518"/>
                  </a:cubicBezTo>
                  <a:lnTo>
                    <a:pt x="4346" y="6518"/>
                  </a:lnTo>
                  <a:lnTo>
                    <a:pt x="4346" y="5751"/>
                  </a:lnTo>
                  <a:lnTo>
                    <a:pt x="1108" y="5751"/>
                  </a:lnTo>
                  <a:cubicBezTo>
                    <a:pt x="1193" y="5623"/>
                    <a:pt x="1321" y="5453"/>
                    <a:pt x="1449" y="5325"/>
                  </a:cubicBezTo>
                  <a:cubicBezTo>
                    <a:pt x="1619" y="5197"/>
                    <a:pt x="1918" y="4899"/>
                    <a:pt x="2386" y="4516"/>
                  </a:cubicBezTo>
                  <a:cubicBezTo>
                    <a:pt x="2983" y="4005"/>
                    <a:pt x="3366" y="3621"/>
                    <a:pt x="3621" y="3366"/>
                  </a:cubicBezTo>
                  <a:cubicBezTo>
                    <a:pt x="3877" y="3067"/>
                    <a:pt x="4047" y="2812"/>
                    <a:pt x="4175" y="2556"/>
                  </a:cubicBezTo>
                  <a:cubicBezTo>
                    <a:pt x="4260" y="2301"/>
                    <a:pt x="4303" y="2045"/>
                    <a:pt x="4303" y="1789"/>
                  </a:cubicBezTo>
                  <a:cubicBezTo>
                    <a:pt x="4303" y="1278"/>
                    <a:pt x="4133" y="852"/>
                    <a:pt x="3749" y="511"/>
                  </a:cubicBezTo>
                  <a:cubicBezTo>
                    <a:pt x="3408" y="171"/>
                    <a:pt x="2897" y="0"/>
                    <a:pt x="2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8"/>
            <p:cNvSpPr/>
            <p:nvPr/>
          </p:nvSpPr>
          <p:spPr>
            <a:xfrm>
              <a:off x="3527215" y="3076900"/>
              <a:ext cx="142067" cy="153712"/>
            </a:xfrm>
            <a:custGeom>
              <a:avLst/>
              <a:gdLst/>
              <a:ahLst/>
              <a:cxnLst/>
              <a:rect l="l" t="t" r="r" b="b"/>
              <a:pathLst>
                <a:path w="8308" h="8989" extrusionOk="0">
                  <a:moveTo>
                    <a:pt x="4175" y="980"/>
                  </a:moveTo>
                  <a:cubicBezTo>
                    <a:pt x="4772" y="980"/>
                    <a:pt x="5283" y="1151"/>
                    <a:pt x="5751" y="1449"/>
                  </a:cubicBezTo>
                  <a:cubicBezTo>
                    <a:pt x="6177" y="1705"/>
                    <a:pt x="6561" y="2131"/>
                    <a:pt x="6774" y="2642"/>
                  </a:cubicBezTo>
                  <a:cubicBezTo>
                    <a:pt x="7029" y="3196"/>
                    <a:pt x="7157" y="3792"/>
                    <a:pt x="7157" y="4516"/>
                  </a:cubicBezTo>
                  <a:cubicBezTo>
                    <a:pt x="7157" y="5624"/>
                    <a:pt x="6859" y="6476"/>
                    <a:pt x="6305" y="7115"/>
                  </a:cubicBezTo>
                  <a:cubicBezTo>
                    <a:pt x="5751" y="7711"/>
                    <a:pt x="5027" y="8009"/>
                    <a:pt x="4175" y="8009"/>
                  </a:cubicBezTo>
                  <a:cubicBezTo>
                    <a:pt x="3323" y="8009"/>
                    <a:pt x="2599" y="7711"/>
                    <a:pt x="2045" y="7115"/>
                  </a:cubicBezTo>
                  <a:cubicBezTo>
                    <a:pt x="1492" y="6518"/>
                    <a:pt x="1193" y="5666"/>
                    <a:pt x="1193" y="4644"/>
                  </a:cubicBezTo>
                  <a:cubicBezTo>
                    <a:pt x="1193" y="3323"/>
                    <a:pt x="1492" y="2386"/>
                    <a:pt x="2088" y="1832"/>
                  </a:cubicBezTo>
                  <a:cubicBezTo>
                    <a:pt x="2684" y="1279"/>
                    <a:pt x="3366" y="980"/>
                    <a:pt x="4175" y="980"/>
                  </a:cubicBezTo>
                  <a:close/>
                  <a:moveTo>
                    <a:pt x="4175" y="1"/>
                  </a:moveTo>
                  <a:cubicBezTo>
                    <a:pt x="2940" y="1"/>
                    <a:pt x="1960" y="427"/>
                    <a:pt x="1193" y="1236"/>
                  </a:cubicBezTo>
                  <a:cubicBezTo>
                    <a:pt x="384" y="2045"/>
                    <a:pt x="1" y="3196"/>
                    <a:pt x="1" y="4601"/>
                  </a:cubicBezTo>
                  <a:cubicBezTo>
                    <a:pt x="1" y="5368"/>
                    <a:pt x="171" y="6092"/>
                    <a:pt x="512" y="6774"/>
                  </a:cubicBezTo>
                  <a:cubicBezTo>
                    <a:pt x="853" y="7455"/>
                    <a:pt x="1321" y="8009"/>
                    <a:pt x="1960" y="8393"/>
                  </a:cubicBezTo>
                  <a:cubicBezTo>
                    <a:pt x="2599" y="8819"/>
                    <a:pt x="3366" y="8989"/>
                    <a:pt x="4175" y="8989"/>
                  </a:cubicBezTo>
                  <a:cubicBezTo>
                    <a:pt x="4942" y="8989"/>
                    <a:pt x="5624" y="8819"/>
                    <a:pt x="6263" y="8478"/>
                  </a:cubicBezTo>
                  <a:cubicBezTo>
                    <a:pt x="6944" y="8094"/>
                    <a:pt x="7455" y="7583"/>
                    <a:pt x="7796" y="6902"/>
                  </a:cubicBezTo>
                  <a:cubicBezTo>
                    <a:pt x="8137" y="6177"/>
                    <a:pt x="8307" y="5411"/>
                    <a:pt x="8307" y="4516"/>
                  </a:cubicBezTo>
                  <a:cubicBezTo>
                    <a:pt x="8307" y="3664"/>
                    <a:pt x="8137" y="2855"/>
                    <a:pt x="7839" y="2173"/>
                  </a:cubicBezTo>
                  <a:cubicBezTo>
                    <a:pt x="7498" y="1492"/>
                    <a:pt x="6987" y="980"/>
                    <a:pt x="6348" y="597"/>
                  </a:cubicBezTo>
                  <a:cubicBezTo>
                    <a:pt x="5709" y="214"/>
                    <a:pt x="4985" y="1"/>
                    <a:pt x="41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8"/>
            <p:cNvSpPr/>
            <p:nvPr/>
          </p:nvSpPr>
          <p:spPr>
            <a:xfrm>
              <a:off x="3695479" y="3079824"/>
              <a:ext cx="116571" cy="148616"/>
            </a:xfrm>
            <a:custGeom>
              <a:avLst/>
              <a:gdLst/>
              <a:ahLst/>
              <a:cxnLst/>
              <a:rect l="l" t="t" r="r" b="b"/>
              <a:pathLst>
                <a:path w="6817" h="8691" extrusionOk="0">
                  <a:moveTo>
                    <a:pt x="1" y="0"/>
                  </a:moveTo>
                  <a:lnTo>
                    <a:pt x="1" y="8690"/>
                  </a:lnTo>
                  <a:lnTo>
                    <a:pt x="1151" y="8690"/>
                  </a:lnTo>
                  <a:lnTo>
                    <a:pt x="1151" y="4601"/>
                  </a:lnTo>
                  <a:lnTo>
                    <a:pt x="5666" y="4601"/>
                  </a:lnTo>
                  <a:lnTo>
                    <a:pt x="5666" y="8690"/>
                  </a:lnTo>
                  <a:lnTo>
                    <a:pt x="6817" y="8690"/>
                  </a:lnTo>
                  <a:lnTo>
                    <a:pt x="6817" y="0"/>
                  </a:lnTo>
                  <a:lnTo>
                    <a:pt x="5666" y="0"/>
                  </a:lnTo>
                  <a:lnTo>
                    <a:pt x="5666" y="3578"/>
                  </a:lnTo>
                  <a:lnTo>
                    <a:pt x="1151" y="3578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8"/>
            <p:cNvSpPr/>
            <p:nvPr/>
          </p:nvSpPr>
          <p:spPr>
            <a:xfrm>
              <a:off x="3205256" y="3249542"/>
              <a:ext cx="15304" cy="239674"/>
            </a:xfrm>
            <a:custGeom>
              <a:avLst/>
              <a:gdLst/>
              <a:ahLst/>
              <a:cxnLst/>
              <a:rect l="l" t="t" r="r" b="b"/>
              <a:pathLst>
                <a:path w="895" h="14016" extrusionOk="0">
                  <a:moveTo>
                    <a:pt x="0" y="0"/>
                  </a:moveTo>
                  <a:lnTo>
                    <a:pt x="0" y="13845"/>
                  </a:lnTo>
                  <a:lnTo>
                    <a:pt x="469" y="14015"/>
                  </a:lnTo>
                  <a:lnTo>
                    <a:pt x="895" y="13589"/>
                  </a:lnTo>
                  <a:lnTo>
                    <a:pt x="8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8"/>
            <p:cNvSpPr/>
            <p:nvPr/>
          </p:nvSpPr>
          <p:spPr>
            <a:xfrm>
              <a:off x="4608944" y="4098163"/>
              <a:ext cx="471310" cy="44443"/>
            </a:xfrm>
            <a:custGeom>
              <a:avLst/>
              <a:gdLst/>
              <a:ahLst/>
              <a:cxnLst/>
              <a:rect l="l" t="t" r="r" b="b"/>
              <a:pathLst>
                <a:path w="27562" h="2599" extrusionOk="0">
                  <a:moveTo>
                    <a:pt x="1875" y="0"/>
                  </a:moveTo>
                  <a:lnTo>
                    <a:pt x="1449" y="1321"/>
                  </a:lnTo>
                  <a:lnTo>
                    <a:pt x="0" y="2599"/>
                  </a:lnTo>
                  <a:lnTo>
                    <a:pt x="27135" y="2599"/>
                  </a:lnTo>
                  <a:lnTo>
                    <a:pt x="27561" y="1321"/>
                  </a:lnTo>
                  <a:lnTo>
                    <a:pt x="260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8"/>
            <p:cNvSpPr/>
            <p:nvPr/>
          </p:nvSpPr>
          <p:spPr>
            <a:xfrm>
              <a:off x="4318295" y="3804608"/>
              <a:ext cx="315427" cy="337999"/>
            </a:xfrm>
            <a:custGeom>
              <a:avLst/>
              <a:gdLst/>
              <a:ahLst/>
              <a:cxnLst/>
              <a:rect l="l" t="t" r="r" b="b"/>
              <a:pathLst>
                <a:path w="18446" h="19766" extrusionOk="0">
                  <a:moveTo>
                    <a:pt x="597" y="0"/>
                  </a:moveTo>
                  <a:lnTo>
                    <a:pt x="0" y="43"/>
                  </a:lnTo>
                  <a:lnTo>
                    <a:pt x="43" y="767"/>
                  </a:lnTo>
                  <a:lnTo>
                    <a:pt x="16997" y="19766"/>
                  </a:lnTo>
                  <a:lnTo>
                    <a:pt x="18446" y="18488"/>
                  </a:lnTo>
                  <a:lnTo>
                    <a:pt x="18020" y="15506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8"/>
            <p:cNvSpPr/>
            <p:nvPr/>
          </p:nvSpPr>
          <p:spPr>
            <a:xfrm>
              <a:off x="4312464" y="3486274"/>
              <a:ext cx="324165" cy="319069"/>
            </a:xfrm>
            <a:custGeom>
              <a:avLst/>
              <a:gdLst/>
              <a:ahLst/>
              <a:cxnLst/>
              <a:rect l="l" t="t" r="r" b="b"/>
              <a:pathLst>
                <a:path w="18957" h="18659" extrusionOk="0">
                  <a:moveTo>
                    <a:pt x="18361" y="1"/>
                  </a:moveTo>
                  <a:lnTo>
                    <a:pt x="1" y="18361"/>
                  </a:lnTo>
                  <a:lnTo>
                    <a:pt x="341" y="18659"/>
                  </a:lnTo>
                  <a:lnTo>
                    <a:pt x="938" y="18616"/>
                  </a:lnTo>
                  <a:lnTo>
                    <a:pt x="18957" y="597"/>
                  </a:lnTo>
                  <a:lnTo>
                    <a:pt x="18787" y="171"/>
                  </a:lnTo>
                  <a:lnTo>
                    <a:pt x="183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8"/>
            <p:cNvSpPr/>
            <p:nvPr/>
          </p:nvSpPr>
          <p:spPr>
            <a:xfrm>
              <a:off x="5008845" y="3419994"/>
              <a:ext cx="142067" cy="153712"/>
            </a:xfrm>
            <a:custGeom>
              <a:avLst/>
              <a:gdLst/>
              <a:ahLst/>
              <a:cxnLst/>
              <a:rect l="l" t="t" r="r" b="b"/>
              <a:pathLst>
                <a:path w="8308" h="8989" extrusionOk="0">
                  <a:moveTo>
                    <a:pt x="4175" y="980"/>
                  </a:moveTo>
                  <a:cubicBezTo>
                    <a:pt x="4729" y="980"/>
                    <a:pt x="5240" y="1151"/>
                    <a:pt x="5709" y="1406"/>
                  </a:cubicBezTo>
                  <a:cubicBezTo>
                    <a:pt x="6178" y="1704"/>
                    <a:pt x="6518" y="2130"/>
                    <a:pt x="6774" y="2641"/>
                  </a:cubicBezTo>
                  <a:cubicBezTo>
                    <a:pt x="6987" y="3195"/>
                    <a:pt x="7115" y="3792"/>
                    <a:pt x="7115" y="4516"/>
                  </a:cubicBezTo>
                  <a:cubicBezTo>
                    <a:pt x="7115" y="5623"/>
                    <a:pt x="6859" y="6475"/>
                    <a:pt x="6263" y="7114"/>
                  </a:cubicBezTo>
                  <a:cubicBezTo>
                    <a:pt x="5709" y="7711"/>
                    <a:pt x="5027" y="8009"/>
                    <a:pt x="4133" y="8009"/>
                  </a:cubicBezTo>
                  <a:cubicBezTo>
                    <a:pt x="3281" y="8009"/>
                    <a:pt x="2599" y="7711"/>
                    <a:pt x="2003" y="7114"/>
                  </a:cubicBezTo>
                  <a:cubicBezTo>
                    <a:pt x="1449" y="6518"/>
                    <a:pt x="1194" y="5666"/>
                    <a:pt x="1194" y="4644"/>
                  </a:cubicBezTo>
                  <a:cubicBezTo>
                    <a:pt x="1194" y="3323"/>
                    <a:pt x="1492" y="2386"/>
                    <a:pt x="2045" y="1832"/>
                  </a:cubicBezTo>
                  <a:cubicBezTo>
                    <a:pt x="2642" y="1278"/>
                    <a:pt x="3366" y="980"/>
                    <a:pt x="4175" y="980"/>
                  </a:cubicBezTo>
                  <a:close/>
                  <a:moveTo>
                    <a:pt x="4175" y="0"/>
                  </a:moveTo>
                  <a:cubicBezTo>
                    <a:pt x="2940" y="0"/>
                    <a:pt x="1918" y="426"/>
                    <a:pt x="1151" y="1236"/>
                  </a:cubicBezTo>
                  <a:cubicBezTo>
                    <a:pt x="384" y="2045"/>
                    <a:pt x="1" y="3153"/>
                    <a:pt x="1" y="4601"/>
                  </a:cubicBezTo>
                  <a:cubicBezTo>
                    <a:pt x="1" y="5368"/>
                    <a:pt x="171" y="6092"/>
                    <a:pt x="512" y="6773"/>
                  </a:cubicBezTo>
                  <a:cubicBezTo>
                    <a:pt x="810" y="7455"/>
                    <a:pt x="1321" y="8009"/>
                    <a:pt x="1960" y="8392"/>
                  </a:cubicBezTo>
                  <a:cubicBezTo>
                    <a:pt x="2599" y="8818"/>
                    <a:pt x="3323" y="8989"/>
                    <a:pt x="4133" y="8989"/>
                  </a:cubicBezTo>
                  <a:cubicBezTo>
                    <a:pt x="4900" y="8989"/>
                    <a:pt x="5624" y="8818"/>
                    <a:pt x="6263" y="8477"/>
                  </a:cubicBezTo>
                  <a:cubicBezTo>
                    <a:pt x="6902" y="8094"/>
                    <a:pt x="7413" y="7583"/>
                    <a:pt x="7754" y="6859"/>
                  </a:cubicBezTo>
                  <a:cubicBezTo>
                    <a:pt x="8137" y="6177"/>
                    <a:pt x="8307" y="5410"/>
                    <a:pt x="8307" y="4516"/>
                  </a:cubicBezTo>
                  <a:cubicBezTo>
                    <a:pt x="8307" y="3664"/>
                    <a:pt x="8137" y="2854"/>
                    <a:pt x="7796" y="2173"/>
                  </a:cubicBezTo>
                  <a:cubicBezTo>
                    <a:pt x="7455" y="1491"/>
                    <a:pt x="6987" y="980"/>
                    <a:pt x="6348" y="597"/>
                  </a:cubicBezTo>
                  <a:cubicBezTo>
                    <a:pt x="5666" y="213"/>
                    <a:pt x="4942" y="0"/>
                    <a:pt x="4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8"/>
            <p:cNvSpPr/>
            <p:nvPr/>
          </p:nvSpPr>
          <p:spPr>
            <a:xfrm>
              <a:off x="4633705" y="3481914"/>
              <a:ext cx="354757" cy="14586"/>
            </a:xfrm>
            <a:custGeom>
              <a:avLst/>
              <a:gdLst/>
              <a:ahLst/>
              <a:cxnLst/>
              <a:rect l="l" t="t" r="r" b="b"/>
              <a:pathLst>
                <a:path w="20746" h="853" extrusionOk="0">
                  <a:moveTo>
                    <a:pt x="427" y="0"/>
                  </a:moveTo>
                  <a:lnTo>
                    <a:pt x="1" y="426"/>
                  </a:lnTo>
                  <a:lnTo>
                    <a:pt x="171" y="852"/>
                  </a:lnTo>
                  <a:lnTo>
                    <a:pt x="20746" y="852"/>
                  </a:lnTo>
                  <a:lnTo>
                    <a:pt x="207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8"/>
            <p:cNvSpPr/>
            <p:nvPr/>
          </p:nvSpPr>
          <p:spPr>
            <a:xfrm>
              <a:off x="5146517" y="3556213"/>
              <a:ext cx="254978" cy="249130"/>
            </a:xfrm>
            <a:custGeom>
              <a:avLst/>
              <a:gdLst/>
              <a:ahLst/>
              <a:cxnLst/>
              <a:rect l="l" t="t" r="r" b="b"/>
              <a:pathLst>
                <a:path w="14911" h="14569" extrusionOk="0">
                  <a:moveTo>
                    <a:pt x="597" y="0"/>
                  </a:moveTo>
                  <a:lnTo>
                    <a:pt x="1" y="597"/>
                  </a:lnTo>
                  <a:lnTo>
                    <a:pt x="13931" y="14526"/>
                  </a:lnTo>
                  <a:lnTo>
                    <a:pt x="14570" y="14569"/>
                  </a:lnTo>
                  <a:lnTo>
                    <a:pt x="14910" y="14271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8"/>
            <p:cNvSpPr/>
            <p:nvPr/>
          </p:nvSpPr>
          <p:spPr>
            <a:xfrm>
              <a:off x="5054741" y="3804608"/>
              <a:ext cx="340923" cy="357664"/>
            </a:xfrm>
            <a:custGeom>
              <a:avLst/>
              <a:gdLst/>
              <a:ahLst/>
              <a:cxnLst/>
              <a:rect l="l" t="t" r="r" b="b"/>
              <a:pathLst>
                <a:path w="19937" h="20916" extrusionOk="0">
                  <a:moveTo>
                    <a:pt x="19298" y="0"/>
                  </a:moveTo>
                  <a:lnTo>
                    <a:pt x="0" y="17167"/>
                  </a:lnTo>
                  <a:lnTo>
                    <a:pt x="1491" y="18488"/>
                  </a:lnTo>
                  <a:lnTo>
                    <a:pt x="1917" y="20916"/>
                  </a:lnTo>
                  <a:lnTo>
                    <a:pt x="19851" y="767"/>
                  </a:lnTo>
                  <a:lnTo>
                    <a:pt x="19937" y="43"/>
                  </a:lnTo>
                  <a:lnTo>
                    <a:pt x="192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8"/>
            <p:cNvSpPr/>
            <p:nvPr/>
          </p:nvSpPr>
          <p:spPr>
            <a:xfrm>
              <a:off x="5008845" y="4394626"/>
              <a:ext cx="142067" cy="153712"/>
            </a:xfrm>
            <a:custGeom>
              <a:avLst/>
              <a:gdLst/>
              <a:ahLst/>
              <a:cxnLst/>
              <a:rect l="l" t="t" r="r" b="b"/>
              <a:pathLst>
                <a:path w="8308" h="8989" extrusionOk="0">
                  <a:moveTo>
                    <a:pt x="4175" y="980"/>
                  </a:moveTo>
                  <a:cubicBezTo>
                    <a:pt x="4729" y="980"/>
                    <a:pt x="5240" y="1108"/>
                    <a:pt x="5709" y="1406"/>
                  </a:cubicBezTo>
                  <a:cubicBezTo>
                    <a:pt x="6178" y="1705"/>
                    <a:pt x="6518" y="2131"/>
                    <a:pt x="6774" y="2642"/>
                  </a:cubicBezTo>
                  <a:cubicBezTo>
                    <a:pt x="6987" y="3153"/>
                    <a:pt x="7115" y="3792"/>
                    <a:pt x="7115" y="4473"/>
                  </a:cubicBezTo>
                  <a:cubicBezTo>
                    <a:pt x="7115" y="5624"/>
                    <a:pt x="6859" y="6476"/>
                    <a:pt x="6263" y="7072"/>
                  </a:cubicBezTo>
                  <a:cubicBezTo>
                    <a:pt x="5709" y="7711"/>
                    <a:pt x="5027" y="8009"/>
                    <a:pt x="4133" y="8009"/>
                  </a:cubicBezTo>
                  <a:cubicBezTo>
                    <a:pt x="3281" y="8009"/>
                    <a:pt x="2599" y="7711"/>
                    <a:pt x="2003" y="7072"/>
                  </a:cubicBezTo>
                  <a:cubicBezTo>
                    <a:pt x="1449" y="6476"/>
                    <a:pt x="1194" y="5666"/>
                    <a:pt x="1194" y="4601"/>
                  </a:cubicBezTo>
                  <a:cubicBezTo>
                    <a:pt x="1194" y="3323"/>
                    <a:pt x="1492" y="2386"/>
                    <a:pt x="2045" y="1832"/>
                  </a:cubicBezTo>
                  <a:cubicBezTo>
                    <a:pt x="2642" y="1236"/>
                    <a:pt x="3366" y="980"/>
                    <a:pt x="4175" y="980"/>
                  </a:cubicBezTo>
                  <a:close/>
                  <a:moveTo>
                    <a:pt x="4175" y="1"/>
                  </a:moveTo>
                  <a:cubicBezTo>
                    <a:pt x="2940" y="1"/>
                    <a:pt x="1918" y="384"/>
                    <a:pt x="1151" y="1193"/>
                  </a:cubicBezTo>
                  <a:cubicBezTo>
                    <a:pt x="384" y="2045"/>
                    <a:pt x="1" y="3153"/>
                    <a:pt x="1" y="4601"/>
                  </a:cubicBezTo>
                  <a:cubicBezTo>
                    <a:pt x="1" y="5368"/>
                    <a:pt x="171" y="6092"/>
                    <a:pt x="512" y="6774"/>
                  </a:cubicBezTo>
                  <a:cubicBezTo>
                    <a:pt x="810" y="7455"/>
                    <a:pt x="1321" y="8009"/>
                    <a:pt x="1960" y="8392"/>
                  </a:cubicBezTo>
                  <a:cubicBezTo>
                    <a:pt x="2599" y="8776"/>
                    <a:pt x="3323" y="8989"/>
                    <a:pt x="4133" y="8989"/>
                  </a:cubicBezTo>
                  <a:cubicBezTo>
                    <a:pt x="4900" y="8989"/>
                    <a:pt x="5624" y="8818"/>
                    <a:pt x="6263" y="8435"/>
                  </a:cubicBezTo>
                  <a:cubicBezTo>
                    <a:pt x="6902" y="8094"/>
                    <a:pt x="7413" y="7583"/>
                    <a:pt x="7754" y="6859"/>
                  </a:cubicBezTo>
                  <a:cubicBezTo>
                    <a:pt x="8137" y="6177"/>
                    <a:pt x="8307" y="5368"/>
                    <a:pt x="8307" y="4516"/>
                  </a:cubicBezTo>
                  <a:cubicBezTo>
                    <a:pt x="8307" y="3621"/>
                    <a:pt x="8137" y="2855"/>
                    <a:pt x="7796" y="2173"/>
                  </a:cubicBezTo>
                  <a:cubicBezTo>
                    <a:pt x="7455" y="1492"/>
                    <a:pt x="6987" y="938"/>
                    <a:pt x="6348" y="554"/>
                  </a:cubicBezTo>
                  <a:cubicBezTo>
                    <a:pt x="5666" y="171"/>
                    <a:pt x="4942" y="1"/>
                    <a:pt x="41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8"/>
            <p:cNvSpPr/>
            <p:nvPr/>
          </p:nvSpPr>
          <p:spPr>
            <a:xfrm>
              <a:off x="5177109" y="4396815"/>
              <a:ext cx="116571" cy="148616"/>
            </a:xfrm>
            <a:custGeom>
              <a:avLst/>
              <a:gdLst/>
              <a:ahLst/>
              <a:cxnLst/>
              <a:rect l="l" t="t" r="r" b="b"/>
              <a:pathLst>
                <a:path w="6817" h="8691" extrusionOk="0">
                  <a:moveTo>
                    <a:pt x="1" y="0"/>
                  </a:moveTo>
                  <a:lnTo>
                    <a:pt x="1" y="8690"/>
                  </a:lnTo>
                  <a:lnTo>
                    <a:pt x="1151" y="8690"/>
                  </a:lnTo>
                  <a:lnTo>
                    <a:pt x="1151" y="4601"/>
                  </a:lnTo>
                  <a:lnTo>
                    <a:pt x="5624" y="4601"/>
                  </a:lnTo>
                  <a:lnTo>
                    <a:pt x="5624" y="8690"/>
                  </a:lnTo>
                  <a:lnTo>
                    <a:pt x="6817" y="8690"/>
                  </a:lnTo>
                  <a:lnTo>
                    <a:pt x="6817" y="0"/>
                  </a:lnTo>
                  <a:lnTo>
                    <a:pt x="5624" y="0"/>
                  </a:lnTo>
                  <a:lnTo>
                    <a:pt x="5624" y="3579"/>
                  </a:lnTo>
                  <a:lnTo>
                    <a:pt x="1151" y="3579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8"/>
            <p:cNvSpPr/>
            <p:nvPr/>
          </p:nvSpPr>
          <p:spPr>
            <a:xfrm>
              <a:off x="5072953" y="4120735"/>
              <a:ext cx="14586" cy="254243"/>
            </a:xfrm>
            <a:custGeom>
              <a:avLst/>
              <a:gdLst/>
              <a:ahLst/>
              <a:cxnLst/>
              <a:rect l="l" t="t" r="r" b="b"/>
              <a:pathLst>
                <a:path w="853" h="14868" extrusionOk="0">
                  <a:moveTo>
                    <a:pt x="426" y="1"/>
                  </a:moveTo>
                  <a:lnTo>
                    <a:pt x="0" y="1279"/>
                  </a:lnTo>
                  <a:lnTo>
                    <a:pt x="0" y="14867"/>
                  </a:lnTo>
                  <a:lnTo>
                    <a:pt x="852" y="14867"/>
                  </a:lnTo>
                  <a:lnTo>
                    <a:pt x="852" y="2429"/>
                  </a:lnTo>
                  <a:lnTo>
                    <a:pt x="4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8"/>
            <p:cNvSpPr/>
            <p:nvPr/>
          </p:nvSpPr>
          <p:spPr>
            <a:xfrm>
              <a:off x="5496178" y="4032602"/>
              <a:ext cx="142050" cy="153712"/>
            </a:xfrm>
            <a:custGeom>
              <a:avLst/>
              <a:gdLst/>
              <a:ahLst/>
              <a:cxnLst/>
              <a:rect l="l" t="t" r="r" b="b"/>
              <a:pathLst>
                <a:path w="8307" h="8989" extrusionOk="0">
                  <a:moveTo>
                    <a:pt x="4175" y="1023"/>
                  </a:moveTo>
                  <a:cubicBezTo>
                    <a:pt x="4729" y="1023"/>
                    <a:pt x="5240" y="1151"/>
                    <a:pt x="5708" y="1449"/>
                  </a:cubicBezTo>
                  <a:cubicBezTo>
                    <a:pt x="6177" y="1747"/>
                    <a:pt x="6518" y="2130"/>
                    <a:pt x="6773" y="2684"/>
                  </a:cubicBezTo>
                  <a:cubicBezTo>
                    <a:pt x="7029" y="3195"/>
                    <a:pt x="7114" y="3792"/>
                    <a:pt x="7114" y="4516"/>
                  </a:cubicBezTo>
                  <a:cubicBezTo>
                    <a:pt x="7114" y="5623"/>
                    <a:pt x="6858" y="6518"/>
                    <a:pt x="6305" y="7114"/>
                  </a:cubicBezTo>
                  <a:cubicBezTo>
                    <a:pt x="5708" y="7711"/>
                    <a:pt x="5027" y="8009"/>
                    <a:pt x="4132" y="8009"/>
                  </a:cubicBezTo>
                  <a:cubicBezTo>
                    <a:pt x="3280" y="8009"/>
                    <a:pt x="2599" y="7711"/>
                    <a:pt x="2045" y="7114"/>
                  </a:cubicBezTo>
                  <a:cubicBezTo>
                    <a:pt x="1448" y="6518"/>
                    <a:pt x="1193" y="5709"/>
                    <a:pt x="1193" y="4644"/>
                  </a:cubicBezTo>
                  <a:cubicBezTo>
                    <a:pt x="1193" y="3323"/>
                    <a:pt x="1491" y="2386"/>
                    <a:pt x="2045" y="1832"/>
                  </a:cubicBezTo>
                  <a:cubicBezTo>
                    <a:pt x="2641" y="1278"/>
                    <a:pt x="3365" y="1023"/>
                    <a:pt x="4175" y="1023"/>
                  </a:cubicBezTo>
                  <a:close/>
                  <a:moveTo>
                    <a:pt x="4175" y="0"/>
                  </a:moveTo>
                  <a:cubicBezTo>
                    <a:pt x="2939" y="0"/>
                    <a:pt x="1917" y="426"/>
                    <a:pt x="1150" y="1236"/>
                  </a:cubicBezTo>
                  <a:cubicBezTo>
                    <a:pt x="383" y="2045"/>
                    <a:pt x="0" y="3195"/>
                    <a:pt x="0" y="4644"/>
                  </a:cubicBezTo>
                  <a:cubicBezTo>
                    <a:pt x="0" y="5410"/>
                    <a:pt x="170" y="6134"/>
                    <a:pt x="511" y="6816"/>
                  </a:cubicBezTo>
                  <a:cubicBezTo>
                    <a:pt x="809" y="7498"/>
                    <a:pt x="1321" y="8009"/>
                    <a:pt x="1960" y="8435"/>
                  </a:cubicBezTo>
                  <a:cubicBezTo>
                    <a:pt x="2599" y="8818"/>
                    <a:pt x="3323" y="8989"/>
                    <a:pt x="4175" y="8989"/>
                  </a:cubicBezTo>
                  <a:cubicBezTo>
                    <a:pt x="4899" y="8989"/>
                    <a:pt x="5623" y="8818"/>
                    <a:pt x="6262" y="8477"/>
                  </a:cubicBezTo>
                  <a:cubicBezTo>
                    <a:pt x="6901" y="8137"/>
                    <a:pt x="7412" y="7583"/>
                    <a:pt x="7796" y="6901"/>
                  </a:cubicBezTo>
                  <a:cubicBezTo>
                    <a:pt x="8136" y="6177"/>
                    <a:pt x="8307" y="5410"/>
                    <a:pt x="8307" y="4516"/>
                  </a:cubicBezTo>
                  <a:cubicBezTo>
                    <a:pt x="8307" y="3664"/>
                    <a:pt x="8136" y="2897"/>
                    <a:pt x="7796" y="2173"/>
                  </a:cubicBezTo>
                  <a:cubicBezTo>
                    <a:pt x="7455" y="1491"/>
                    <a:pt x="6986" y="980"/>
                    <a:pt x="6347" y="597"/>
                  </a:cubicBezTo>
                  <a:cubicBezTo>
                    <a:pt x="5708" y="213"/>
                    <a:pt x="4984" y="0"/>
                    <a:pt x="4175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8"/>
            <p:cNvSpPr/>
            <p:nvPr/>
          </p:nvSpPr>
          <p:spPr>
            <a:xfrm>
              <a:off x="5394193" y="3800230"/>
              <a:ext cx="134047" cy="227293"/>
            </a:xfrm>
            <a:custGeom>
              <a:avLst/>
              <a:gdLst/>
              <a:ahLst/>
              <a:cxnLst/>
              <a:rect l="l" t="t" r="r" b="b"/>
              <a:pathLst>
                <a:path w="7839" h="13292" extrusionOk="0">
                  <a:moveTo>
                    <a:pt x="426" y="1"/>
                  </a:moveTo>
                  <a:lnTo>
                    <a:pt x="86" y="299"/>
                  </a:lnTo>
                  <a:lnTo>
                    <a:pt x="0" y="1023"/>
                  </a:lnTo>
                  <a:lnTo>
                    <a:pt x="7072" y="13291"/>
                  </a:lnTo>
                  <a:lnTo>
                    <a:pt x="7838" y="12865"/>
                  </a:lnTo>
                  <a:lnTo>
                    <a:pt x="426" y="1"/>
                  </a:ln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8"/>
            <p:cNvSpPr/>
            <p:nvPr/>
          </p:nvSpPr>
          <p:spPr>
            <a:xfrm>
              <a:off x="4075732" y="4032602"/>
              <a:ext cx="142050" cy="153712"/>
            </a:xfrm>
            <a:custGeom>
              <a:avLst/>
              <a:gdLst/>
              <a:ahLst/>
              <a:cxnLst/>
              <a:rect l="l" t="t" r="r" b="b"/>
              <a:pathLst>
                <a:path w="8307" h="8989" extrusionOk="0">
                  <a:moveTo>
                    <a:pt x="4132" y="1023"/>
                  </a:moveTo>
                  <a:cubicBezTo>
                    <a:pt x="4729" y="1023"/>
                    <a:pt x="5240" y="1151"/>
                    <a:pt x="5708" y="1449"/>
                  </a:cubicBezTo>
                  <a:cubicBezTo>
                    <a:pt x="6177" y="1747"/>
                    <a:pt x="6518" y="2130"/>
                    <a:pt x="6731" y="2684"/>
                  </a:cubicBezTo>
                  <a:cubicBezTo>
                    <a:pt x="6986" y="3195"/>
                    <a:pt x="7114" y="3792"/>
                    <a:pt x="7114" y="4516"/>
                  </a:cubicBezTo>
                  <a:cubicBezTo>
                    <a:pt x="7114" y="5623"/>
                    <a:pt x="6816" y="6518"/>
                    <a:pt x="6262" y="7114"/>
                  </a:cubicBezTo>
                  <a:cubicBezTo>
                    <a:pt x="5708" y="7711"/>
                    <a:pt x="4984" y="8009"/>
                    <a:pt x="4132" y="8009"/>
                  </a:cubicBezTo>
                  <a:cubicBezTo>
                    <a:pt x="3280" y="8009"/>
                    <a:pt x="2556" y="7711"/>
                    <a:pt x="2002" y="7114"/>
                  </a:cubicBezTo>
                  <a:cubicBezTo>
                    <a:pt x="1449" y="6518"/>
                    <a:pt x="1150" y="5709"/>
                    <a:pt x="1150" y="4644"/>
                  </a:cubicBezTo>
                  <a:cubicBezTo>
                    <a:pt x="1150" y="3323"/>
                    <a:pt x="1449" y="2386"/>
                    <a:pt x="2045" y="1832"/>
                  </a:cubicBezTo>
                  <a:cubicBezTo>
                    <a:pt x="2641" y="1278"/>
                    <a:pt x="3323" y="1023"/>
                    <a:pt x="4132" y="1023"/>
                  </a:cubicBezTo>
                  <a:close/>
                  <a:moveTo>
                    <a:pt x="4132" y="0"/>
                  </a:moveTo>
                  <a:cubicBezTo>
                    <a:pt x="2897" y="0"/>
                    <a:pt x="1917" y="426"/>
                    <a:pt x="1150" y="1236"/>
                  </a:cubicBezTo>
                  <a:cubicBezTo>
                    <a:pt x="384" y="2045"/>
                    <a:pt x="0" y="3195"/>
                    <a:pt x="0" y="4644"/>
                  </a:cubicBezTo>
                  <a:cubicBezTo>
                    <a:pt x="0" y="5410"/>
                    <a:pt x="128" y="6134"/>
                    <a:pt x="469" y="6816"/>
                  </a:cubicBezTo>
                  <a:cubicBezTo>
                    <a:pt x="810" y="7498"/>
                    <a:pt x="1278" y="8009"/>
                    <a:pt x="1960" y="8435"/>
                  </a:cubicBezTo>
                  <a:cubicBezTo>
                    <a:pt x="2599" y="8818"/>
                    <a:pt x="3323" y="8989"/>
                    <a:pt x="4132" y="8989"/>
                  </a:cubicBezTo>
                  <a:cubicBezTo>
                    <a:pt x="4899" y="8989"/>
                    <a:pt x="5581" y="8818"/>
                    <a:pt x="6262" y="8477"/>
                  </a:cubicBezTo>
                  <a:cubicBezTo>
                    <a:pt x="6901" y="8137"/>
                    <a:pt x="7412" y="7583"/>
                    <a:pt x="7753" y="6901"/>
                  </a:cubicBezTo>
                  <a:cubicBezTo>
                    <a:pt x="8137" y="6177"/>
                    <a:pt x="8307" y="5410"/>
                    <a:pt x="8307" y="4516"/>
                  </a:cubicBezTo>
                  <a:cubicBezTo>
                    <a:pt x="8307" y="3664"/>
                    <a:pt x="8137" y="2897"/>
                    <a:pt x="7796" y="2173"/>
                  </a:cubicBezTo>
                  <a:cubicBezTo>
                    <a:pt x="7455" y="1491"/>
                    <a:pt x="6944" y="980"/>
                    <a:pt x="6305" y="597"/>
                  </a:cubicBezTo>
                  <a:cubicBezTo>
                    <a:pt x="5666" y="213"/>
                    <a:pt x="4942" y="0"/>
                    <a:pt x="413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8"/>
            <p:cNvSpPr/>
            <p:nvPr/>
          </p:nvSpPr>
          <p:spPr>
            <a:xfrm>
              <a:off x="4184984" y="3800230"/>
              <a:ext cx="134064" cy="227293"/>
            </a:xfrm>
            <a:custGeom>
              <a:avLst/>
              <a:gdLst/>
              <a:ahLst/>
              <a:cxnLst/>
              <a:rect l="l" t="t" r="r" b="b"/>
              <a:pathLst>
                <a:path w="7840" h="13292" extrusionOk="0">
                  <a:moveTo>
                    <a:pt x="7456" y="1"/>
                  </a:moveTo>
                  <a:lnTo>
                    <a:pt x="1" y="12865"/>
                  </a:lnTo>
                  <a:lnTo>
                    <a:pt x="768" y="13291"/>
                  </a:lnTo>
                  <a:lnTo>
                    <a:pt x="7839" y="1023"/>
                  </a:lnTo>
                  <a:lnTo>
                    <a:pt x="7796" y="299"/>
                  </a:lnTo>
                  <a:lnTo>
                    <a:pt x="7456" y="1"/>
                  </a:ln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8"/>
            <p:cNvSpPr/>
            <p:nvPr/>
          </p:nvSpPr>
          <p:spPr>
            <a:xfrm>
              <a:off x="4562312" y="3707719"/>
              <a:ext cx="142067" cy="154447"/>
            </a:xfrm>
            <a:custGeom>
              <a:avLst/>
              <a:gdLst/>
              <a:ahLst/>
              <a:cxnLst/>
              <a:rect l="l" t="t" r="r" b="b"/>
              <a:pathLst>
                <a:path w="8308" h="9032" extrusionOk="0">
                  <a:moveTo>
                    <a:pt x="4176" y="1023"/>
                  </a:moveTo>
                  <a:cubicBezTo>
                    <a:pt x="4729" y="1023"/>
                    <a:pt x="5283" y="1151"/>
                    <a:pt x="5709" y="1449"/>
                  </a:cubicBezTo>
                  <a:cubicBezTo>
                    <a:pt x="6178" y="1747"/>
                    <a:pt x="6518" y="2131"/>
                    <a:pt x="6774" y="2684"/>
                  </a:cubicBezTo>
                  <a:cubicBezTo>
                    <a:pt x="7030" y="3195"/>
                    <a:pt x="7115" y="3834"/>
                    <a:pt x="7115" y="4516"/>
                  </a:cubicBezTo>
                  <a:cubicBezTo>
                    <a:pt x="7115" y="5624"/>
                    <a:pt x="6859" y="6518"/>
                    <a:pt x="6306" y="7115"/>
                  </a:cubicBezTo>
                  <a:cubicBezTo>
                    <a:pt x="5752" y="7711"/>
                    <a:pt x="5028" y="8009"/>
                    <a:pt x="4176" y="8009"/>
                  </a:cubicBezTo>
                  <a:cubicBezTo>
                    <a:pt x="3324" y="8009"/>
                    <a:pt x="2599" y="7711"/>
                    <a:pt x="2046" y="7115"/>
                  </a:cubicBezTo>
                  <a:cubicBezTo>
                    <a:pt x="1492" y="6518"/>
                    <a:pt x="1194" y="5709"/>
                    <a:pt x="1194" y="4644"/>
                  </a:cubicBezTo>
                  <a:cubicBezTo>
                    <a:pt x="1194" y="3323"/>
                    <a:pt x="1492" y="2386"/>
                    <a:pt x="2088" y="1832"/>
                  </a:cubicBezTo>
                  <a:cubicBezTo>
                    <a:pt x="2642" y="1279"/>
                    <a:pt x="3366" y="1023"/>
                    <a:pt x="4176" y="1023"/>
                  </a:cubicBezTo>
                  <a:close/>
                  <a:moveTo>
                    <a:pt x="4176" y="1"/>
                  </a:moveTo>
                  <a:cubicBezTo>
                    <a:pt x="2940" y="1"/>
                    <a:pt x="1960" y="427"/>
                    <a:pt x="1151" y="1236"/>
                  </a:cubicBezTo>
                  <a:cubicBezTo>
                    <a:pt x="384" y="2045"/>
                    <a:pt x="1" y="3195"/>
                    <a:pt x="1" y="4644"/>
                  </a:cubicBezTo>
                  <a:cubicBezTo>
                    <a:pt x="1" y="5411"/>
                    <a:pt x="171" y="6135"/>
                    <a:pt x="512" y="6816"/>
                  </a:cubicBezTo>
                  <a:cubicBezTo>
                    <a:pt x="853" y="7498"/>
                    <a:pt x="1321" y="8009"/>
                    <a:pt x="1960" y="8435"/>
                  </a:cubicBezTo>
                  <a:cubicBezTo>
                    <a:pt x="2599" y="8818"/>
                    <a:pt x="3324" y="9031"/>
                    <a:pt x="4176" y="9031"/>
                  </a:cubicBezTo>
                  <a:cubicBezTo>
                    <a:pt x="4900" y="9031"/>
                    <a:pt x="5624" y="8818"/>
                    <a:pt x="6263" y="8478"/>
                  </a:cubicBezTo>
                  <a:cubicBezTo>
                    <a:pt x="6944" y="8137"/>
                    <a:pt x="7413" y="7583"/>
                    <a:pt x="7796" y="6902"/>
                  </a:cubicBezTo>
                  <a:cubicBezTo>
                    <a:pt x="8137" y="6220"/>
                    <a:pt x="8308" y="5411"/>
                    <a:pt x="8308" y="4516"/>
                  </a:cubicBezTo>
                  <a:cubicBezTo>
                    <a:pt x="8308" y="3664"/>
                    <a:pt x="8137" y="2897"/>
                    <a:pt x="7796" y="2216"/>
                  </a:cubicBezTo>
                  <a:cubicBezTo>
                    <a:pt x="7456" y="1492"/>
                    <a:pt x="6987" y="980"/>
                    <a:pt x="6348" y="597"/>
                  </a:cubicBezTo>
                  <a:cubicBezTo>
                    <a:pt x="5709" y="214"/>
                    <a:pt x="4985" y="1"/>
                    <a:pt x="41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8"/>
            <p:cNvSpPr/>
            <p:nvPr/>
          </p:nvSpPr>
          <p:spPr>
            <a:xfrm>
              <a:off x="4730594" y="3710643"/>
              <a:ext cx="116554" cy="148616"/>
            </a:xfrm>
            <a:custGeom>
              <a:avLst/>
              <a:gdLst/>
              <a:ahLst/>
              <a:cxnLst/>
              <a:rect l="l" t="t" r="r" b="b"/>
              <a:pathLst>
                <a:path w="6816" h="8691" extrusionOk="0">
                  <a:moveTo>
                    <a:pt x="0" y="0"/>
                  </a:moveTo>
                  <a:lnTo>
                    <a:pt x="0" y="8690"/>
                  </a:lnTo>
                  <a:lnTo>
                    <a:pt x="1150" y="8690"/>
                  </a:lnTo>
                  <a:lnTo>
                    <a:pt x="1150" y="4601"/>
                  </a:lnTo>
                  <a:lnTo>
                    <a:pt x="5666" y="4601"/>
                  </a:lnTo>
                  <a:lnTo>
                    <a:pt x="5666" y="8690"/>
                  </a:lnTo>
                  <a:lnTo>
                    <a:pt x="6816" y="8690"/>
                  </a:lnTo>
                  <a:lnTo>
                    <a:pt x="6816" y="0"/>
                  </a:lnTo>
                  <a:lnTo>
                    <a:pt x="5666" y="0"/>
                  </a:lnTo>
                  <a:lnTo>
                    <a:pt x="5666" y="3578"/>
                  </a:lnTo>
                  <a:lnTo>
                    <a:pt x="1150" y="3578"/>
                  </a:lnTo>
                  <a:lnTo>
                    <a:pt x="11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8"/>
            <p:cNvSpPr/>
            <p:nvPr/>
          </p:nvSpPr>
          <p:spPr>
            <a:xfrm>
              <a:off x="4626420" y="3881079"/>
              <a:ext cx="14586" cy="239674"/>
            </a:xfrm>
            <a:custGeom>
              <a:avLst/>
              <a:gdLst/>
              <a:ahLst/>
              <a:cxnLst/>
              <a:rect l="l" t="t" r="r" b="b"/>
              <a:pathLst>
                <a:path w="853" h="14016" extrusionOk="0">
                  <a:moveTo>
                    <a:pt x="1" y="1"/>
                  </a:moveTo>
                  <a:lnTo>
                    <a:pt x="1" y="11034"/>
                  </a:lnTo>
                  <a:lnTo>
                    <a:pt x="427" y="14016"/>
                  </a:lnTo>
                  <a:lnTo>
                    <a:pt x="853" y="12695"/>
                  </a:lnTo>
                  <a:lnTo>
                    <a:pt x="85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8"/>
            <p:cNvSpPr/>
            <p:nvPr/>
          </p:nvSpPr>
          <p:spPr>
            <a:xfrm>
              <a:off x="4569597" y="3076900"/>
              <a:ext cx="131140" cy="153712"/>
            </a:xfrm>
            <a:custGeom>
              <a:avLst/>
              <a:gdLst/>
              <a:ahLst/>
              <a:cxnLst/>
              <a:rect l="l" t="t" r="r" b="b"/>
              <a:pathLst>
                <a:path w="7669" h="8989" extrusionOk="0">
                  <a:moveTo>
                    <a:pt x="4090" y="1"/>
                  </a:moveTo>
                  <a:cubicBezTo>
                    <a:pt x="3324" y="1"/>
                    <a:pt x="2599" y="171"/>
                    <a:pt x="1960" y="512"/>
                  </a:cubicBezTo>
                  <a:cubicBezTo>
                    <a:pt x="1321" y="895"/>
                    <a:pt x="853" y="1406"/>
                    <a:pt x="512" y="2088"/>
                  </a:cubicBezTo>
                  <a:cubicBezTo>
                    <a:pt x="171" y="2727"/>
                    <a:pt x="1" y="3536"/>
                    <a:pt x="1" y="4431"/>
                  </a:cubicBezTo>
                  <a:cubicBezTo>
                    <a:pt x="1" y="5283"/>
                    <a:pt x="129" y="6050"/>
                    <a:pt x="427" y="6774"/>
                  </a:cubicBezTo>
                  <a:cubicBezTo>
                    <a:pt x="725" y="7498"/>
                    <a:pt x="1194" y="8052"/>
                    <a:pt x="1790" y="8435"/>
                  </a:cubicBezTo>
                  <a:cubicBezTo>
                    <a:pt x="2344" y="8819"/>
                    <a:pt x="3111" y="8989"/>
                    <a:pt x="4048" y="8989"/>
                  </a:cubicBezTo>
                  <a:cubicBezTo>
                    <a:pt x="4985" y="8989"/>
                    <a:pt x="5709" y="8733"/>
                    <a:pt x="6348" y="8265"/>
                  </a:cubicBezTo>
                  <a:cubicBezTo>
                    <a:pt x="6987" y="7754"/>
                    <a:pt x="7413" y="7029"/>
                    <a:pt x="7669" y="6092"/>
                  </a:cubicBezTo>
                  <a:lnTo>
                    <a:pt x="6518" y="5794"/>
                  </a:lnTo>
                  <a:cubicBezTo>
                    <a:pt x="6348" y="6518"/>
                    <a:pt x="6050" y="7072"/>
                    <a:pt x="5581" y="7455"/>
                  </a:cubicBezTo>
                  <a:cubicBezTo>
                    <a:pt x="5155" y="7839"/>
                    <a:pt x="4602" y="8009"/>
                    <a:pt x="3963" y="8009"/>
                  </a:cubicBezTo>
                  <a:cubicBezTo>
                    <a:pt x="3451" y="8009"/>
                    <a:pt x="2940" y="7881"/>
                    <a:pt x="2472" y="7626"/>
                  </a:cubicBezTo>
                  <a:cubicBezTo>
                    <a:pt x="2046" y="7328"/>
                    <a:pt x="1705" y="6902"/>
                    <a:pt x="1492" y="6348"/>
                  </a:cubicBezTo>
                  <a:cubicBezTo>
                    <a:pt x="1279" y="5837"/>
                    <a:pt x="1151" y="5155"/>
                    <a:pt x="1151" y="4431"/>
                  </a:cubicBezTo>
                  <a:cubicBezTo>
                    <a:pt x="1151" y="3877"/>
                    <a:pt x="1236" y="3323"/>
                    <a:pt x="1449" y="2770"/>
                  </a:cubicBezTo>
                  <a:cubicBezTo>
                    <a:pt x="1620" y="2216"/>
                    <a:pt x="1918" y="1790"/>
                    <a:pt x="2386" y="1492"/>
                  </a:cubicBezTo>
                  <a:cubicBezTo>
                    <a:pt x="2812" y="1151"/>
                    <a:pt x="3409" y="980"/>
                    <a:pt x="4048" y="980"/>
                  </a:cubicBezTo>
                  <a:cubicBezTo>
                    <a:pt x="4644" y="980"/>
                    <a:pt x="5113" y="1151"/>
                    <a:pt x="5496" y="1406"/>
                  </a:cubicBezTo>
                  <a:cubicBezTo>
                    <a:pt x="5880" y="1705"/>
                    <a:pt x="6178" y="2173"/>
                    <a:pt x="6391" y="2812"/>
                  </a:cubicBezTo>
                  <a:lnTo>
                    <a:pt x="7498" y="2557"/>
                  </a:lnTo>
                  <a:cubicBezTo>
                    <a:pt x="7285" y="1747"/>
                    <a:pt x="6859" y="1108"/>
                    <a:pt x="6263" y="682"/>
                  </a:cubicBezTo>
                  <a:cubicBezTo>
                    <a:pt x="5667" y="214"/>
                    <a:pt x="4942" y="1"/>
                    <a:pt x="40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8"/>
            <p:cNvSpPr/>
            <p:nvPr/>
          </p:nvSpPr>
          <p:spPr>
            <a:xfrm>
              <a:off x="4725481" y="3079824"/>
              <a:ext cx="116571" cy="148616"/>
            </a:xfrm>
            <a:custGeom>
              <a:avLst/>
              <a:gdLst/>
              <a:ahLst/>
              <a:cxnLst/>
              <a:rect l="l" t="t" r="r" b="b"/>
              <a:pathLst>
                <a:path w="6817" h="8691" extrusionOk="0">
                  <a:moveTo>
                    <a:pt x="1" y="0"/>
                  </a:moveTo>
                  <a:lnTo>
                    <a:pt x="1" y="8690"/>
                  </a:lnTo>
                  <a:lnTo>
                    <a:pt x="1151" y="8690"/>
                  </a:lnTo>
                  <a:lnTo>
                    <a:pt x="1151" y="4601"/>
                  </a:lnTo>
                  <a:lnTo>
                    <a:pt x="5667" y="4601"/>
                  </a:lnTo>
                  <a:lnTo>
                    <a:pt x="5667" y="8690"/>
                  </a:lnTo>
                  <a:lnTo>
                    <a:pt x="6817" y="8690"/>
                  </a:lnTo>
                  <a:lnTo>
                    <a:pt x="6817" y="0"/>
                  </a:lnTo>
                  <a:lnTo>
                    <a:pt x="5667" y="0"/>
                  </a:lnTo>
                  <a:lnTo>
                    <a:pt x="5667" y="3578"/>
                  </a:lnTo>
                  <a:lnTo>
                    <a:pt x="1151" y="3578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8"/>
            <p:cNvSpPr/>
            <p:nvPr/>
          </p:nvSpPr>
          <p:spPr>
            <a:xfrm>
              <a:off x="4862435" y="3155577"/>
              <a:ext cx="73581" cy="111458"/>
            </a:xfrm>
            <a:custGeom>
              <a:avLst/>
              <a:gdLst/>
              <a:ahLst/>
              <a:cxnLst/>
              <a:rect l="l" t="t" r="r" b="b"/>
              <a:pathLst>
                <a:path w="4303" h="6518" extrusionOk="0">
                  <a:moveTo>
                    <a:pt x="2258" y="0"/>
                  </a:moveTo>
                  <a:cubicBezTo>
                    <a:pt x="1662" y="0"/>
                    <a:pt x="1151" y="128"/>
                    <a:pt x="810" y="469"/>
                  </a:cubicBezTo>
                  <a:cubicBezTo>
                    <a:pt x="426" y="767"/>
                    <a:pt x="213" y="1236"/>
                    <a:pt x="171" y="1875"/>
                  </a:cubicBezTo>
                  <a:lnTo>
                    <a:pt x="980" y="1960"/>
                  </a:lnTo>
                  <a:cubicBezTo>
                    <a:pt x="980" y="1534"/>
                    <a:pt x="1108" y="1236"/>
                    <a:pt x="1321" y="980"/>
                  </a:cubicBezTo>
                  <a:cubicBezTo>
                    <a:pt x="1577" y="767"/>
                    <a:pt x="1875" y="639"/>
                    <a:pt x="2258" y="639"/>
                  </a:cubicBezTo>
                  <a:cubicBezTo>
                    <a:pt x="2642" y="639"/>
                    <a:pt x="2940" y="767"/>
                    <a:pt x="3153" y="980"/>
                  </a:cubicBezTo>
                  <a:cubicBezTo>
                    <a:pt x="3366" y="1193"/>
                    <a:pt x="3494" y="1449"/>
                    <a:pt x="3494" y="1789"/>
                  </a:cubicBezTo>
                  <a:cubicBezTo>
                    <a:pt x="3494" y="2088"/>
                    <a:pt x="3366" y="2386"/>
                    <a:pt x="3110" y="2727"/>
                  </a:cubicBezTo>
                  <a:cubicBezTo>
                    <a:pt x="2855" y="3067"/>
                    <a:pt x="2386" y="3536"/>
                    <a:pt x="1662" y="4132"/>
                  </a:cubicBezTo>
                  <a:cubicBezTo>
                    <a:pt x="1236" y="4473"/>
                    <a:pt x="852" y="4814"/>
                    <a:pt x="639" y="5112"/>
                  </a:cubicBezTo>
                  <a:cubicBezTo>
                    <a:pt x="384" y="5410"/>
                    <a:pt x="213" y="5666"/>
                    <a:pt x="86" y="5964"/>
                  </a:cubicBezTo>
                  <a:cubicBezTo>
                    <a:pt x="43" y="6134"/>
                    <a:pt x="0" y="6347"/>
                    <a:pt x="0" y="6518"/>
                  </a:cubicBezTo>
                  <a:lnTo>
                    <a:pt x="4303" y="6518"/>
                  </a:lnTo>
                  <a:lnTo>
                    <a:pt x="4303" y="5751"/>
                  </a:lnTo>
                  <a:lnTo>
                    <a:pt x="1108" y="5751"/>
                  </a:lnTo>
                  <a:cubicBezTo>
                    <a:pt x="1193" y="5623"/>
                    <a:pt x="1321" y="5453"/>
                    <a:pt x="1449" y="5325"/>
                  </a:cubicBezTo>
                  <a:cubicBezTo>
                    <a:pt x="1577" y="5197"/>
                    <a:pt x="1917" y="4899"/>
                    <a:pt x="2386" y="4516"/>
                  </a:cubicBezTo>
                  <a:cubicBezTo>
                    <a:pt x="2940" y="4005"/>
                    <a:pt x="3366" y="3621"/>
                    <a:pt x="3621" y="3366"/>
                  </a:cubicBezTo>
                  <a:cubicBezTo>
                    <a:pt x="3877" y="3067"/>
                    <a:pt x="4047" y="2812"/>
                    <a:pt x="4133" y="2556"/>
                  </a:cubicBezTo>
                  <a:cubicBezTo>
                    <a:pt x="4260" y="2301"/>
                    <a:pt x="4303" y="2045"/>
                    <a:pt x="4303" y="1789"/>
                  </a:cubicBezTo>
                  <a:cubicBezTo>
                    <a:pt x="4303" y="1278"/>
                    <a:pt x="4133" y="852"/>
                    <a:pt x="3749" y="511"/>
                  </a:cubicBezTo>
                  <a:cubicBezTo>
                    <a:pt x="3408" y="171"/>
                    <a:pt x="2897" y="0"/>
                    <a:pt x="2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8"/>
            <p:cNvSpPr/>
            <p:nvPr/>
          </p:nvSpPr>
          <p:spPr>
            <a:xfrm>
              <a:off x="4947661" y="3076900"/>
              <a:ext cx="142067" cy="153712"/>
            </a:xfrm>
            <a:custGeom>
              <a:avLst/>
              <a:gdLst/>
              <a:ahLst/>
              <a:cxnLst/>
              <a:rect l="l" t="t" r="r" b="b"/>
              <a:pathLst>
                <a:path w="8308" h="8989" extrusionOk="0">
                  <a:moveTo>
                    <a:pt x="4175" y="980"/>
                  </a:moveTo>
                  <a:cubicBezTo>
                    <a:pt x="4729" y="980"/>
                    <a:pt x="5283" y="1151"/>
                    <a:pt x="5709" y="1449"/>
                  </a:cubicBezTo>
                  <a:cubicBezTo>
                    <a:pt x="6177" y="1705"/>
                    <a:pt x="6518" y="2131"/>
                    <a:pt x="6774" y="2642"/>
                  </a:cubicBezTo>
                  <a:cubicBezTo>
                    <a:pt x="7029" y="3196"/>
                    <a:pt x="7157" y="3792"/>
                    <a:pt x="7157" y="4516"/>
                  </a:cubicBezTo>
                  <a:cubicBezTo>
                    <a:pt x="7157" y="5624"/>
                    <a:pt x="6859" y="6476"/>
                    <a:pt x="6305" y="7115"/>
                  </a:cubicBezTo>
                  <a:cubicBezTo>
                    <a:pt x="5751" y="7711"/>
                    <a:pt x="5027" y="8009"/>
                    <a:pt x="4175" y="8009"/>
                  </a:cubicBezTo>
                  <a:cubicBezTo>
                    <a:pt x="3323" y="8009"/>
                    <a:pt x="2599" y="7711"/>
                    <a:pt x="2045" y="7115"/>
                  </a:cubicBezTo>
                  <a:cubicBezTo>
                    <a:pt x="1491" y="6518"/>
                    <a:pt x="1193" y="5666"/>
                    <a:pt x="1193" y="4644"/>
                  </a:cubicBezTo>
                  <a:cubicBezTo>
                    <a:pt x="1193" y="3323"/>
                    <a:pt x="1491" y="2386"/>
                    <a:pt x="2088" y="1832"/>
                  </a:cubicBezTo>
                  <a:cubicBezTo>
                    <a:pt x="2642" y="1279"/>
                    <a:pt x="3366" y="980"/>
                    <a:pt x="4175" y="980"/>
                  </a:cubicBezTo>
                  <a:close/>
                  <a:moveTo>
                    <a:pt x="4175" y="1"/>
                  </a:moveTo>
                  <a:cubicBezTo>
                    <a:pt x="2940" y="1"/>
                    <a:pt x="1960" y="427"/>
                    <a:pt x="1151" y="1236"/>
                  </a:cubicBezTo>
                  <a:cubicBezTo>
                    <a:pt x="384" y="2045"/>
                    <a:pt x="0" y="3196"/>
                    <a:pt x="0" y="4601"/>
                  </a:cubicBezTo>
                  <a:cubicBezTo>
                    <a:pt x="0" y="5368"/>
                    <a:pt x="171" y="6092"/>
                    <a:pt x="512" y="6774"/>
                  </a:cubicBezTo>
                  <a:cubicBezTo>
                    <a:pt x="852" y="7455"/>
                    <a:pt x="1321" y="8009"/>
                    <a:pt x="1960" y="8393"/>
                  </a:cubicBezTo>
                  <a:cubicBezTo>
                    <a:pt x="2599" y="8819"/>
                    <a:pt x="3366" y="8989"/>
                    <a:pt x="4175" y="8989"/>
                  </a:cubicBezTo>
                  <a:cubicBezTo>
                    <a:pt x="4899" y="8989"/>
                    <a:pt x="5623" y="8819"/>
                    <a:pt x="6262" y="8478"/>
                  </a:cubicBezTo>
                  <a:cubicBezTo>
                    <a:pt x="6944" y="8094"/>
                    <a:pt x="7413" y="7583"/>
                    <a:pt x="7796" y="6902"/>
                  </a:cubicBezTo>
                  <a:cubicBezTo>
                    <a:pt x="8137" y="6177"/>
                    <a:pt x="8307" y="5411"/>
                    <a:pt x="8307" y="4516"/>
                  </a:cubicBezTo>
                  <a:cubicBezTo>
                    <a:pt x="8307" y="3664"/>
                    <a:pt x="8137" y="2855"/>
                    <a:pt x="7796" y="2173"/>
                  </a:cubicBezTo>
                  <a:cubicBezTo>
                    <a:pt x="7455" y="1492"/>
                    <a:pt x="6987" y="980"/>
                    <a:pt x="6348" y="597"/>
                  </a:cubicBezTo>
                  <a:cubicBezTo>
                    <a:pt x="5709" y="214"/>
                    <a:pt x="4985" y="1"/>
                    <a:pt x="41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8"/>
            <p:cNvSpPr/>
            <p:nvPr/>
          </p:nvSpPr>
          <p:spPr>
            <a:xfrm>
              <a:off x="5115925" y="3079824"/>
              <a:ext cx="116571" cy="148616"/>
            </a:xfrm>
            <a:custGeom>
              <a:avLst/>
              <a:gdLst/>
              <a:ahLst/>
              <a:cxnLst/>
              <a:rect l="l" t="t" r="r" b="b"/>
              <a:pathLst>
                <a:path w="6817" h="8691" extrusionOk="0">
                  <a:moveTo>
                    <a:pt x="1" y="0"/>
                  </a:moveTo>
                  <a:lnTo>
                    <a:pt x="1" y="8690"/>
                  </a:lnTo>
                  <a:lnTo>
                    <a:pt x="1151" y="8690"/>
                  </a:lnTo>
                  <a:lnTo>
                    <a:pt x="1151" y="4601"/>
                  </a:lnTo>
                  <a:lnTo>
                    <a:pt x="5666" y="4601"/>
                  </a:lnTo>
                  <a:lnTo>
                    <a:pt x="5666" y="8690"/>
                  </a:lnTo>
                  <a:lnTo>
                    <a:pt x="6816" y="8690"/>
                  </a:lnTo>
                  <a:lnTo>
                    <a:pt x="6816" y="0"/>
                  </a:lnTo>
                  <a:lnTo>
                    <a:pt x="5666" y="0"/>
                  </a:lnTo>
                  <a:lnTo>
                    <a:pt x="5666" y="3578"/>
                  </a:lnTo>
                  <a:lnTo>
                    <a:pt x="1151" y="3578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8"/>
            <p:cNvSpPr/>
            <p:nvPr/>
          </p:nvSpPr>
          <p:spPr>
            <a:xfrm>
              <a:off x="4626420" y="3249542"/>
              <a:ext cx="14586" cy="239674"/>
            </a:xfrm>
            <a:custGeom>
              <a:avLst/>
              <a:gdLst/>
              <a:ahLst/>
              <a:cxnLst/>
              <a:rect l="l" t="t" r="r" b="b"/>
              <a:pathLst>
                <a:path w="853" h="14016" extrusionOk="0">
                  <a:moveTo>
                    <a:pt x="1" y="0"/>
                  </a:moveTo>
                  <a:lnTo>
                    <a:pt x="1" y="13845"/>
                  </a:lnTo>
                  <a:lnTo>
                    <a:pt x="427" y="14015"/>
                  </a:lnTo>
                  <a:lnTo>
                    <a:pt x="853" y="13589"/>
                  </a:lnTo>
                  <a:lnTo>
                    <a:pt x="85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8"/>
            <p:cNvSpPr/>
            <p:nvPr/>
          </p:nvSpPr>
          <p:spPr>
            <a:xfrm>
              <a:off x="5713980" y="3800965"/>
              <a:ext cx="31327" cy="40082"/>
            </a:xfrm>
            <a:custGeom>
              <a:avLst/>
              <a:gdLst/>
              <a:ahLst/>
              <a:cxnLst/>
              <a:rect l="l" t="t" r="r" b="b"/>
              <a:pathLst>
                <a:path w="1832" h="2344" extrusionOk="0">
                  <a:moveTo>
                    <a:pt x="1065" y="0"/>
                  </a:moveTo>
                  <a:lnTo>
                    <a:pt x="0" y="1874"/>
                  </a:lnTo>
                  <a:lnTo>
                    <a:pt x="724" y="2343"/>
                  </a:lnTo>
                  <a:lnTo>
                    <a:pt x="1832" y="469"/>
                  </a:lnTo>
                  <a:lnTo>
                    <a:pt x="1065" y="0"/>
                  </a:ln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8"/>
            <p:cNvSpPr/>
            <p:nvPr/>
          </p:nvSpPr>
          <p:spPr>
            <a:xfrm>
              <a:off x="5678276" y="3863603"/>
              <a:ext cx="30609" cy="39347"/>
            </a:xfrm>
            <a:custGeom>
              <a:avLst/>
              <a:gdLst/>
              <a:ahLst/>
              <a:cxnLst/>
              <a:rect l="l" t="t" r="r" b="b"/>
              <a:pathLst>
                <a:path w="1790" h="2301" extrusionOk="0">
                  <a:moveTo>
                    <a:pt x="1066" y="1"/>
                  </a:moveTo>
                  <a:lnTo>
                    <a:pt x="1" y="1875"/>
                  </a:lnTo>
                  <a:lnTo>
                    <a:pt x="725" y="2301"/>
                  </a:lnTo>
                  <a:lnTo>
                    <a:pt x="1790" y="427"/>
                  </a:lnTo>
                  <a:lnTo>
                    <a:pt x="1066" y="1"/>
                  </a:ln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8"/>
            <p:cNvSpPr/>
            <p:nvPr/>
          </p:nvSpPr>
          <p:spPr>
            <a:xfrm>
              <a:off x="5641853" y="3926257"/>
              <a:ext cx="31344" cy="39347"/>
            </a:xfrm>
            <a:custGeom>
              <a:avLst/>
              <a:gdLst/>
              <a:ahLst/>
              <a:cxnLst/>
              <a:rect l="l" t="t" r="r" b="b"/>
              <a:pathLst>
                <a:path w="1833" h="2301" extrusionOk="0">
                  <a:moveTo>
                    <a:pt x="1108" y="0"/>
                  </a:moveTo>
                  <a:lnTo>
                    <a:pt x="1" y="1832"/>
                  </a:lnTo>
                  <a:lnTo>
                    <a:pt x="768" y="2300"/>
                  </a:lnTo>
                  <a:lnTo>
                    <a:pt x="1832" y="426"/>
                  </a:lnTo>
                  <a:lnTo>
                    <a:pt x="1108" y="0"/>
                  </a:ln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8"/>
            <p:cNvSpPr/>
            <p:nvPr/>
          </p:nvSpPr>
          <p:spPr>
            <a:xfrm>
              <a:off x="5606165" y="3988894"/>
              <a:ext cx="30609" cy="38629"/>
            </a:xfrm>
            <a:custGeom>
              <a:avLst/>
              <a:gdLst/>
              <a:ahLst/>
              <a:cxnLst/>
              <a:rect l="l" t="t" r="r" b="b"/>
              <a:pathLst>
                <a:path w="1790" h="2259" extrusionOk="0">
                  <a:moveTo>
                    <a:pt x="1065" y="0"/>
                  </a:moveTo>
                  <a:lnTo>
                    <a:pt x="0" y="1832"/>
                  </a:lnTo>
                  <a:lnTo>
                    <a:pt x="767" y="2258"/>
                  </a:lnTo>
                  <a:lnTo>
                    <a:pt x="1790" y="426"/>
                  </a:lnTo>
                  <a:lnTo>
                    <a:pt x="1065" y="0"/>
                  </a:ln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8"/>
            <p:cNvSpPr/>
            <p:nvPr/>
          </p:nvSpPr>
          <p:spPr>
            <a:xfrm>
              <a:off x="1127025" y="3800965"/>
              <a:ext cx="31344" cy="40082"/>
            </a:xfrm>
            <a:custGeom>
              <a:avLst/>
              <a:gdLst/>
              <a:ahLst/>
              <a:cxnLst/>
              <a:rect l="l" t="t" r="r" b="b"/>
              <a:pathLst>
                <a:path w="1833" h="2344" extrusionOk="0">
                  <a:moveTo>
                    <a:pt x="768" y="0"/>
                  </a:moveTo>
                  <a:lnTo>
                    <a:pt x="1" y="469"/>
                  </a:lnTo>
                  <a:lnTo>
                    <a:pt x="1066" y="2343"/>
                  </a:lnTo>
                  <a:lnTo>
                    <a:pt x="1833" y="1874"/>
                  </a:lnTo>
                  <a:lnTo>
                    <a:pt x="768" y="0"/>
                  </a:ln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8"/>
            <p:cNvSpPr/>
            <p:nvPr/>
          </p:nvSpPr>
          <p:spPr>
            <a:xfrm>
              <a:off x="1163448" y="3863603"/>
              <a:ext cx="30609" cy="39347"/>
            </a:xfrm>
            <a:custGeom>
              <a:avLst/>
              <a:gdLst/>
              <a:ahLst/>
              <a:cxnLst/>
              <a:rect l="l" t="t" r="r" b="b"/>
              <a:pathLst>
                <a:path w="1790" h="2301" extrusionOk="0">
                  <a:moveTo>
                    <a:pt x="725" y="1"/>
                  </a:moveTo>
                  <a:lnTo>
                    <a:pt x="1" y="427"/>
                  </a:lnTo>
                  <a:lnTo>
                    <a:pt x="1066" y="2301"/>
                  </a:lnTo>
                  <a:lnTo>
                    <a:pt x="1790" y="1875"/>
                  </a:lnTo>
                  <a:lnTo>
                    <a:pt x="725" y="1"/>
                  </a:ln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8"/>
            <p:cNvSpPr/>
            <p:nvPr/>
          </p:nvSpPr>
          <p:spPr>
            <a:xfrm>
              <a:off x="1199153" y="3926257"/>
              <a:ext cx="31327" cy="39347"/>
            </a:xfrm>
            <a:custGeom>
              <a:avLst/>
              <a:gdLst/>
              <a:ahLst/>
              <a:cxnLst/>
              <a:rect l="l" t="t" r="r" b="b"/>
              <a:pathLst>
                <a:path w="1832" h="2301" extrusionOk="0">
                  <a:moveTo>
                    <a:pt x="724" y="0"/>
                  </a:moveTo>
                  <a:lnTo>
                    <a:pt x="0" y="426"/>
                  </a:lnTo>
                  <a:lnTo>
                    <a:pt x="1065" y="2300"/>
                  </a:lnTo>
                  <a:lnTo>
                    <a:pt x="1832" y="1832"/>
                  </a:lnTo>
                  <a:lnTo>
                    <a:pt x="724" y="0"/>
                  </a:ln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8"/>
            <p:cNvSpPr/>
            <p:nvPr/>
          </p:nvSpPr>
          <p:spPr>
            <a:xfrm>
              <a:off x="1234841" y="3988159"/>
              <a:ext cx="31344" cy="39364"/>
            </a:xfrm>
            <a:custGeom>
              <a:avLst/>
              <a:gdLst/>
              <a:ahLst/>
              <a:cxnLst/>
              <a:rect l="l" t="t" r="r" b="b"/>
              <a:pathLst>
                <a:path w="1833" h="2302" extrusionOk="0">
                  <a:moveTo>
                    <a:pt x="767" y="1"/>
                  </a:moveTo>
                  <a:lnTo>
                    <a:pt x="0" y="427"/>
                  </a:lnTo>
                  <a:lnTo>
                    <a:pt x="1065" y="2301"/>
                  </a:lnTo>
                  <a:lnTo>
                    <a:pt x="1832" y="1875"/>
                  </a:lnTo>
                  <a:lnTo>
                    <a:pt x="767" y="1"/>
                  </a:ln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8"/>
            <p:cNvSpPr txBox="1"/>
            <p:nvPr/>
          </p:nvSpPr>
          <p:spPr>
            <a:xfrm>
              <a:off x="5834125" y="3520125"/>
              <a:ext cx="2174720" cy="58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b="1" dirty="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Amylose </a:t>
              </a:r>
              <a:r>
                <a:rPr lang="en" sz="1300" dirty="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is a straight-chain polymer of α-glucose.</a:t>
              </a:r>
              <a:endParaRPr sz="13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Polysaccharides - Amylopectin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17" name="Google Shape;517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518" name="Google Shape;518;p3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14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Polysaccharides are made from </a:t>
            </a:r>
            <a:r>
              <a:rPr lang="en" sz="1600" b="1">
                <a:solidFill>
                  <a:srgbClr val="CCCCCC"/>
                </a:solidFill>
              </a:rPr>
              <a:t>large numbers </a:t>
            </a:r>
            <a:r>
              <a:rPr lang="en" sz="1600">
                <a:solidFill>
                  <a:srgbClr val="CCCCCC"/>
                </a:solidFill>
              </a:rPr>
              <a:t>of monosaccharides joined together by glycosidic bonds.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Polysaccharides are formed from a number of repeating condensation reactions.</a:t>
            </a:r>
            <a:endParaRPr sz="12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Lots of </a:t>
            </a:r>
            <a:r>
              <a:rPr lang="en" sz="1600" b="1">
                <a:solidFill>
                  <a:srgbClr val="CCCCCC"/>
                </a:solidFill>
              </a:rPr>
              <a:t>α-glucose</a:t>
            </a:r>
            <a:r>
              <a:rPr lang="en" sz="1600">
                <a:solidFill>
                  <a:srgbClr val="CCCCCC"/>
                </a:solidFill>
              </a:rPr>
              <a:t> molecules are joined together by a </a:t>
            </a:r>
            <a:r>
              <a:rPr lang="en" sz="1600" b="1">
                <a:solidFill>
                  <a:srgbClr val="CCCCCC"/>
                </a:solidFill>
              </a:rPr>
              <a:t>mixture </a:t>
            </a:r>
            <a:r>
              <a:rPr lang="en" sz="1600">
                <a:solidFill>
                  <a:srgbClr val="CCCCCC"/>
                </a:solidFill>
              </a:rPr>
              <a:t>of </a:t>
            </a:r>
            <a:r>
              <a:rPr lang="en" sz="1600" b="1">
                <a:solidFill>
                  <a:srgbClr val="F1C232"/>
                </a:solidFill>
              </a:rPr>
              <a:t>1-4</a:t>
            </a:r>
            <a:r>
              <a:rPr lang="en" sz="1600" b="1">
                <a:solidFill>
                  <a:srgbClr val="CCCCCC"/>
                </a:solidFill>
              </a:rPr>
              <a:t> </a:t>
            </a:r>
            <a:r>
              <a:rPr lang="en" sz="1600">
                <a:solidFill>
                  <a:srgbClr val="CCCCCC"/>
                </a:solidFill>
              </a:rPr>
              <a:t>and </a:t>
            </a:r>
            <a:r>
              <a:rPr lang="en" sz="1600" b="1">
                <a:solidFill>
                  <a:srgbClr val="C033C5"/>
                </a:solidFill>
              </a:rPr>
              <a:t>1-6</a:t>
            </a:r>
            <a:r>
              <a:rPr lang="en" sz="1600" b="1">
                <a:solidFill>
                  <a:srgbClr val="CCCCCC"/>
                </a:solidFill>
              </a:rPr>
              <a:t> </a:t>
            </a:r>
            <a:r>
              <a:rPr lang="en" sz="1600">
                <a:solidFill>
                  <a:srgbClr val="CCCCCC"/>
                </a:solidFill>
              </a:rPr>
              <a:t>glycosidic bonds to form the polysaccharide </a:t>
            </a:r>
            <a:r>
              <a:rPr lang="en" sz="1600" b="1">
                <a:solidFill>
                  <a:srgbClr val="CCCCCC"/>
                </a:solidFill>
              </a:rPr>
              <a:t>amylopectin</a:t>
            </a:r>
            <a:r>
              <a:rPr lang="en" sz="1600">
                <a:solidFill>
                  <a:srgbClr val="CCCCCC"/>
                </a:solidFill>
              </a:rPr>
              <a:t>.</a:t>
            </a:r>
            <a:endParaRPr sz="1600">
              <a:solidFill>
                <a:srgbClr val="CCCCCC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CCCCCC"/>
              </a:solidFill>
            </a:endParaRPr>
          </a:p>
          <a:p>
            <a:pPr marL="9144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CCCCCC"/>
              </a:solidFill>
            </a:endParaRPr>
          </a:p>
        </p:txBody>
      </p:sp>
      <p:grpSp>
        <p:nvGrpSpPr>
          <p:cNvPr id="519" name="Google Shape;519;p39"/>
          <p:cNvGrpSpPr/>
          <p:nvPr/>
        </p:nvGrpSpPr>
        <p:grpSpPr>
          <a:xfrm>
            <a:off x="1373800" y="2786625"/>
            <a:ext cx="6094306" cy="2020442"/>
            <a:chOff x="1395500" y="2786625"/>
            <a:chExt cx="6094306" cy="2020442"/>
          </a:xfrm>
        </p:grpSpPr>
        <p:sp>
          <p:nvSpPr>
            <p:cNvPr id="520" name="Google Shape;520;p39"/>
            <p:cNvSpPr/>
            <p:nvPr/>
          </p:nvSpPr>
          <p:spPr>
            <a:xfrm>
              <a:off x="4451612" y="4463732"/>
              <a:ext cx="360042" cy="33401"/>
            </a:xfrm>
            <a:custGeom>
              <a:avLst/>
              <a:gdLst/>
              <a:ahLst/>
              <a:cxnLst/>
              <a:rect l="l" t="t" r="r" b="b"/>
              <a:pathLst>
                <a:path w="27563" h="2557" extrusionOk="0">
                  <a:moveTo>
                    <a:pt x="1875" y="1"/>
                  </a:moveTo>
                  <a:lnTo>
                    <a:pt x="1449" y="1279"/>
                  </a:lnTo>
                  <a:lnTo>
                    <a:pt x="1" y="2557"/>
                  </a:lnTo>
                  <a:lnTo>
                    <a:pt x="27136" y="2557"/>
                  </a:lnTo>
                  <a:lnTo>
                    <a:pt x="27562" y="1279"/>
                  </a:lnTo>
                  <a:lnTo>
                    <a:pt x="260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9"/>
            <p:cNvSpPr/>
            <p:nvPr/>
          </p:nvSpPr>
          <p:spPr>
            <a:xfrm>
              <a:off x="4229602" y="4238927"/>
              <a:ext cx="240951" cy="258206"/>
            </a:xfrm>
            <a:custGeom>
              <a:avLst/>
              <a:gdLst/>
              <a:ahLst/>
              <a:cxnLst/>
              <a:rect l="l" t="t" r="r" b="b"/>
              <a:pathLst>
                <a:path w="18446" h="19767" extrusionOk="0">
                  <a:moveTo>
                    <a:pt x="597" y="1"/>
                  </a:moveTo>
                  <a:lnTo>
                    <a:pt x="0" y="44"/>
                  </a:lnTo>
                  <a:lnTo>
                    <a:pt x="43" y="768"/>
                  </a:lnTo>
                  <a:lnTo>
                    <a:pt x="16997" y="19767"/>
                  </a:lnTo>
                  <a:lnTo>
                    <a:pt x="18445" y="18489"/>
                  </a:lnTo>
                  <a:lnTo>
                    <a:pt x="18019" y="15507"/>
                  </a:lnTo>
                  <a:lnTo>
                    <a:pt x="5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9"/>
            <p:cNvSpPr/>
            <p:nvPr/>
          </p:nvSpPr>
          <p:spPr>
            <a:xfrm>
              <a:off x="4225148" y="3995768"/>
              <a:ext cx="247626" cy="243733"/>
            </a:xfrm>
            <a:custGeom>
              <a:avLst/>
              <a:gdLst/>
              <a:ahLst/>
              <a:cxnLst/>
              <a:rect l="l" t="t" r="r" b="b"/>
              <a:pathLst>
                <a:path w="18957" h="18659" extrusionOk="0">
                  <a:moveTo>
                    <a:pt x="18360" y="0"/>
                  </a:moveTo>
                  <a:lnTo>
                    <a:pt x="0" y="18403"/>
                  </a:lnTo>
                  <a:lnTo>
                    <a:pt x="341" y="18659"/>
                  </a:lnTo>
                  <a:lnTo>
                    <a:pt x="938" y="18616"/>
                  </a:lnTo>
                  <a:lnTo>
                    <a:pt x="18957" y="597"/>
                  </a:lnTo>
                  <a:lnTo>
                    <a:pt x="18786" y="171"/>
                  </a:lnTo>
                  <a:lnTo>
                    <a:pt x="183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9"/>
            <p:cNvSpPr/>
            <p:nvPr/>
          </p:nvSpPr>
          <p:spPr>
            <a:xfrm>
              <a:off x="4757105" y="3945138"/>
              <a:ext cx="108523" cy="117419"/>
            </a:xfrm>
            <a:custGeom>
              <a:avLst/>
              <a:gdLst/>
              <a:ahLst/>
              <a:cxnLst/>
              <a:rect l="l" t="t" r="r" b="b"/>
              <a:pathLst>
                <a:path w="8308" h="8989" extrusionOk="0">
                  <a:moveTo>
                    <a:pt x="4175" y="980"/>
                  </a:moveTo>
                  <a:cubicBezTo>
                    <a:pt x="4729" y="980"/>
                    <a:pt x="5240" y="1108"/>
                    <a:pt x="5709" y="1406"/>
                  </a:cubicBezTo>
                  <a:cubicBezTo>
                    <a:pt x="6177" y="1704"/>
                    <a:pt x="6518" y="2130"/>
                    <a:pt x="6774" y="2641"/>
                  </a:cubicBezTo>
                  <a:cubicBezTo>
                    <a:pt x="6987" y="3152"/>
                    <a:pt x="7114" y="3791"/>
                    <a:pt x="7114" y="4515"/>
                  </a:cubicBezTo>
                  <a:cubicBezTo>
                    <a:pt x="7114" y="5623"/>
                    <a:pt x="6859" y="6475"/>
                    <a:pt x="6305" y="7071"/>
                  </a:cubicBezTo>
                  <a:cubicBezTo>
                    <a:pt x="5709" y="7710"/>
                    <a:pt x="5027" y="8009"/>
                    <a:pt x="4132" y="8009"/>
                  </a:cubicBezTo>
                  <a:cubicBezTo>
                    <a:pt x="3281" y="8009"/>
                    <a:pt x="2599" y="7710"/>
                    <a:pt x="2045" y="7114"/>
                  </a:cubicBezTo>
                  <a:cubicBezTo>
                    <a:pt x="1449" y="6475"/>
                    <a:pt x="1193" y="5666"/>
                    <a:pt x="1193" y="4601"/>
                  </a:cubicBezTo>
                  <a:cubicBezTo>
                    <a:pt x="1193" y="3323"/>
                    <a:pt x="1491" y="2386"/>
                    <a:pt x="2045" y="1832"/>
                  </a:cubicBezTo>
                  <a:cubicBezTo>
                    <a:pt x="2642" y="1278"/>
                    <a:pt x="3366" y="980"/>
                    <a:pt x="4175" y="980"/>
                  </a:cubicBezTo>
                  <a:close/>
                  <a:moveTo>
                    <a:pt x="4175" y="0"/>
                  </a:moveTo>
                  <a:cubicBezTo>
                    <a:pt x="2940" y="0"/>
                    <a:pt x="1917" y="383"/>
                    <a:pt x="1151" y="1235"/>
                  </a:cubicBezTo>
                  <a:cubicBezTo>
                    <a:pt x="384" y="2045"/>
                    <a:pt x="0" y="3152"/>
                    <a:pt x="0" y="4601"/>
                  </a:cubicBezTo>
                  <a:cubicBezTo>
                    <a:pt x="0" y="5367"/>
                    <a:pt x="171" y="6092"/>
                    <a:pt x="512" y="6773"/>
                  </a:cubicBezTo>
                  <a:cubicBezTo>
                    <a:pt x="810" y="7455"/>
                    <a:pt x="1321" y="8009"/>
                    <a:pt x="1960" y="8392"/>
                  </a:cubicBezTo>
                  <a:cubicBezTo>
                    <a:pt x="2599" y="8775"/>
                    <a:pt x="3323" y="8988"/>
                    <a:pt x="4132" y="8988"/>
                  </a:cubicBezTo>
                  <a:cubicBezTo>
                    <a:pt x="4899" y="8988"/>
                    <a:pt x="5623" y="8818"/>
                    <a:pt x="6262" y="8435"/>
                  </a:cubicBezTo>
                  <a:cubicBezTo>
                    <a:pt x="6901" y="8094"/>
                    <a:pt x="7413" y="7583"/>
                    <a:pt x="7796" y="6858"/>
                  </a:cubicBezTo>
                  <a:cubicBezTo>
                    <a:pt x="8137" y="6177"/>
                    <a:pt x="8307" y="5367"/>
                    <a:pt x="8307" y="4515"/>
                  </a:cubicBezTo>
                  <a:cubicBezTo>
                    <a:pt x="8307" y="3621"/>
                    <a:pt x="8137" y="2854"/>
                    <a:pt x="7796" y="2173"/>
                  </a:cubicBezTo>
                  <a:cubicBezTo>
                    <a:pt x="7455" y="1491"/>
                    <a:pt x="6987" y="937"/>
                    <a:pt x="6348" y="554"/>
                  </a:cubicBezTo>
                  <a:cubicBezTo>
                    <a:pt x="5666" y="170"/>
                    <a:pt x="4942" y="0"/>
                    <a:pt x="4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9"/>
            <p:cNvSpPr/>
            <p:nvPr/>
          </p:nvSpPr>
          <p:spPr>
            <a:xfrm>
              <a:off x="4470540" y="3992424"/>
              <a:ext cx="270995" cy="11142"/>
            </a:xfrm>
            <a:custGeom>
              <a:avLst/>
              <a:gdLst/>
              <a:ahLst/>
              <a:cxnLst/>
              <a:rect l="l" t="t" r="r" b="b"/>
              <a:pathLst>
                <a:path w="20746" h="853" extrusionOk="0">
                  <a:moveTo>
                    <a:pt x="426" y="1"/>
                  </a:moveTo>
                  <a:lnTo>
                    <a:pt x="0" y="427"/>
                  </a:lnTo>
                  <a:lnTo>
                    <a:pt x="171" y="853"/>
                  </a:lnTo>
                  <a:lnTo>
                    <a:pt x="20746" y="853"/>
                  </a:lnTo>
                  <a:lnTo>
                    <a:pt x="207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9"/>
            <p:cNvSpPr/>
            <p:nvPr/>
          </p:nvSpPr>
          <p:spPr>
            <a:xfrm>
              <a:off x="4862271" y="4049181"/>
              <a:ext cx="194762" cy="190321"/>
            </a:xfrm>
            <a:custGeom>
              <a:avLst/>
              <a:gdLst/>
              <a:ahLst/>
              <a:cxnLst/>
              <a:rect l="l" t="t" r="r" b="b"/>
              <a:pathLst>
                <a:path w="14910" h="14570" extrusionOk="0">
                  <a:moveTo>
                    <a:pt x="597" y="1"/>
                  </a:moveTo>
                  <a:lnTo>
                    <a:pt x="1" y="597"/>
                  </a:lnTo>
                  <a:lnTo>
                    <a:pt x="13930" y="14527"/>
                  </a:lnTo>
                  <a:lnTo>
                    <a:pt x="14569" y="14570"/>
                  </a:lnTo>
                  <a:lnTo>
                    <a:pt x="14910" y="14314"/>
                  </a:lnTo>
                  <a:lnTo>
                    <a:pt x="5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9"/>
            <p:cNvSpPr/>
            <p:nvPr/>
          </p:nvSpPr>
          <p:spPr>
            <a:xfrm>
              <a:off x="4792165" y="4238927"/>
              <a:ext cx="260427" cy="273228"/>
            </a:xfrm>
            <a:custGeom>
              <a:avLst/>
              <a:gdLst/>
              <a:ahLst/>
              <a:cxnLst/>
              <a:rect l="l" t="t" r="r" b="b"/>
              <a:pathLst>
                <a:path w="19937" h="20917" extrusionOk="0">
                  <a:moveTo>
                    <a:pt x="19297" y="1"/>
                  </a:moveTo>
                  <a:lnTo>
                    <a:pt x="0" y="17211"/>
                  </a:lnTo>
                  <a:lnTo>
                    <a:pt x="1491" y="18489"/>
                  </a:lnTo>
                  <a:lnTo>
                    <a:pt x="1917" y="20917"/>
                  </a:lnTo>
                  <a:lnTo>
                    <a:pt x="19851" y="768"/>
                  </a:lnTo>
                  <a:lnTo>
                    <a:pt x="19936" y="44"/>
                  </a:lnTo>
                  <a:lnTo>
                    <a:pt x="192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9"/>
            <p:cNvSpPr/>
            <p:nvPr/>
          </p:nvSpPr>
          <p:spPr>
            <a:xfrm>
              <a:off x="4757105" y="4689648"/>
              <a:ext cx="108523" cy="117419"/>
            </a:xfrm>
            <a:custGeom>
              <a:avLst/>
              <a:gdLst/>
              <a:ahLst/>
              <a:cxnLst/>
              <a:rect l="l" t="t" r="r" b="b"/>
              <a:pathLst>
                <a:path w="8308" h="8989" extrusionOk="0">
                  <a:moveTo>
                    <a:pt x="4175" y="980"/>
                  </a:moveTo>
                  <a:cubicBezTo>
                    <a:pt x="4729" y="980"/>
                    <a:pt x="5240" y="1108"/>
                    <a:pt x="5709" y="1406"/>
                  </a:cubicBezTo>
                  <a:cubicBezTo>
                    <a:pt x="6177" y="1704"/>
                    <a:pt x="6518" y="2088"/>
                    <a:pt x="6774" y="2642"/>
                  </a:cubicBezTo>
                  <a:cubicBezTo>
                    <a:pt x="6987" y="3153"/>
                    <a:pt x="7114" y="3792"/>
                    <a:pt x="7114" y="4473"/>
                  </a:cubicBezTo>
                  <a:cubicBezTo>
                    <a:pt x="7114" y="5624"/>
                    <a:pt x="6859" y="6475"/>
                    <a:pt x="6305" y="7072"/>
                  </a:cubicBezTo>
                  <a:cubicBezTo>
                    <a:pt x="5709" y="7668"/>
                    <a:pt x="5027" y="8009"/>
                    <a:pt x="4132" y="8009"/>
                  </a:cubicBezTo>
                  <a:cubicBezTo>
                    <a:pt x="3281" y="8009"/>
                    <a:pt x="2599" y="7668"/>
                    <a:pt x="2045" y="7072"/>
                  </a:cubicBezTo>
                  <a:cubicBezTo>
                    <a:pt x="1449" y="6475"/>
                    <a:pt x="1193" y="5666"/>
                    <a:pt x="1193" y="4601"/>
                  </a:cubicBezTo>
                  <a:cubicBezTo>
                    <a:pt x="1193" y="3281"/>
                    <a:pt x="1491" y="2386"/>
                    <a:pt x="2045" y="1790"/>
                  </a:cubicBezTo>
                  <a:cubicBezTo>
                    <a:pt x="2642" y="1236"/>
                    <a:pt x="3366" y="980"/>
                    <a:pt x="4175" y="980"/>
                  </a:cubicBezTo>
                  <a:close/>
                  <a:moveTo>
                    <a:pt x="4175" y="1"/>
                  </a:moveTo>
                  <a:cubicBezTo>
                    <a:pt x="2940" y="1"/>
                    <a:pt x="1917" y="384"/>
                    <a:pt x="1151" y="1193"/>
                  </a:cubicBezTo>
                  <a:cubicBezTo>
                    <a:pt x="384" y="2003"/>
                    <a:pt x="0" y="3153"/>
                    <a:pt x="0" y="4601"/>
                  </a:cubicBezTo>
                  <a:cubicBezTo>
                    <a:pt x="0" y="5368"/>
                    <a:pt x="171" y="6092"/>
                    <a:pt x="512" y="6774"/>
                  </a:cubicBezTo>
                  <a:cubicBezTo>
                    <a:pt x="810" y="7455"/>
                    <a:pt x="1321" y="8009"/>
                    <a:pt x="1960" y="8392"/>
                  </a:cubicBezTo>
                  <a:cubicBezTo>
                    <a:pt x="2599" y="8776"/>
                    <a:pt x="3323" y="8989"/>
                    <a:pt x="4132" y="8989"/>
                  </a:cubicBezTo>
                  <a:cubicBezTo>
                    <a:pt x="4899" y="8989"/>
                    <a:pt x="5623" y="8818"/>
                    <a:pt x="6262" y="8435"/>
                  </a:cubicBezTo>
                  <a:cubicBezTo>
                    <a:pt x="6901" y="8094"/>
                    <a:pt x="7413" y="7540"/>
                    <a:pt x="7796" y="6859"/>
                  </a:cubicBezTo>
                  <a:cubicBezTo>
                    <a:pt x="8137" y="6177"/>
                    <a:pt x="8307" y="5368"/>
                    <a:pt x="8307" y="4473"/>
                  </a:cubicBezTo>
                  <a:cubicBezTo>
                    <a:pt x="8307" y="3621"/>
                    <a:pt x="8137" y="2855"/>
                    <a:pt x="7796" y="2173"/>
                  </a:cubicBezTo>
                  <a:cubicBezTo>
                    <a:pt x="7455" y="1491"/>
                    <a:pt x="6987" y="938"/>
                    <a:pt x="6348" y="554"/>
                  </a:cubicBezTo>
                  <a:cubicBezTo>
                    <a:pt x="5666" y="171"/>
                    <a:pt x="4942" y="1"/>
                    <a:pt x="41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9"/>
            <p:cNvSpPr/>
            <p:nvPr/>
          </p:nvSpPr>
          <p:spPr>
            <a:xfrm>
              <a:off x="4885640" y="4691320"/>
              <a:ext cx="89047" cy="113526"/>
            </a:xfrm>
            <a:custGeom>
              <a:avLst/>
              <a:gdLst/>
              <a:ahLst/>
              <a:cxnLst/>
              <a:rect l="l" t="t" r="r" b="b"/>
              <a:pathLst>
                <a:path w="6817" h="8691" extrusionOk="0">
                  <a:moveTo>
                    <a:pt x="1" y="0"/>
                  </a:moveTo>
                  <a:lnTo>
                    <a:pt x="1" y="8690"/>
                  </a:lnTo>
                  <a:lnTo>
                    <a:pt x="1151" y="8690"/>
                  </a:lnTo>
                  <a:lnTo>
                    <a:pt x="1151" y="4601"/>
                  </a:lnTo>
                  <a:lnTo>
                    <a:pt x="5666" y="4601"/>
                  </a:lnTo>
                  <a:lnTo>
                    <a:pt x="5666" y="8690"/>
                  </a:lnTo>
                  <a:lnTo>
                    <a:pt x="6816" y="8690"/>
                  </a:lnTo>
                  <a:lnTo>
                    <a:pt x="6816" y="0"/>
                  </a:lnTo>
                  <a:lnTo>
                    <a:pt x="5666" y="0"/>
                  </a:lnTo>
                  <a:lnTo>
                    <a:pt x="5666" y="3579"/>
                  </a:lnTo>
                  <a:lnTo>
                    <a:pt x="1151" y="3579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9"/>
            <p:cNvSpPr/>
            <p:nvPr/>
          </p:nvSpPr>
          <p:spPr>
            <a:xfrm>
              <a:off x="4806076" y="4480426"/>
              <a:ext cx="11142" cy="194213"/>
            </a:xfrm>
            <a:custGeom>
              <a:avLst/>
              <a:gdLst/>
              <a:ahLst/>
              <a:cxnLst/>
              <a:rect l="l" t="t" r="r" b="b"/>
              <a:pathLst>
                <a:path w="853" h="14868" extrusionOk="0">
                  <a:moveTo>
                    <a:pt x="426" y="1"/>
                  </a:moveTo>
                  <a:lnTo>
                    <a:pt x="0" y="1279"/>
                  </a:lnTo>
                  <a:lnTo>
                    <a:pt x="0" y="14867"/>
                  </a:lnTo>
                  <a:lnTo>
                    <a:pt x="852" y="14867"/>
                  </a:lnTo>
                  <a:lnTo>
                    <a:pt x="852" y="2429"/>
                  </a:lnTo>
                  <a:lnTo>
                    <a:pt x="4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9"/>
            <p:cNvSpPr/>
            <p:nvPr/>
          </p:nvSpPr>
          <p:spPr>
            <a:xfrm>
              <a:off x="5051455" y="4236144"/>
              <a:ext cx="102410" cy="173065"/>
            </a:xfrm>
            <a:custGeom>
              <a:avLst/>
              <a:gdLst/>
              <a:ahLst/>
              <a:cxnLst/>
              <a:rect l="l" t="t" r="r" b="b"/>
              <a:pathLst>
                <a:path w="7840" h="13249" extrusionOk="0">
                  <a:moveTo>
                    <a:pt x="427" y="1"/>
                  </a:moveTo>
                  <a:lnTo>
                    <a:pt x="86" y="257"/>
                  </a:lnTo>
                  <a:lnTo>
                    <a:pt x="1" y="981"/>
                  </a:lnTo>
                  <a:lnTo>
                    <a:pt x="7115" y="13249"/>
                  </a:lnTo>
                  <a:lnTo>
                    <a:pt x="7839" y="12823"/>
                  </a:lnTo>
                  <a:lnTo>
                    <a:pt x="427" y="1"/>
                  </a:ln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9"/>
            <p:cNvSpPr/>
            <p:nvPr/>
          </p:nvSpPr>
          <p:spPr>
            <a:xfrm>
              <a:off x="4044297" y="4413102"/>
              <a:ext cx="108523" cy="117419"/>
            </a:xfrm>
            <a:custGeom>
              <a:avLst/>
              <a:gdLst/>
              <a:ahLst/>
              <a:cxnLst/>
              <a:rect l="l" t="t" r="r" b="b"/>
              <a:pathLst>
                <a:path w="8308" h="8989" extrusionOk="0">
                  <a:moveTo>
                    <a:pt x="4133" y="980"/>
                  </a:moveTo>
                  <a:cubicBezTo>
                    <a:pt x="4729" y="980"/>
                    <a:pt x="5240" y="1150"/>
                    <a:pt x="5709" y="1449"/>
                  </a:cubicBezTo>
                  <a:cubicBezTo>
                    <a:pt x="6178" y="1704"/>
                    <a:pt x="6518" y="2130"/>
                    <a:pt x="6774" y="2641"/>
                  </a:cubicBezTo>
                  <a:cubicBezTo>
                    <a:pt x="6987" y="3195"/>
                    <a:pt x="7115" y="3791"/>
                    <a:pt x="7115" y="4516"/>
                  </a:cubicBezTo>
                  <a:cubicBezTo>
                    <a:pt x="7115" y="5623"/>
                    <a:pt x="6817" y="6475"/>
                    <a:pt x="6263" y="7114"/>
                  </a:cubicBezTo>
                  <a:cubicBezTo>
                    <a:pt x="5709" y="7710"/>
                    <a:pt x="4985" y="8009"/>
                    <a:pt x="4133" y="8009"/>
                  </a:cubicBezTo>
                  <a:cubicBezTo>
                    <a:pt x="3281" y="8009"/>
                    <a:pt x="2557" y="7710"/>
                    <a:pt x="2003" y="7114"/>
                  </a:cubicBezTo>
                  <a:cubicBezTo>
                    <a:pt x="1449" y="6518"/>
                    <a:pt x="1151" y="5666"/>
                    <a:pt x="1151" y="4643"/>
                  </a:cubicBezTo>
                  <a:cubicBezTo>
                    <a:pt x="1151" y="3323"/>
                    <a:pt x="1449" y="2386"/>
                    <a:pt x="2046" y="1832"/>
                  </a:cubicBezTo>
                  <a:cubicBezTo>
                    <a:pt x="2642" y="1278"/>
                    <a:pt x="3324" y="980"/>
                    <a:pt x="4133" y="980"/>
                  </a:cubicBezTo>
                  <a:close/>
                  <a:moveTo>
                    <a:pt x="4133" y="0"/>
                  </a:moveTo>
                  <a:cubicBezTo>
                    <a:pt x="2940" y="0"/>
                    <a:pt x="1918" y="426"/>
                    <a:pt x="1151" y="1236"/>
                  </a:cubicBezTo>
                  <a:cubicBezTo>
                    <a:pt x="384" y="2045"/>
                    <a:pt x="1" y="3195"/>
                    <a:pt x="1" y="4601"/>
                  </a:cubicBezTo>
                  <a:cubicBezTo>
                    <a:pt x="1" y="5368"/>
                    <a:pt x="129" y="6092"/>
                    <a:pt x="469" y="6773"/>
                  </a:cubicBezTo>
                  <a:cubicBezTo>
                    <a:pt x="810" y="7455"/>
                    <a:pt x="1321" y="8009"/>
                    <a:pt x="1960" y="8392"/>
                  </a:cubicBezTo>
                  <a:cubicBezTo>
                    <a:pt x="2599" y="8818"/>
                    <a:pt x="3324" y="8988"/>
                    <a:pt x="4133" y="8988"/>
                  </a:cubicBezTo>
                  <a:cubicBezTo>
                    <a:pt x="4900" y="8988"/>
                    <a:pt x="5581" y="8818"/>
                    <a:pt x="6263" y="8477"/>
                  </a:cubicBezTo>
                  <a:cubicBezTo>
                    <a:pt x="6902" y="8094"/>
                    <a:pt x="7413" y="7583"/>
                    <a:pt x="7754" y="6901"/>
                  </a:cubicBezTo>
                  <a:cubicBezTo>
                    <a:pt x="8137" y="6177"/>
                    <a:pt x="8308" y="5410"/>
                    <a:pt x="8308" y="4516"/>
                  </a:cubicBezTo>
                  <a:cubicBezTo>
                    <a:pt x="8308" y="3664"/>
                    <a:pt x="8137" y="2854"/>
                    <a:pt x="7796" y="2173"/>
                  </a:cubicBezTo>
                  <a:cubicBezTo>
                    <a:pt x="7456" y="1491"/>
                    <a:pt x="6944" y="980"/>
                    <a:pt x="6305" y="597"/>
                  </a:cubicBezTo>
                  <a:cubicBezTo>
                    <a:pt x="5666" y="213"/>
                    <a:pt x="4942" y="0"/>
                    <a:pt x="4133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9"/>
            <p:cNvSpPr/>
            <p:nvPr/>
          </p:nvSpPr>
          <p:spPr>
            <a:xfrm>
              <a:off x="4128328" y="4236144"/>
              <a:ext cx="101835" cy="173065"/>
            </a:xfrm>
            <a:custGeom>
              <a:avLst/>
              <a:gdLst/>
              <a:ahLst/>
              <a:cxnLst/>
              <a:rect l="l" t="t" r="r" b="b"/>
              <a:pathLst>
                <a:path w="7796" h="13249" extrusionOk="0">
                  <a:moveTo>
                    <a:pt x="7412" y="1"/>
                  </a:moveTo>
                  <a:lnTo>
                    <a:pt x="0" y="12823"/>
                  </a:lnTo>
                  <a:lnTo>
                    <a:pt x="724" y="13249"/>
                  </a:lnTo>
                  <a:lnTo>
                    <a:pt x="7796" y="981"/>
                  </a:lnTo>
                  <a:lnTo>
                    <a:pt x="7753" y="257"/>
                  </a:lnTo>
                  <a:lnTo>
                    <a:pt x="7412" y="1"/>
                  </a:ln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9"/>
            <p:cNvSpPr/>
            <p:nvPr/>
          </p:nvSpPr>
          <p:spPr>
            <a:xfrm>
              <a:off x="4416566" y="4164928"/>
              <a:ext cx="108510" cy="117419"/>
            </a:xfrm>
            <a:custGeom>
              <a:avLst/>
              <a:gdLst/>
              <a:ahLst/>
              <a:cxnLst/>
              <a:rect l="l" t="t" r="r" b="b"/>
              <a:pathLst>
                <a:path w="8307" h="8989" extrusionOk="0">
                  <a:moveTo>
                    <a:pt x="4175" y="980"/>
                  </a:moveTo>
                  <a:cubicBezTo>
                    <a:pt x="4729" y="980"/>
                    <a:pt x="5240" y="1151"/>
                    <a:pt x="5708" y="1449"/>
                  </a:cubicBezTo>
                  <a:cubicBezTo>
                    <a:pt x="6177" y="1747"/>
                    <a:pt x="6518" y="2130"/>
                    <a:pt x="6773" y="2684"/>
                  </a:cubicBezTo>
                  <a:cubicBezTo>
                    <a:pt x="6986" y="3195"/>
                    <a:pt x="7114" y="3792"/>
                    <a:pt x="7114" y="4516"/>
                  </a:cubicBezTo>
                  <a:cubicBezTo>
                    <a:pt x="7114" y="5623"/>
                    <a:pt x="6859" y="6518"/>
                    <a:pt x="6262" y="7114"/>
                  </a:cubicBezTo>
                  <a:cubicBezTo>
                    <a:pt x="5708" y="7711"/>
                    <a:pt x="5027" y="8009"/>
                    <a:pt x="4132" y="8009"/>
                  </a:cubicBezTo>
                  <a:cubicBezTo>
                    <a:pt x="3280" y="8009"/>
                    <a:pt x="2599" y="7711"/>
                    <a:pt x="2002" y="7114"/>
                  </a:cubicBezTo>
                  <a:cubicBezTo>
                    <a:pt x="1449" y="6518"/>
                    <a:pt x="1193" y="5709"/>
                    <a:pt x="1193" y="4644"/>
                  </a:cubicBezTo>
                  <a:cubicBezTo>
                    <a:pt x="1193" y="3323"/>
                    <a:pt x="1449" y="2386"/>
                    <a:pt x="2045" y="1832"/>
                  </a:cubicBezTo>
                  <a:cubicBezTo>
                    <a:pt x="2641" y="1278"/>
                    <a:pt x="3323" y="980"/>
                    <a:pt x="4175" y="980"/>
                  </a:cubicBezTo>
                  <a:close/>
                  <a:moveTo>
                    <a:pt x="4132" y="0"/>
                  </a:moveTo>
                  <a:cubicBezTo>
                    <a:pt x="2940" y="0"/>
                    <a:pt x="1917" y="426"/>
                    <a:pt x="1150" y="1236"/>
                  </a:cubicBezTo>
                  <a:cubicBezTo>
                    <a:pt x="384" y="2045"/>
                    <a:pt x="0" y="3195"/>
                    <a:pt x="0" y="4644"/>
                  </a:cubicBezTo>
                  <a:cubicBezTo>
                    <a:pt x="0" y="5368"/>
                    <a:pt x="171" y="6092"/>
                    <a:pt x="469" y="6816"/>
                  </a:cubicBezTo>
                  <a:cubicBezTo>
                    <a:pt x="810" y="7498"/>
                    <a:pt x="1321" y="8009"/>
                    <a:pt x="1960" y="8435"/>
                  </a:cubicBezTo>
                  <a:cubicBezTo>
                    <a:pt x="2599" y="8818"/>
                    <a:pt x="3323" y="8989"/>
                    <a:pt x="4132" y="8989"/>
                  </a:cubicBezTo>
                  <a:cubicBezTo>
                    <a:pt x="4899" y="8989"/>
                    <a:pt x="5623" y="8818"/>
                    <a:pt x="6262" y="8477"/>
                  </a:cubicBezTo>
                  <a:cubicBezTo>
                    <a:pt x="6901" y="8094"/>
                    <a:pt x="7412" y="7583"/>
                    <a:pt x="7753" y="6901"/>
                  </a:cubicBezTo>
                  <a:cubicBezTo>
                    <a:pt x="8137" y="6177"/>
                    <a:pt x="8307" y="5410"/>
                    <a:pt x="8307" y="4516"/>
                  </a:cubicBezTo>
                  <a:cubicBezTo>
                    <a:pt x="8307" y="3664"/>
                    <a:pt x="8137" y="2897"/>
                    <a:pt x="7796" y="2173"/>
                  </a:cubicBezTo>
                  <a:cubicBezTo>
                    <a:pt x="7455" y="1491"/>
                    <a:pt x="6986" y="980"/>
                    <a:pt x="6305" y="597"/>
                  </a:cubicBezTo>
                  <a:cubicBezTo>
                    <a:pt x="5666" y="213"/>
                    <a:pt x="4942" y="0"/>
                    <a:pt x="4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9"/>
            <p:cNvSpPr/>
            <p:nvPr/>
          </p:nvSpPr>
          <p:spPr>
            <a:xfrm>
              <a:off x="4545101" y="4167148"/>
              <a:ext cx="88485" cy="113526"/>
            </a:xfrm>
            <a:custGeom>
              <a:avLst/>
              <a:gdLst/>
              <a:ahLst/>
              <a:cxnLst/>
              <a:rect l="l" t="t" r="r" b="b"/>
              <a:pathLst>
                <a:path w="6774" h="8691" extrusionOk="0">
                  <a:moveTo>
                    <a:pt x="0" y="1"/>
                  </a:moveTo>
                  <a:lnTo>
                    <a:pt x="0" y="8691"/>
                  </a:lnTo>
                  <a:lnTo>
                    <a:pt x="1151" y="8691"/>
                  </a:lnTo>
                  <a:lnTo>
                    <a:pt x="1151" y="4601"/>
                  </a:lnTo>
                  <a:lnTo>
                    <a:pt x="5623" y="4601"/>
                  </a:lnTo>
                  <a:lnTo>
                    <a:pt x="5623" y="8691"/>
                  </a:lnTo>
                  <a:lnTo>
                    <a:pt x="6774" y="8691"/>
                  </a:lnTo>
                  <a:lnTo>
                    <a:pt x="6774" y="1"/>
                  </a:lnTo>
                  <a:lnTo>
                    <a:pt x="5623" y="1"/>
                  </a:lnTo>
                  <a:lnTo>
                    <a:pt x="5623" y="3579"/>
                  </a:lnTo>
                  <a:lnTo>
                    <a:pt x="1151" y="3579"/>
                  </a:lnTo>
                  <a:lnTo>
                    <a:pt x="11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9"/>
            <p:cNvSpPr/>
            <p:nvPr/>
          </p:nvSpPr>
          <p:spPr>
            <a:xfrm>
              <a:off x="4464975" y="4297355"/>
              <a:ext cx="11142" cy="183084"/>
            </a:xfrm>
            <a:custGeom>
              <a:avLst/>
              <a:gdLst/>
              <a:ahLst/>
              <a:cxnLst/>
              <a:rect l="l" t="t" r="r" b="b"/>
              <a:pathLst>
                <a:path w="853" h="14016" extrusionOk="0">
                  <a:moveTo>
                    <a:pt x="0" y="1"/>
                  </a:moveTo>
                  <a:lnTo>
                    <a:pt x="0" y="11034"/>
                  </a:lnTo>
                  <a:lnTo>
                    <a:pt x="426" y="14016"/>
                  </a:lnTo>
                  <a:lnTo>
                    <a:pt x="852" y="12738"/>
                  </a:lnTo>
                  <a:lnTo>
                    <a:pt x="85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9"/>
            <p:cNvSpPr/>
            <p:nvPr/>
          </p:nvSpPr>
          <p:spPr>
            <a:xfrm>
              <a:off x="4421569" y="3683052"/>
              <a:ext cx="100176" cy="117419"/>
            </a:xfrm>
            <a:custGeom>
              <a:avLst/>
              <a:gdLst/>
              <a:ahLst/>
              <a:cxnLst/>
              <a:rect l="l" t="t" r="r" b="b"/>
              <a:pathLst>
                <a:path w="7669" h="8989" extrusionOk="0">
                  <a:moveTo>
                    <a:pt x="4090" y="0"/>
                  </a:moveTo>
                  <a:cubicBezTo>
                    <a:pt x="3323" y="0"/>
                    <a:pt x="2642" y="171"/>
                    <a:pt x="2003" y="511"/>
                  </a:cubicBezTo>
                  <a:cubicBezTo>
                    <a:pt x="1364" y="895"/>
                    <a:pt x="853" y="1406"/>
                    <a:pt x="512" y="2045"/>
                  </a:cubicBezTo>
                  <a:cubicBezTo>
                    <a:pt x="171" y="2727"/>
                    <a:pt x="1" y="3536"/>
                    <a:pt x="1" y="4430"/>
                  </a:cubicBezTo>
                  <a:cubicBezTo>
                    <a:pt x="1" y="5282"/>
                    <a:pt x="171" y="6049"/>
                    <a:pt x="469" y="6773"/>
                  </a:cubicBezTo>
                  <a:cubicBezTo>
                    <a:pt x="767" y="7498"/>
                    <a:pt x="1236" y="8051"/>
                    <a:pt x="1790" y="8435"/>
                  </a:cubicBezTo>
                  <a:cubicBezTo>
                    <a:pt x="2386" y="8818"/>
                    <a:pt x="3153" y="8988"/>
                    <a:pt x="4090" y="8988"/>
                  </a:cubicBezTo>
                  <a:cubicBezTo>
                    <a:pt x="4985" y="8988"/>
                    <a:pt x="5751" y="8733"/>
                    <a:pt x="6390" y="8264"/>
                  </a:cubicBezTo>
                  <a:cubicBezTo>
                    <a:pt x="7029" y="7753"/>
                    <a:pt x="7455" y="7029"/>
                    <a:pt x="7668" y="6092"/>
                  </a:cubicBezTo>
                  <a:lnTo>
                    <a:pt x="6518" y="5794"/>
                  </a:lnTo>
                  <a:cubicBezTo>
                    <a:pt x="6390" y="6518"/>
                    <a:pt x="6050" y="7072"/>
                    <a:pt x="5624" y="7455"/>
                  </a:cubicBezTo>
                  <a:cubicBezTo>
                    <a:pt x="5198" y="7838"/>
                    <a:pt x="4644" y="8009"/>
                    <a:pt x="4005" y="8009"/>
                  </a:cubicBezTo>
                  <a:cubicBezTo>
                    <a:pt x="3451" y="8009"/>
                    <a:pt x="2982" y="7881"/>
                    <a:pt x="2514" y="7583"/>
                  </a:cubicBezTo>
                  <a:cubicBezTo>
                    <a:pt x="2045" y="7327"/>
                    <a:pt x="1747" y="6901"/>
                    <a:pt x="1534" y="6347"/>
                  </a:cubicBezTo>
                  <a:cubicBezTo>
                    <a:pt x="1321" y="5794"/>
                    <a:pt x="1193" y="5155"/>
                    <a:pt x="1193" y="4430"/>
                  </a:cubicBezTo>
                  <a:cubicBezTo>
                    <a:pt x="1193" y="3834"/>
                    <a:pt x="1279" y="3280"/>
                    <a:pt x="1449" y="2769"/>
                  </a:cubicBezTo>
                  <a:cubicBezTo>
                    <a:pt x="1662" y="2215"/>
                    <a:pt x="1960" y="1789"/>
                    <a:pt x="2429" y="1449"/>
                  </a:cubicBezTo>
                  <a:cubicBezTo>
                    <a:pt x="2855" y="1150"/>
                    <a:pt x="3408" y="980"/>
                    <a:pt x="4090" y="980"/>
                  </a:cubicBezTo>
                  <a:cubicBezTo>
                    <a:pt x="4644" y="980"/>
                    <a:pt x="5155" y="1150"/>
                    <a:pt x="5538" y="1406"/>
                  </a:cubicBezTo>
                  <a:cubicBezTo>
                    <a:pt x="5922" y="1704"/>
                    <a:pt x="6220" y="2173"/>
                    <a:pt x="6390" y="2812"/>
                  </a:cubicBezTo>
                  <a:lnTo>
                    <a:pt x="7541" y="2556"/>
                  </a:lnTo>
                  <a:cubicBezTo>
                    <a:pt x="7285" y="1747"/>
                    <a:pt x="6902" y="1108"/>
                    <a:pt x="6305" y="682"/>
                  </a:cubicBezTo>
                  <a:cubicBezTo>
                    <a:pt x="5709" y="213"/>
                    <a:pt x="4985" y="0"/>
                    <a:pt x="40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9"/>
            <p:cNvSpPr/>
            <p:nvPr/>
          </p:nvSpPr>
          <p:spPr>
            <a:xfrm>
              <a:off x="4541208" y="3685273"/>
              <a:ext cx="88485" cy="113526"/>
            </a:xfrm>
            <a:custGeom>
              <a:avLst/>
              <a:gdLst/>
              <a:ahLst/>
              <a:cxnLst/>
              <a:rect l="l" t="t" r="r" b="b"/>
              <a:pathLst>
                <a:path w="6774" h="8691" extrusionOk="0">
                  <a:moveTo>
                    <a:pt x="0" y="1"/>
                  </a:moveTo>
                  <a:lnTo>
                    <a:pt x="0" y="8691"/>
                  </a:lnTo>
                  <a:lnTo>
                    <a:pt x="1150" y="8691"/>
                  </a:lnTo>
                  <a:lnTo>
                    <a:pt x="1150" y="4601"/>
                  </a:lnTo>
                  <a:lnTo>
                    <a:pt x="5623" y="4601"/>
                  </a:lnTo>
                  <a:lnTo>
                    <a:pt x="5623" y="8691"/>
                  </a:lnTo>
                  <a:lnTo>
                    <a:pt x="6773" y="8691"/>
                  </a:lnTo>
                  <a:lnTo>
                    <a:pt x="6773" y="1"/>
                  </a:lnTo>
                  <a:lnTo>
                    <a:pt x="5623" y="1"/>
                  </a:lnTo>
                  <a:lnTo>
                    <a:pt x="5623" y="3536"/>
                  </a:lnTo>
                  <a:lnTo>
                    <a:pt x="1150" y="3536"/>
                  </a:lnTo>
                  <a:lnTo>
                    <a:pt x="11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9"/>
            <p:cNvSpPr/>
            <p:nvPr/>
          </p:nvSpPr>
          <p:spPr>
            <a:xfrm>
              <a:off x="4645812" y="3742591"/>
              <a:ext cx="56221" cy="85703"/>
            </a:xfrm>
            <a:custGeom>
              <a:avLst/>
              <a:gdLst/>
              <a:ahLst/>
              <a:cxnLst/>
              <a:rect l="l" t="t" r="r" b="b"/>
              <a:pathLst>
                <a:path w="4304" h="6561" extrusionOk="0">
                  <a:moveTo>
                    <a:pt x="2258" y="0"/>
                  </a:moveTo>
                  <a:cubicBezTo>
                    <a:pt x="1619" y="0"/>
                    <a:pt x="1151" y="171"/>
                    <a:pt x="768" y="511"/>
                  </a:cubicBezTo>
                  <a:cubicBezTo>
                    <a:pt x="427" y="810"/>
                    <a:pt x="214" y="1278"/>
                    <a:pt x="129" y="1917"/>
                  </a:cubicBezTo>
                  <a:lnTo>
                    <a:pt x="981" y="2002"/>
                  </a:lnTo>
                  <a:cubicBezTo>
                    <a:pt x="981" y="1576"/>
                    <a:pt x="1066" y="1278"/>
                    <a:pt x="1321" y="1023"/>
                  </a:cubicBezTo>
                  <a:cubicBezTo>
                    <a:pt x="1534" y="810"/>
                    <a:pt x="1875" y="682"/>
                    <a:pt x="2258" y="682"/>
                  </a:cubicBezTo>
                  <a:cubicBezTo>
                    <a:pt x="2599" y="682"/>
                    <a:pt x="2897" y="810"/>
                    <a:pt x="3153" y="1023"/>
                  </a:cubicBezTo>
                  <a:cubicBezTo>
                    <a:pt x="3366" y="1236"/>
                    <a:pt x="3494" y="1491"/>
                    <a:pt x="3494" y="1789"/>
                  </a:cubicBezTo>
                  <a:cubicBezTo>
                    <a:pt x="3494" y="2130"/>
                    <a:pt x="3366" y="2428"/>
                    <a:pt x="3110" y="2769"/>
                  </a:cubicBezTo>
                  <a:cubicBezTo>
                    <a:pt x="2855" y="3110"/>
                    <a:pt x="2386" y="3579"/>
                    <a:pt x="1662" y="4175"/>
                  </a:cubicBezTo>
                  <a:cubicBezTo>
                    <a:pt x="1194" y="4516"/>
                    <a:pt x="853" y="4856"/>
                    <a:pt x="597" y="5155"/>
                  </a:cubicBezTo>
                  <a:cubicBezTo>
                    <a:pt x="384" y="5410"/>
                    <a:pt x="214" y="5708"/>
                    <a:pt x="86" y="6007"/>
                  </a:cubicBezTo>
                  <a:cubicBezTo>
                    <a:pt x="1" y="6177"/>
                    <a:pt x="1" y="6390"/>
                    <a:pt x="1" y="6560"/>
                  </a:cubicBezTo>
                  <a:lnTo>
                    <a:pt x="4303" y="6560"/>
                  </a:lnTo>
                  <a:lnTo>
                    <a:pt x="4303" y="5794"/>
                  </a:lnTo>
                  <a:lnTo>
                    <a:pt x="1108" y="5794"/>
                  </a:lnTo>
                  <a:cubicBezTo>
                    <a:pt x="1194" y="5666"/>
                    <a:pt x="1321" y="5495"/>
                    <a:pt x="1449" y="5368"/>
                  </a:cubicBezTo>
                  <a:cubicBezTo>
                    <a:pt x="1577" y="5240"/>
                    <a:pt x="1875" y="4942"/>
                    <a:pt x="2386" y="4558"/>
                  </a:cubicBezTo>
                  <a:cubicBezTo>
                    <a:pt x="2940" y="4047"/>
                    <a:pt x="3366" y="3664"/>
                    <a:pt x="3622" y="3408"/>
                  </a:cubicBezTo>
                  <a:cubicBezTo>
                    <a:pt x="3835" y="3110"/>
                    <a:pt x="4048" y="2854"/>
                    <a:pt x="4133" y="2599"/>
                  </a:cubicBezTo>
                  <a:cubicBezTo>
                    <a:pt x="4261" y="2343"/>
                    <a:pt x="4303" y="2088"/>
                    <a:pt x="4303" y="1832"/>
                  </a:cubicBezTo>
                  <a:cubicBezTo>
                    <a:pt x="4303" y="1321"/>
                    <a:pt x="4133" y="895"/>
                    <a:pt x="3749" y="554"/>
                  </a:cubicBezTo>
                  <a:cubicBezTo>
                    <a:pt x="3366" y="213"/>
                    <a:pt x="2897" y="0"/>
                    <a:pt x="2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9"/>
            <p:cNvSpPr/>
            <p:nvPr/>
          </p:nvSpPr>
          <p:spPr>
            <a:xfrm>
              <a:off x="4710916" y="3683052"/>
              <a:ext cx="108523" cy="117419"/>
            </a:xfrm>
            <a:custGeom>
              <a:avLst/>
              <a:gdLst/>
              <a:ahLst/>
              <a:cxnLst/>
              <a:rect l="l" t="t" r="r" b="b"/>
              <a:pathLst>
                <a:path w="8308" h="8989" extrusionOk="0">
                  <a:moveTo>
                    <a:pt x="4175" y="980"/>
                  </a:moveTo>
                  <a:cubicBezTo>
                    <a:pt x="4729" y="980"/>
                    <a:pt x="5240" y="1150"/>
                    <a:pt x="5709" y="1406"/>
                  </a:cubicBezTo>
                  <a:cubicBezTo>
                    <a:pt x="6178" y="1704"/>
                    <a:pt x="6518" y="2130"/>
                    <a:pt x="6774" y="2641"/>
                  </a:cubicBezTo>
                  <a:cubicBezTo>
                    <a:pt x="6987" y="3195"/>
                    <a:pt x="7115" y="3792"/>
                    <a:pt x="7115" y="4516"/>
                  </a:cubicBezTo>
                  <a:cubicBezTo>
                    <a:pt x="7115" y="5623"/>
                    <a:pt x="6859" y="6475"/>
                    <a:pt x="6263" y="7114"/>
                  </a:cubicBezTo>
                  <a:cubicBezTo>
                    <a:pt x="5709" y="7711"/>
                    <a:pt x="5027" y="8009"/>
                    <a:pt x="4133" y="8009"/>
                  </a:cubicBezTo>
                  <a:cubicBezTo>
                    <a:pt x="3281" y="8009"/>
                    <a:pt x="2599" y="7711"/>
                    <a:pt x="2003" y="7114"/>
                  </a:cubicBezTo>
                  <a:cubicBezTo>
                    <a:pt x="1449" y="6518"/>
                    <a:pt x="1194" y="5666"/>
                    <a:pt x="1194" y="4643"/>
                  </a:cubicBezTo>
                  <a:cubicBezTo>
                    <a:pt x="1194" y="3323"/>
                    <a:pt x="1492" y="2386"/>
                    <a:pt x="2045" y="1832"/>
                  </a:cubicBezTo>
                  <a:cubicBezTo>
                    <a:pt x="2642" y="1278"/>
                    <a:pt x="3366" y="980"/>
                    <a:pt x="4175" y="980"/>
                  </a:cubicBezTo>
                  <a:close/>
                  <a:moveTo>
                    <a:pt x="4175" y="0"/>
                  </a:moveTo>
                  <a:cubicBezTo>
                    <a:pt x="2940" y="0"/>
                    <a:pt x="1918" y="426"/>
                    <a:pt x="1151" y="1236"/>
                  </a:cubicBezTo>
                  <a:cubicBezTo>
                    <a:pt x="384" y="2045"/>
                    <a:pt x="1" y="3153"/>
                    <a:pt x="1" y="4601"/>
                  </a:cubicBezTo>
                  <a:cubicBezTo>
                    <a:pt x="1" y="5368"/>
                    <a:pt x="171" y="6092"/>
                    <a:pt x="469" y="6773"/>
                  </a:cubicBezTo>
                  <a:cubicBezTo>
                    <a:pt x="810" y="7455"/>
                    <a:pt x="1321" y="8009"/>
                    <a:pt x="1960" y="8392"/>
                  </a:cubicBezTo>
                  <a:cubicBezTo>
                    <a:pt x="2599" y="8818"/>
                    <a:pt x="3323" y="8988"/>
                    <a:pt x="4133" y="8988"/>
                  </a:cubicBezTo>
                  <a:cubicBezTo>
                    <a:pt x="4900" y="8988"/>
                    <a:pt x="5624" y="8818"/>
                    <a:pt x="6263" y="8477"/>
                  </a:cubicBezTo>
                  <a:cubicBezTo>
                    <a:pt x="6902" y="8094"/>
                    <a:pt x="7413" y="7583"/>
                    <a:pt x="7754" y="6859"/>
                  </a:cubicBezTo>
                  <a:cubicBezTo>
                    <a:pt x="8137" y="6177"/>
                    <a:pt x="8307" y="5410"/>
                    <a:pt x="8307" y="4516"/>
                  </a:cubicBezTo>
                  <a:cubicBezTo>
                    <a:pt x="8307" y="3664"/>
                    <a:pt x="8137" y="2854"/>
                    <a:pt x="7796" y="2173"/>
                  </a:cubicBezTo>
                  <a:cubicBezTo>
                    <a:pt x="7455" y="1491"/>
                    <a:pt x="6987" y="980"/>
                    <a:pt x="6305" y="554"/>
                  </a:cubicBezTo>
                  <a:cubicBezTo>
                    <a:pt x="5666" y="171"/>
                    <a:pt x="4942" y="0"/>
                    <a:pt x="4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9"/>
            <p:cNvSpPr/>
            <p:nvPr/>
          </p:nvSpPr>
          <p:spPr>
            <a:xfrm>
              <a:off x="4839451" y="3685273"/>
              <a:ext cx="89047" cy="113526"/>
            </a:xfrm>
            <a:custGeom>
              <a:avLst/>
              <a:gdLst/>
              <a:ahLst/>
              <a:cxnLst/>
              <a:rect l="l" t="t" r="r" b="b"/>
              <a:pathLst>
                <a:path w="6817" h="8691" extrusionOk="0">
                  <a:moveTo>
                    <a:pt x="1" y="1"/>
                  </a:moveTo>
                  <a:lnTo>
                    <a:pt x="1" y="8691"/>
                  </a:lnTo>
                  <a:lnTo>
                    <a:pt x="1151" y="8691"/>
                  </a:lnTo>
                  <a:lnTo>
                    <a:pt x="1151" y="4601"/>
                  </a:lnTo>
                  <a:lnTo>
                    <a:pt x="5624" y="4601"/>
                  </a:lnTo>
                  <a:lnTo>
                    <a:pt x="5624" y="8691"/>
                  </a:lnTo>
                  <a:lnTo>
                    <a:pt x="6817" y="8691"/>
                  </a:lnTo>
                  <a:lnTo>
                    <a:pt x="6817" y="1"/>
                  </a:lnTo>
                  <a:lnTo>
                    <a:pt x="5624" y="1"/>
                  </a:lnTo>
                  <a:lnTo>
                    <a:pt x="5624" y="3536"/>
                  </a:lnTo>
                  <a:lnTo>
                    <a:pt x="1151" y="3536"/>
                  </a:lnTo>
                  <a:lnTo>
                    <a:pt x="11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9"/>
            <p:cNvSpPr/>
            <p:nvPr/>
          </p:nvSpPr>
          <p:spPr>
            <a:xfrm>
              <a:off x="4464975" y="3814931"/>
              <a:ext cx="11142" cy="183071"/>
            </a:xfrm>
            <a:custGeom>
              <a:avLst/>
              <a:gdLst/>
              <a:ahLst/>
              <a:cxnLst/>
              <a:rect l="l" t="t" r="r" b="b"/>
              <a:pathLst>
                <a:path w="853" h="14015" extrusionOk="0">
                  <a:moveTo>
                    <a:pt x="0" y="0"/>
                  </a:moveTo>
                  <a:lnTo>
                    <a:pt x="0" y="13844"/>
                  </a:lnTo>
                  <a:lnTo>
                    <a:pt x="426" y="14015"/>
                  </a:lnTo>
                  <a:lnTo>
                    <a:pt x="852" y="13589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9"/>
            <p:cNvSpPr/>
            <p:nvPr/>
          </p:nvSpPr>
          <p:spPr>
            <a:xfrm>
              <a:off x="5537237" y="4463732"/>
              <a:ext cx="359467" cy="33401"/>
            </a:xfrm>
            <a:custGeom>
              <a:avLst/>
              <a:gdLst/>
              <a:ahLst/>
              <a:cxnLst/>
              <a:rect l="l" t="t" r="r" b="b"/>
              <a:pathLst>
                <a:path w="27519" h="2557" extrusionOk="0">
                  <a:moveTo>
                    <a:pt x="1875" y="1"/>
                  </a:moveTo>
                  <a:lnTo>
                    <a:pt x="1406" y="1279"/>
                  </a:lnTo>
                  <a:lnTo>
                    <a:pt x="0" y="2557"/>
                  </a:lnTo>
                  <a:lnTo>
                    <a:pt x="27093" y="2557"/>
                  </a:lnTo>
                  <a:lnTo>
                    <a:pt x="27519" y="1279"/>
                  </a:lnTo>
                  <a:lnTo>
                    <a:pt x="260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9"/>
            <p:cNvSpPr/>
            <p:nvPr/>
          </p:nvSpPr>
          <p:spPr>
            <a:xfrm>
              <a:off x="5314665" y="4238927"/>
              <a:ext cx="240951" cy="258206"/>
            </a:xfrm>
            <a:custGeom>
              <a:avLst/>
              <a:gdLst/>
              <a:ahLst/>
              <a:cxnLst/>
              <a:rect l="l" t="t" r="r" b="b"/>
              <a:pathLst>
                <a:path w="18446" h="19767" extrusionOk="0">
                  <a:moveTo>
                    <a:pt x="639" y="1"/>
                  </a:moveTo>
                  <a:lnTo>
                    <a:pt x="0" y="44"/>
                  </a:lnTo>
                  <a:lnTo>
                    <a:pt x="85" y="768"/>
                  </a:lnTo>
                  <a:lnTo>
                    <a:pt x="17039" y="19767"/>
                  </a:lnTo>
                  <a:lnTo>
                    <a:pt x="18445" y="18489"/>
                  </a:lnTo>
                  <a:lnTo>
                    <a:pt x="18019" y="15507"/>
                  </a:lnTo>
                  <a:lnTo>
                    <a:pt x="63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9"/>
            <p:cNvSpPr/>
            <p:nvPr/>
          </p:nvSpPr>
          <p:spPr>
            <a:xfrm>
              <a:off x="5310210" y="3995768"/>
              <a:ext cx="248188" cy="243733"/>
            </a:xfrm>
            <a:custGeom>
              <a:avLst/>
              <a:gdLst/>
              <a:ahLst/>
              <a:cxnLst/>
              <a:rect l="l" t="t" r="r" b="b"/>
              <a:pathLst>
                <a:path w="19000" h="18659" extrusionOk="0">
                  <a:moveTo>
                    <a:pt x="18360" y="0"/>
                  </a:moveTo>
                  <a:lnTo>
                    <a:pt x="0" y="18403"/>
                  </a:lnTo>
                  <a:lnTo>
                    <a:pt x="341" y="18659"/>
                  </a:lnTo>
                  <a:lnTo>
                    <a:pt x="980" y="18616"/>
                  </a:lnTo>
                  <a:lnTo>
                    <a:pt x="18999" y="597"/>
                  </a:lnTo>
                  <a:lnTo>
                    <a:pt x="18786" y="171"/>
                  </a:lnTo>
                  <a:lnTo>
                    <a:pt x="183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9"/>
            <p:cNvSpPr/>
            <p:nvPr/>
          </p:nvSpPr>
          <p:spPr>
            <a:xfrm>
              <a:off x="5842168" y="3945138"/>
              <a:ext cx="109072" cy="117419"/>
            </a:xfrm>
            <a:custGeom>
              <a:avLst/>
              <a:gdLst/>
              <a:ahLst/>
              <a:cxnLst/>
              <a:rect l="l" t="t" r="r" b="b"/>
              <a:pathLst>
                <a:path w="8350" h="8989" extrusionOk="0">
                  <a:moveTo>
                    <a:pt x="4175" y="980"/>
                  </a:moveTo>
                  <a:cubicBezTo>
                    <a:pt x="4771" y="980"/>
                    <a:pt x="5283" y="1108"/>
                    <a:pt x="5751" y="1406"/>
                  </a:cubicBezTo>
                  <a:cubicBezTo>
                    <a:pt x="6177" y="1704"/>
                    <a:pt x="6560" y="2130"/>
                    <a:pt x="6773" y="2641"/>
                  </a:cubicBezTo>
                  <a:cubicBezTo>
                    <a:pt x="7029" y="3152"/>
                    <a:pt x="7157" y="3791"/>
                    <a:pt x="7157" y="4515"/>
                  </a:cubicBezTo>
                  <a:cubicBezTo>
                    <a:pt x="7157" y="5623"/>
                    <a:pt x="6859" y="6475"/>
                    <a:pt x="6305" y="7071"/>
                  </a:cubicBezTo>
                  <a:cubicBezTo>
                    <a:pt x="5751" y="7710"/>
                    <a:pt x="5027" y="8009"/>
                    <a:pt x="4175" y="8009"/>
                  </a:cubicBezTo>
                  <a:cubicBezTo>
                    <a:pt x="3323" y="8009"/>
                    <a:pt x="2599" y="7710"/>
                    <a:pt x="2045" y="7114"/>
                  </a:cubicBezTo>
                  <a:cubicBezTo>
                    <a:pt x="1491" y="6475"/>
                    <a:pt x="1193" y="5666"/>
                    <a:pt x="1193" y="4601"/>
                  </a:cubicBezTo>
                  <a:cubicBezTo>
                    <a:pt x="1193" y="3323"/>
                    <a:pt x="1491" y="2386"/>
                    <a:pt x="2088" y="1832"/>
                  </a:cubicBezTo>
                  <a:cubicBezTo>
                    <a:pt x="2684" y="1278"/>
                    <a:pt x="3366" y="980"/>
                    <a:pt x="4175" y="980"/>
                  </a:cubicBezTo>
                  <a:close/>
                  <a:moveTo>
                    <a:pt x="4175" y="0"/>
                  </a:moveTo>
                  <a:cubicBezTo>
                    <a:pt x="2940" y="0"/>
                    <a:pt x="1960" y="383"/>
                    <a:pt x="1193" y="1235"/>
                  </a:cubicBezTo>
                  <a:cubicBezTo>
                    <a:pt x="384" y="2045"/>
                    <a:pt x="0" y="3152"/>
                    <a:pt x="0" y="4601"/>
                  </a:cubicBezTo>
                  <a:cubicBezTo>
                    <a:pt x="0" y="5367"/>
                    <a:pt x="171" y="6092"/>
                    <a:pt x="511" y="6773"/>
                  </a:cubicBezTo>
                  <a:cubicBezTo>
                    <a:pt x="852" y="7455"/>
                    <a:pt x="1321" y="8009"/>
                    <a:pt x="1960" y="8392"/>
                  </a:cubicBezTo>
                  <a:cubicBezTo>
                    <a:pt x="2641" y="8775"/>
                    <a:pt x="3366" y="8988"/>
                    <a:pt x="4175" y="8988"/>
                  </a:cubicBezTo>
                  <a:cubicBezTo>
                    <a:pt x="4942" y="8988"/>
                    <a:pt x="5623" y="8818"/>
                    <a:pt x="6305" y="8435"/>
                  </a:cubicBezTo>
                  <a:cubicBezTo>
                    <a:pt x="6944" y="8094"/>
                    <a:pt x="7455" y="7583"/>
                    <a:pt x="7796" y="6858"/>
                  </a:cubicBezTo>
                  <a:cubicBezTo>
                    <a:pt x="8137" y="6177"/>
                    <a:pt x="8350" y="5367"/>
                    <a:pt x="8350" y="4515"/>
                  </a:cubicBezTo>
                  <a:cubicBezTo>
                    <a:pt x="8350" y="3621"/>
                    <a:pt x="8179" y="2854"/>
                    <a:pt x="7838" y="2173"/>
                  </a:cubicBezTo>
                  <a:cubicBezTo>
                    <a:pt x="7498" y="1491"/>
                    <a:pt x="6986" y="937"/>
                    <a:pt x="6347" y="554"/>
                  </a:cubicBezTo>
                  <a:cubicBezTo>
                    <a:pt x="5708" y="170"/>
                    <a:pt x="4984" y="0"/>
                    <a:pt x="4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9"/>
            <p:cNvSpPr/>
            <p:nvPr/>
          </p:nvSpPr>
          <p:spPr>
            <a:xfrm>
              <a:off x="5555602" y="3992424"/>
              <a:ext cx="271556" cy="11142"/>
            </a:xfrm>
            <a:custGeom>
              <a:avLst/>
              <a:gdLst/>
              <a:ahLst/>
              <a:cxnLst/>
              <a:rect l="l" t="t" r="r" b="b"/>
              <a:pathLst>
                <a:path w="20789" h="853" extrusionOk="0">
                  <a:moveTo>
                    <a:pt x="469" y="1"/>
                  </a:moveTo>
                  <a:lnTo>
                    <a:pt x="0" y="427"/>
                  </a:lnTo>
                  <a:lnTo>
                    <a:pt x="213" y="853"/>
                  </a:lnTo>
                  <a:lnTo>
                    <a:pt x="20788" y="853"/>
                  </a:lnTo>
                  <a:lnTo>
                    <a:pt x="207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9"/>
            <p:cNvSpPr/>
            <p:nvPr/>
          </p:nvSpPr>
          <p:spPr>
            <a:xfrm>
              <a:off x="5947334" y="4049181"/>
              <a:ext cx="194762" cy="190321"/>
            </a:xfrm>
            <a:custGeom>
              <a:avLst/>
              <a:gdLst/>
              <a:ahLst/>
              <a:cxnLst/>
              <a:rect l="l" t="t" r="r" b="b"/>
              <a:pathLst>
                <a:path w="14910" h="14570" extrusionOk="0">
                  <a:moveTo>
                    <a:pt x="597" y="1"/>
                  </a:moveTo>
                  <a:lnTo>
                    <a:pt x="0" y="597"/>
                  </a:lnTo>
                  <a:lnTo>
                    <a:pt x="13930" y="14527"/>
                  </a:lnTo>
                  <a:lnTo>
                    <a:pt x="14569" y="14570"/>
                  </a:lnTo>
                  <a:lnTo>
                    <a:pt x="14910" y="14314"/>
                  </a:lnTo>
                  <a:lnTo>
                    <a:pt x="5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9"/>
            <p:cNvSpPr/>
            <p:nvPr/>
          </p:nvSpPr>
          <p:spPr>
            <a:xfrm>
              <a:off x="5877776" y="4238927"/>
              <a:ext cx="259878" cy="273228"/>
            </a:xfrm>
            <a:custGeom>
              <a:avLst/>
              <a:gdLst/>
              <a:ahLst/>
              <a:cxnLst/>
              <a:rect l="l" t="t" r="r" b="b"/>
              <a:pathLst>
                <a:path w="19895" h="20917" extrusionOk="0">
                  <a:moveTo>
                    <a:pt x="19255" y="1"/>
                  </a:moveTo>
                  <a:lnTo>
                    <a:pt x="1" y="17211"/>
                  </a:lnTo>
                  <a:lnTo>
                    <a:pt x="1449" y="18489"/>
                  </a:lnTo>
                  <a:lnTo>
                    <a:pt x="1875" y="20917"/>
                  </a:lnTo>
                  <a:lnTo>
                    <a:pt x="19809" y="768"/>
                  </a:lnTo>
                  <a:lnTo>
                    <a:pt x="19894" y="44"/>
                  </a:lnTo>
                  <a:lnTo>
                    <a:pt x="192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9"/>
            <p:cNvSpPr/>
            <p:nvPr/>
          </p:nvSpPr>
          <p:spPr>
            <a:xfrm>
              <a:off x="5842168" y="4689648"/>
              <a:ext cx="109072" cy="117419"/>
            </a:xfrm>
            <a:custGeom>
              <a:avLst/>
              <a:gdLst/>
              <a:ahLst/>
              <a:cxnLst/>
              <a:rect l="l" t="t" r="r" b="b"/>
              <a:pathLst>
                <a:path w="8350" h="8989" extrusionOk="0">
                  <a:moveTo>
                    <a:pt x="4175" y="980"/>
                  </a:moveTo>
                  <a:cubicBezTo>
                    <a:pt x="4771" y="980"/>
                    <a:pt x="5283" y="1108"/>
                    <a:pt x="5751" y="1406"/>
                  </a:cubicBezTo>
                  <a:cubicBezTo>
                    <a:pt x="6177" y="1704"/>
                    <a:pt x="6560" y="2088"/>
                    <a:pt x="6773" y="2642"/>
                  </a:cubicBezTo>
                  <a:cubicBezTo>
                    <a:pt x="7029" y="3153"/>
                    <a:pt x="7157" y="3792"/>
                    <a:pt x="7157" y="4473"/>
                  </a:cubicBezTo>
                  <a:cubicBezTo>
                    <a:pt x="7157" y="5624"/>
                    <a:pt x="6859" y="6475"/>
                    <a:pt x="6305" y="7072"/>
                  </a:cubicBezTo>
                  <a:cubicBezTo>
                    <a:pt x="5751" y="7668"/>
                    <a:pt x="5027" y="8009"/>
                    <a:pt x="4175" y="8009"/>
                  </a:cubicBezTo>
                  <a:cubicBezTo>
                    <a:pt x="3323" y="8009"/>
                    <a:pt x="2599" y="7668"/>
                    <a:pt x="2045" y="7072"/>
                  </a:cubicBezTo>
                  <a:cubicBezTo>
                    <a:pt x="1491" y="6475"/>
                    <a:pt x="1193" y="5666"/>
                    <a:pt x="1193" y="4601"/>
                  </a:cubicBezTo>
                  <a:cubicBezTo>
                    <a:pt x="1193" y="3281"/>
                    <a:pt x="1491" y="2386"/>
                    <a:pt x="2088" y="1790"/>
                  </a:cubicBezTo>
                  <a:cubicBezTo>
                    <a:pt x="2684" y="1236"/>
                    <a:pt x="3366" y="980"/>
                    <a:pt x="4175" y="980"/>
                  </a:cubicBezTo>
                  <a:close/>
                  <a:moveTo>
                    <a:pt x="4175" y="1"/>
                  </a:moveTo>
                  <a:cubicBezTo>
                    <a:pt x="2940" y="1"/>
                    <a:pt x="1960" y="384"/>
                    <a:pt x="1193" y="1193"/>
                  </a:cubicBezTo>
                  <a:cubicBezTo>
                    <a:pt x="384" y="2003"/>
                    <a:pt x="0" y="3153"/>
                    <a:pt x="0" y="4601"/>
                  </a:cubicBezTo>
                  <a:cubicBezTo>
                    <a:pt x="0" y="5368"/>
                    <a:pt x="171" y="6092"/>
                    <a:pt x="511" y="6774"/>
                  </a:cubicBezTo>
                  <a:cubicBezTo>
                    <a:pt x="852" y="7455"/>
                    <a:pt x="1321" y="8009"/>
                    <a:pt x="1960" y="8392"/>
                  </a:cubicBezTo>
                  <a:cubicBezTo>
                    <a:pt x="2641" y="8776"/>
                    <a:pt x="3366" y="8989"/>
                    <a:pt x="4175" y="8989"/>
                  </a:cubicBezTo>
                  <a:cubicBezTo>
                    <a:pt x="4942" y="8989"/>
                    <a:pt x="5623" y="8818"/>
                    <a:pt x="6305" y="8435"/>
                  </a:cubicBezTo>
                  <a:cubicBezTo>
                    <a:pt x="6944" y="8094"/>
                    <a:pt x="7455" y="7540"/>
                    <a:pt x="7796" y="6859"/>
                  </a:cubicBezTo>
                  <a:cubicBezTo>
                    <a:pt x="8137" y="6177"/>
                    <a:pt x="8350" y="5368"/>
                    <a:pt x="8350" y="4473"/>
                  </a:cubicBezTo>
                  <a:cubicBezTo>
                    <a:pt x="8350" y="3621"/>
                    <a:pt x="8179" y="2855"/>
                    <a:pt x="7838" y="2173"/>
                  </a:cubicBezTo>
                  <a:cubicBezTo>
                    <a:pt x="7498" y="1491"/>
                    <a:pt x="6986" y="938"/>
                    <a:pt x="6347" y="554"/>
                  </a:cubicBezTo>
                  <a:cubicBezTo>
                    <a:pt x="5708" y="171"/>
                    <a:pt x="4984" y="1"/>
                    <a:pt x="41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9"/>
            <p:cNvSpPr/>
            <p:nvPr/>
          </p:nvSpPr>
          <p:spPr>
            <a:xfrm>
              <a:off x="5970703" y="4691320"/>
              <a:ext cx="89047" cy="113526"/>
            </a:xfrm>
            <a:custGeom>
              <a:avLst/>
              <a:gdLst/>
              <a:ahLst/>
              <a:cxnLst/>
              <a:rect l="l" t="t" r="r" b="b"/>
              <a:pathLst>
                <a:path w="6817" h="8691" extrusionOk="0">
                  <a:moveTo>
                    <a:pt x="1" y="0"/>
                  </a:moveTo>
                  <a:lnTo>
                    <a:pt x="1" y="8690"/>
                  </a:lnTo>
                  <a:lnTo>
                    <a:pt x="1151" y="8690"/>
                  </a:lnTo>
                  <a:lnTo>
                    <a:pt x="1151" y="4601"/>
                  </a:lnTo>
                  <a:lnTo>
                    <a:pt x="5666" y="4601"/>
                  </a:lnTo>
                  <a:lnTo>
                    <a:pt x="5666" y="8690"/>
                  </a:lnTo>
                  <a:lnTo>
                    <a:pt x="6816" y="8690"/>
                  </a:lnTo>
                  <a:lnTo>
                    <a:pt x="6816" y="0"/>
                  </a:lnTo>
                  <a:lnTo>
                    <a:pt x="5666" y="0"/>
                  </a:lnTo>
                  <a:lnTo>
                    <a:pt x="5666" y="3579"/>
                  </a:lnTo>
                  <a:lnTo>
                    <a:pt x="1151" y="3579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9"/>
            <p:cNvSpPr/>
            <p:nvPr/>
          </p:nvSpPr>
          <p:spPr>
            <a:xfrm>
              <a:off x="5891126" y="4480426"/>
              <a:ext cx="11142" cy="194213"/>
            </a:xfrm>
            <a:custGeom>
              <a:avLst/>
              <a:gdLst/>
              <a:ahLst/>
              <a:cxnLst/>
              <a:rect l="l" t="t" r="r" b="b"/>
              <a:pathLst>
                <a:path w="853" h="14868" extrusionOk="0">
                  <a:moveTo>
                    <a:pt x="427" y="1"/>
                  </a:moveTo>
                  <a:lnTo>
                    <a:pt x="1" y="1279"/>
                  </a:lnTo>
                  <a:lnTo>
                    <a:pt x="1" y="14867"/>
                  </a:lnTo>
                  <a:lnTo>
                    <a:pt x="853" y="14867"/>
                  </a:lnTo>
                  <a:lnTo>
                    <a:pt x="853" y="2429"/>
                  </a:lnTo>
                  <a:lnTo>
                    <a:pt x="42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9"/>
            <p:cNvSpPr/>
            <p:nvPr/>
          </p:nvSpPr>
          <p:spPr>
            <a:xfrm>
              <a:off x="6136518" y="4236144"/>
              <a:ext cx="102397" cy="173065"/>
            </a:xfrm>
            <a:custGeom>
              <a:avLst/>
              <a:gdLst/>
              <a:ahLst/>
              <a:cxnLst/>
              <a:rect l="l" t="t" r="r" b="b"/>
              <a:pathLst>
                <a:path w="7839" h="13249" extrusionOk="0">
                  <a:moveTo>
                    <a:pt x="427" y="1"/>
                  </a:moveTo>
                  <a:lnTo>
                    <a:pt x="86" y="257"/>
                  </a:lnTo>
                  <a:lnTo>
                    <a:pt x="1" y="981"/>
                  </a:lnTo>
                  <a:lnTo>
                    <a:pt x="7115" y="13249"/>
                  </a:lnTo>
                  <a:lnTo>
                    <a:pt x="7839" y="12823"/>
                  </a:lnTo>
                  <a:lnTo>
                    <a:pt x="427" y="1"/>
                  </a:ln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9"/>
            <p:cNvSpPr/>
            <p:nvPr/>
          </p:nvSpPr>
          <p:spPr>
            <a:xfrm>
              <a:off x="5129360" y="4413102"/>
              <a:ext cx="108523" cy="117419"/>
            </a:xfrm>
            <a:custGeom>
              <a:avLst/>
              <a:gdLst/>
              <a:ahLst/>
              <a:cxnLst/>
              <a:rect l="l" t="t" r="r" b="b"/>
              <a:pathLst>
                <a:path w="8308" h="8989" extrusionOk="0">
                  <a:moveTo>
                    <a:pt x="4175" y="980"/>
                  </a:moveTo>
                  <a:cubicBezTo>
                    <a:pt x="4729" y="980"/>
                    <a:pt x="5283" y="1150"/>
                    <a:pt x="5709" y="1449"/>
                  </a:cubicBezTo>
                  <a:cubicBezTo>
                    <a:pt x="6178" y="1704"/>
                    <a:pt x="6518" y="2130"/>
                    <a:pt x="6774" y="2641"/>
                  </a:cubicBezTo>
                  <a:cubicBezTo>
                    <a:pt x="7029" y="3195"/>
                    <a:pt x="7115" y="3791"/>
                    <a:pt x="7115" y="4516"/>
                  </a:cubicBezTo>
                  <a:cubicBezTo>
                    <a:pt x="7115" y="5623"/>
                    <a:pt x="6859" y="6475"/>
                    <a:pt x="6305" y="7114"/>
                  </a:cubicBezTo>
                  <a:cubicBezTo>
                    <a:pt x="5752" y="7710"/>
                    <a:pt x="5027" y="8009"/>
                    <a:pt x="4133" y="8009"/>
                  </a:cubicBezTo>
                  <a:cubicBezTo>
                    <a:pt x="3323" y="8009"/>
                    <a:pt x="2599" y="7710"/>
                    <a:pt x="2045" y="7114"/>
                  </a:cubicBezTo>
                  <a:cubicBezTo>
                    <a:pt x="1449" y="6518"/>
                    <a:pt x="1194" y="5666"/>
                    <a:pt x="1194" y="4643"/>
                  </a:cubicBezTo>
                  <a:cubicBezTo>
                    <a:pt x="1194" y="3323"/>
                    <a:pt x="1492" y="2386"/>
                    <a:pt x="2088" y="1832"/>
                  </a:cubicBezTo>
                  <a:cubicBezTo>
                    <a:pt x="2642" y="1278"/>
                    <a:pt x="3366" y="980"/>
                    <a:pt x="4175" y="980"/>
                  </a:cubicBezTo>
                  <a:close/>
                  <a:moveTo>
                    <a:pt x="4175" y="0"/>
                  </a:moveTo>
                  <a:cubicBezTo>
                    <a:pt x="2940" y="0"/>
                    <a:pt x="1960" y="426"/>
                    <a:pt x="1151" y="1236"/>
                  </a:cubicBezTo>
                  <a:cubicBezTo>
                    <a:pt x="384" y="2045"/>
                    <a:pt x="1" y="3195"/>
                    <a:pt x="1" y="4601"/>
                  </a:cubicBezTo>
                  <a:cubicBezTo>
                    <a:pt x="1" y="5368"/>
                    <a:pt x="171" y="6092"/>
                    <a:pt x="512" y="6773"/>
                  </a:cubicBezTo>
                  <a:cubicBezTo>
                    <a:pt x="853" y="7455"/>
                    <a:pt x="1321" y="8009"/>
                    <a:pt x="1960" y="8392"/>
                  </a:cubicBezTo>
                  <a:cubicBezTo>
                    <a:pt x="2599" y="8818"/>
                    <a:pt x="3323" y="8988"/>
                    <a:pt x="4175" y="8988"/>
                  </a:cubicBezTo>
                  <a:cubicBezTo>
                    <a:pt x="4900" y="8988"/>
                    <a:pt x="5624" y="8818"/>
                    <a:pt x="6263" y="8477"/>
                  </a:cubicBezTo>
                  <a:cubicBezTo>
                    <a:pt x="6944" y="8094"/>
                    <a:pt x="7413" y="7583"/>
                    <a:pt x="7796" y="6901"/>
                  </a:cubicBezTo>
                  <a:cubicBezTo>
                    <a:pt x="8137" y="6177"/>
                    <a:pt x="8307" y="5410"/>
                    <a:pt x="8307" y="4516"/>
                  </a:cubicBezTo>
                  <a:cubicBezTo>
                    <a:pt x="8307" y="3664"/>
                    <a:pt x="8137" y="2854"/>
                    <a:pt x="7796" y="2173"/>
                  </a:cubicBezTo>
                  <a:cubicBezTo>
                    <a:pt x="7455" y="1491"/>
                    <a:pt x="6987" y="980"/>
                    <a:pt x="6348" y="597"/>
                  </a:cubicBezTo>
                  <a:cubicBezTo>
                    <a:pt x="5709" y="213"/>
                    <a:pt x="4985" y="0"/>
                    <a:pt x="4175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9"/>
            <p:cNvSpPr/>
            <p:nvPr/>
          </p:nvSpPr>
          <p:spPr>
            <a:xfrm>
              <a:off x="5213391" y="4236144"/>
              <a:ext cx="102397" cy="173065"/>
            </a:xfrm>
            <a:custGeom>
              <a:avLst/>
              <a:gdLst/>
              <a:ahLst/>
              <a:cxnLst/>
              <a:rect l="l" t="t" r="r" b="b"/>
              <a:pathLst>
                <a:path w="7839" h="13249" extrusionOk="0">
                  <a:moveTo>
                    <a:pt x="7412" y="1"/>
                  </a:moveTo>
                  <a:lnTo>
                    <a:pt x="0" y="12823"/>
                  </a:lnTo>
                  <a:lnTo>
                    <a:pt x="767" y="13249"/>
                  </a:lnTo>
                  <a:lnTo>
                    <a:pt x="7838" y="981"/>
                  </a:lnTo>
                  <a:lnTo>
                    <a:pt x="7753" y="257"/>
                  </a:lnTo>
                  <a:lnTo>
                    <a:pt x="7412" y="1"/>
                  </a:ln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9"/>
            <p:cNvSpPr/>
            <p:nvPr/>
          </p:nvSpPr>
          <p:spPr>
            <a:xfrm>
              <a:off x="5501628" y="4164928"/>
              <a:ext cx="108510" cy="117419"/>
            </a:xfrm>
            <a:custGeom>
              <a:avLst/>
              <a:gdLst/>
              <a:ahLst/>
              <a:cxnLst/>
              <a:rect l="l" t="t" r="r" b="b"/>
              <a:pathLst>
                <a:path w="8307" h="8989" extrusionOk="0">
                  <a:moveTo>
                    <a:pt x="4132" y="980"/>
                  </a:moveTo>
                  <a:cubicBezTo>
                    <a:pt x="4729" y="980"/>
                    <a:pt x="5240" y="1151"/>
                    <a:pt x="5708" y="1449"/>
                  </a:cubicBezTo>
                  <a:cubicBezTo>
                    <a:pt x="6177" y="1747"/>
                    <a:pt x="6518" y="2130"/>
                    <a:pt x="6773" y="2684"/>
                  </a:cubicBezTo>
                  <a:cubicBezTo>
                    <a:pt x="6986" y="3195"/>
                    <a:pt x="7114" y="3792"/>
                    <a:pt x="7114" y="4516"/>
                  </a:cubicBezTo>
                  <a:cubicBezTo>
                    <a:pt x="7114" y="5623"/>
                    <a:pt x="6816" y="6518"/>
                    <a:pt x="6262" y="7114"/>
                  </a:cubicBezTo>
                  <a:cubicBezTo>
                    <a:pt x="5708" y="7711"/>
                    <a:pt x="4984" y="8009"/>
                    <a:pt x="4132" y="8009"/>
                  </a:cubicBezTo>
                  <a:cubicBezTo>
                    <a:pt x="3280" y="8009"/>
                    <a:pt x="2556" y="7711"/>
                    <a:pt x="2002" y="7114"/>
                  </a:cubicBezTo>
                  <a:cubicBezTo>
                    <a:pt x="1448" y="6518"/>
                    <a:pt x="1150" y="5709"/>
                    <a:pt x="1150" y="4644"/>
                  </a:cubicBezTo>
                  <a:cubicBezTo>
                    <a:pt x="1150" y="3323"/>
                    <a:pt x="1448" y="2386"/>
                    <a:pt x="2045" y="1832"/>
                  </a:cubicBezTo>
                  <a:cubicBezTo>
                    <a:pt x="2641" y="1278"/>
                    <a:pt x="3323" y="980"/>
                    <a:pt x="4132" y="980"/>
                  </a:cubicBezTo>
                  <a:close/>
                  <a:moveTo>
                    <a:pt x="4132" y="0"/>
                  </a:moveTo>
                  <a:cubicBezTo>
                    <a:pt x="2939" y="0"/>
                    <a:pt x="1917" y="426"/>
                    <a:pt x="1150" y="1236"/>
                  </a:cubicBezTo>
                  <a:cubicBezTo>
                    <a:pt x="383" y="2045"/>
                    <a:pt x="0" y="3195"/>
                    <a:pt x="0" y="4644"/>
                  </a:cubicBezTo>
                  <a:cubicBezTo>
                    <a:pt x="0" y="5368"/>
                    <a:pt x="128" y="6092"/>
                    <a:pt x="469" y="6816"/>
                  </a:cubicBezTo>
                  <a:cubicBezTo>
                    <a:pt x="809" y="7498"/>
                    <a:pt x="1321" y="8009"/>
                    <a:pt x="1960" y="8435"/>
                  </a:cubicBezTo>
                  <a:cubicBezTo>
                    <a:pt x="2599" y="8818"/>
                    <a:pt x="3323" y="8989"/>
                    <a:pt x="4132" y="8989"/>
                  </a:cubicBezTo>
                  <a:cubicBezTo>
                    <a:pt x="4899" y="8989"/>
                    <a:pt x="5580" y="8818"/>
                    <a:pt x="6262" y="8477"/>
                  </a:cubicBezTo>
                  <a:cubicBezTo>
                    <a:pt x="6901" y="8094"/>
                    <a:pt x="7412" y="7583"/>
                    <a:pt x="7753" y="6901"/>
                  </a:cubicBezTo>
                  <a:cubicBezTo>
                    <a:pt x="8136" y="6177"/>
                    <a:pt x="8307" y="5410"/>
                    <a:pt x="8307" y="4516"/>
                  </a:cubicBezTo>
                  <a:cubicBezTo>
                    <a:pt x="8307" y="3664"/>
                    <a:pt x="8136" y="2897"/>
                    <a:pt x="7796" y="2173"/>
                  </a:cubicBezTo>
                  <a:cubicBezTo>
                    <a:pt x="7455" y="1491"/>
                    <a:pt x="6944" y="980"/>
                    <a:pt x="6305" y="597"/>
                  </a:cubicBezTo>
                  <a:cubicBezTo>
                    <a:pt x="5666" y="213"/>
                    <a:pt x="4941" y="0"/>
                    <a:pt x="4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9"/>
            <p:cNvSpPr/>
            <p:nvPr/>
          </p:nvSpPr>
          <p:spPr>
            <a:xfrm>
              <a:off x="5630163" y="4167148"/>
              <a:ext cx="88485" cy="113526"/>
            </a:xfrm>
            <a:custGeom>
              <a:avLst/>
              <a:gdLst/>
              <a:ahLst/>
              <a:cxnLst/>
              <a:rect l="l" t="t" r="r" b="b"/>
              <a:pathLst>
                <a:path w="6774" h="8691" extrusionOk="0">
                  <a:moveTo>
                    <a:pt x="0" y="1"/>
                  </a:moveTo>
                  <a:lnTo>
                    <a:pt x="0" y="8691"/>
                  </a:lnTo>
                  <a:lnTo>
                    <a:pt x="1150" y="8691"/>
                  </a:lnTo>
                  <a:lnTo>
                    <a:pt x="1150" y="4601"/>
                  </a:lnTo>
                  <a:lnTo>
                    <a:pt x="5623" y="4601"/>
                  </a:lnTo>
                  <a:lnTo>
                    <a:pt x="5623" y="8691"/>
                  </a:lnTo>
                  <a:lnTo>
                    <a:pt x="6773" y="8691"/>
                  </a:lnTo>
                  <a:lnTo>
                    <a:pt x="6773" y="1"/>
                  </a:lnTo>
                  <a:lnTo>
                    <a:pt x="5623" y="1"/>
                  </a:lnTo>
                  <a:lnTo>
                    <a:pt x="5623" y="3579"/>
                  </a:lnTo>
                  <a:lnTo>
                    <a:pt x="1150" y="3579"/>
                  </a:lnTo>
                  <a:lnTo>
                    <a:pt x="11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9"/>
            <p:cNvSpPr/>
            <p:nvPr/>
          </p:nvSpPr>
          <p:spPr>
            <a:xfrm>
              <a:off x="5550038" y="4297355"/>
              <a:ext cx="11691" cy="183084"/>
            </a:xfrm>
            <a:custGeom>
              <a:avLst/>
              <a:gdLst/>
              <a:ahLst/>
              <a:cxnLst/>
              <a:rect l="l" t="t" r="r" b="b"/>
              <a:pathLst>
                <a:path w="895" h="14016" extrusionOk="0">
                  <a:moveTo>
                    <a:pt x="0" y="1"/>
                  </a:moveTo>
                  <a:lnTo>
                    <a:pt x="0" y="11034"/>
                  </a:lnTo>
                  <a:lnTo>
                    <a:pt x="426" y="14016"/>
                  </a:lnTo>
                  <a:lnTo>
                    <a:pt x="895" y="12738"/>
                  </a:lnTo>
                  <a:lnTo>
                    <a:pt x="89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9"/>
            <p:cNvSpPr/>
            <p:nvPr/>
          </p:nvSpPr>
          <p:spPr>
            <a:xfrm>
              <a:off x="5550038" y="3732572"/>
              <a:ext cx="11691" cy="265430"/>
            </a:xfrm>
            <a:custGeom>
              <a:avLst/>
              <a:gdLst/>
              <a:ahLst/>
              <a:cxnLst/>
              <a:rect l="l" t="t" r="r" b="b"/>
              <a:pathLst>
                <a:path w="895" h="20320" extrusionOk="0">
                  <a:moveTo>
                    <a:pt x="895" y="1"/>
                  </a:moveTo>
                  <a:lnTo>
                    <a:pt x="0" y="512"/>
                  </a:lnTo>
                  <a:lnTo>
                    <a:pt x="0" y="20149"/>
                  </a:lnTo>
                  <a:lnTo>
                    <a:pt x="426" y="20320"/>
                  </a:lnTo>
                  <a:lnTo>
                    <a:pt x="895" y="19894"/>
                  </a:lnTo>
                  <a:lnTo>
                    <a:pt x="895" y="1"/>
                  </a:lnTo>
                  <a:close/>
                </a:path>
              </a:pathLst>
            </a:custGeom>
            <a:solidFill>
              <a:srgbClr val="C033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9"/>
            <p:cNvSpPr/>
            <p:nvPr/>
          </p:nvSpPr>
          <p:spPr>
            <a:xfrm>
              <a:off x="6622299" y="4463732"/>
              <a:ext cx="359467" cy="33401"/>
            </a:xfrm>
            <a:custGeom>
              <a:avLst/>
              <a:gdLst/>
              <a:ahLst/>
              <a:cxnLst/>
              <a:rect l="l" t="t" r="r" b="b"/>
              <a:pathLst>
                <a:path w="27519" h="2557" extrusionOk="0">
                  <a:moveTo>
                    <a:pt x="1875" y="1"/>
                  </a:moveTo>
                  <a:lnTo>
                    <a:pt x="1449" y="1279"/>
                  </a:lnTo>
                  <a:lnTo>
                    <a:pt x="0" y="2557"/>
                  </a:lnTo>
                  <a:lnTo>
                    <a:pt x="27093" y="2557"/>
                  </a:lnTo>
                  <a:lnTo>
                    <a:pt x="27519" y="1279"/>
                  </a:lnTo>
                  <a:lnTo>
                    <a:pt x="260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9"/>
            <p:cNvSpPr/>
            <p:nvPr/>
          </p:nvSpPr>
          <p:spPr>
            <a:xfrm>
              <a:off x="6400276" y="4238927"/>
              <a:ext cx="240951" cy="258206"/>
            </a:xfrm>
            <a:custGeom>
              <a:avLst/>
              <a:gdLst/>
              <a:ahLst/>
              <a:cxnLst/>
              <a:rect l="l" t="t" r="r" b="b"/>
              <a:pathLst>
                <a:path w="18446" h="19767" extrusionOk="0">
                  <a:moveTo>
                    <a:pt x="597" y="1"/>
                  </a:moveTo>
                  <a:lnTo>
                    <a:pt x="0" y="44"/>
                  </a:lnTo>
                  <a:lnTo>
                    <a:pt x="43" y="768"/>
                  </a:lnTo>
                  <a:lnTo>
                    <a:pt x="16997" y="19767"/>
                  </a:lnTo>
                  <a:lnTo>
                    <a:pt x="18446" y="18489"/>
                  </a:lnTo>
                  <a:lnTo>
                    <a:pt x="18020" y="15507"/>
                  </a:lnTo>
                  <a:lnTo>
                    <a:pt x="5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9"/>
            <p:cNvSpPr/>
            <p:nvPr/>
          </p:nvSpPr>
          <p:spPr>
            <a:xfrm>
              <a:off x="6395273" y="3995768"/>
              <a:ext cx="248174" cy="243733"/>
            </a:xfrm>
            <a:custGeom>
              <a:avLst/>
              <a:gdLst/>
              <a:ahLst/>
              <a:cxnLst/>
              <a:rect l="l" t="t" r="r" b="b"/>
              <a:pathLst>
                <a:path w="18999" h="18659" extrusionOk="0">
                  <a:moveTo>
                    <a:pt x="18403" y="0"/>
                  </a:moveTo>
                  <a:lnTo>
                    <a:pt x="0" y="18403"/>
                  </a:lnTo>
                  <a:lnTo>
                    <a:pt x="383" y="18659"/>
                  </a:lnTo>
                  <a:lnTo>
                    <a:pt x="980" y="18616"/>
                  </a:lnTo>
                  <a:lnTo>
                    <a:pt x="18999" y="597"/>
                  </a:lnTo>
                  <a:lnTo>
                    <a:pt x="18829" y="171"/>
                  </a:lnTo>
                  <a:lnTo>
                    <a:pt x="184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9"/>
            <p:cNvSpPr/>
            <p:nvPr/>
          </p:nvSpPr>
          <p:spPr>
            <a:xfrm>
              <a:off x="6927779" y="3945138"/>
              <a:ext cx="108523" cy="117419"/>
            </a:xfrm>
            <a:custGeom>
              <a:avLst/>
              <a:gdLst/>
              <a:ahLst/>
              <a:cxnLst/>
              <a:rect l="l" t="t" r="r" b="b"/>
              <a:pathLst>
                <a:path w="8308" h="8989" extrusionOk="0">
                  <a:moveTo>
                    <a:pt x="4175" y="980"/>
                  </a:moveTo>
                  <a:cubicBezTo>
                    <a:pt x="4729" y="980"/>
                    <a:pt x="5240" y="1108"/>
                    <a:pt x="5709" y="1406"/>
                  </a:cubicBezTo>
                  <a:cubicBezTo>
                    <a:pt x="6178" y="1704"/>
                    <a:pt x="6518" y="2130"/>
                    <a:pt x="6774" y="2641"/>
                  </a:cubicBezTo>
                  <a:cubicBezTo>
                    <a:pt x="6987" y="3152"/>
                    <a:pt x="7115" y="3791"/>
                    <a:pt x="7115" y="4515"/>
                  </a:cubicBezTo>
                  <a:cubicBezTo>
                    <a:pt x="7115" y="5623"/>
                    <a:pt x="6859" y="6475"/>
                    <a:pt x="6263" y="7071"/>
                  </a:cubicBezTo>
                  <a:cubicBezTo>
                    <a:pt x="5709" y="7710"/>
                    <a:pt x="5027" y="8009"/>
                    <a:pt x="4133" y="8009"/>
                  </a:cubicBezTo>
                  <a:cubicBezTo>
                    <a:pt x="3281" y="8009"/>
                    <a:pt x="2599" y="7710"/>
                    <a:pt x="2003" y="7114"/>
                  </a:cubicBezTo>
                  <a:cubicBezTo>
                    <a:pt x="1449" y="6475"/>
                    <a:pt x="1194" y="5666"/>
                    <a:pt x="1194" y="4601"/>
                  </a:cubicBezTo>
                  <a:cubicBezTo>
                    <a:pt x="1194" y="3323"/>
                    <a:pt x="1492" y="2386"/>
                    <a:pt x="2045" y="1832"/>
                  </a:cubicBezTo>
                  <a:cubicBezTo>
                    <a:pt x="2642" y="1278"/>
                    <a:pt x="3366" y="980"/>
                    <a:pt x="4175" y="980"/>
                  </a:cubicBezTo>
                  <a:close/>
                  <a:moveTo>
                    <a:pt x="4175" y="0"/>
                  </a:moveTo>
                  <a:cubicBezTo>
                    <a:pt x="2940" y="0"/>
                    <a:pt x="1918" y="383"/>
                    <a:pt x="1151" y="1235"/>
                  </a:cubicBezTo>
                  <a:cubicBezTo>
                    <a:pt x="384" y="2045"/>
                    <a:pt x="1" y="3152"/>
                    <a:pt x="1" y="4601"/>
                  </a:cubicBezTo>
                  <a:cubicBezTo>
                    <a:pt x="1" y="5367"/>
                    <a:pt x="171" y="6092"/>
                    <a:pt x="512" y="6773"/>
                  </a:cubicBezTo>
                  <a:cubicBezTo>
                    <a:pt x="810" y="7455"/>
                    <a:pt x="1321" y="8009"/>
                    <a:pt x="1960" y="8392"/>
                  </a:cubicBezTo>
                  <a:cubicBezTo>
                    <a:pt x="2599" y="8775"/>
                    <a:pt x="3323" y="8988"/>
                    <a:pt x="4133" y="8988"/>
                  </a:cubicBezTo>
                  <a:cubicBezTo>
                    <a:pt x="4900" y="8988"/>
                    <a:pt x="5624" y="8818"/>
                    <a:pt x="6263" y="8435"/>
                  </a:cubicBezTo>
                  <a:cubicBezTo>
                    <a:pt x="6902" y="8094"/>
                    <a:pt x="7413" y="7583"/>
                    <a:pt x="7754" y="6858"/>
                  </a:cubicBezTo>
                  <a:cubicBezTo>
                    <a:pt x="8137" y="6177"/>
                    <a:pt x="8307" y="5367"/>
                    <a:pt x="8307" y="4515"/>
                  </a:cubicBezTo>
                  <a:cubicBezTo>
                    <a:pt x="8307" y="3621"/>
                    <a:pt x="8137" y="2854"/>
                    <a:pt x="7796" y="2173"/>
                  </a:cubicBezTo>
                  <a:cubicBezTo>
                    <a:pt x="7455" y="1491"/>
                    <a:pt x="6987" y="937"/>
                    <a:pt x="6348" y="554"/>
                  </a:cubicBezTo>
                  <a:cubicBezTo>
                    <a:pt x="5666" y="170"/>
                    <a:pt x="4942" y="0"/>
                    <a:pt x="4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9"/>
            <p:cNvSpPr/>
            <p:nvPr/>
          </p:nvSpPr>
          <p:spPr>
            <a:xfrm>
              <a:off x="6641214" y="3992424"/>
              <a:ext cx="270995" cy="11142"/>
            </a:xfrm>
            <a:custGeom>
              <a:avLst/>
              <a:gdLst/>
              <a:ahLst/>
              <a:cxnLst/>
              <a:rect l="l" t="t" r="r" b="b"/>
              <a:pathLst>
                <a:path w="20746" h="853" extrusionOk="0">
                  <a:moveTo>
                    <a:pt x="427" y="1"/>
                  </a:moveTo>
                  <a:lnTo>
                    <a:pt x="1" y="427"/>
                  </a:lnTo>
                  <a:lnTo>
                    <a:pt x="171" y="853"/>
                  </a:lnTo>
                  <a:lnTo>
                    <a:pt x="20746" y="853"/>
                  </a:lnTo>
                  <a:lnTo>
                    <a:pt x="207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9"/>
            <p:cNvSpPr/>
            <p:nvPr/>
          </p:nvSpPr>
          <p:spPr>
            <a:xfrm>
              <a:off x="7032945" y="4049181"/>
              <a:ext cx="194775" cy="190321"/>
            </a:xfrm>
            <a:custGeom>
              <a:avLst/>
              <a:gdLst/>
              <a:ahLst/>
              <a:cxnLst/>
              <a:rect l="l" t="t" r="r" b="b"/>
              <a:pathLst>
                <a:path w="14911" h="14570" extrusionOk="0">
                  <a:moveTo>
                    <a:pt x="597" y="1"/>
                  </a:moveTo>
                  <a:lnTo>
                    <a:pt x="1" y="597"/>
                  </a:lnTo>
                  <a:lnTo>
                    <a:pt x="13931" y="14527"/>
                  </a:lnTo>
                  <a:lnTo>
                    <a:pt x="14570" y="14570"/>
                  </a:lnTo>
                  <a:lnTo>
                    <a:pt x="14910" y="14314"/>
                  </a:lnTo>
                  <a:lnTo>
                    <a:pt x="5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9"/>
            <p:cNvSpPr/>
            <p:nvPr/>
          </p:nvSpPr>
          <p:spPr>
            <a:xfrm>
              <a:off x="6962839" y="4238927"/>
              <a:ext cx="260427" cy="273228"/>
            </a:xfrm>
            <a:custGeom>
              <a:avLst/>
              <a:gdLst/>
              <a:ahLst/>
              <a:cxnLst/>
              <a:rect l="l" t="t" r="r" b="b"/>
              <a:pathLst>
                <a:path w="19937" h="20917" extrusionOk="0">
                  <a:moveTo>
                    <a:pt x="19298" y="1"/>
                  </a:moveTo>
                  <a:lnTo>
                    <a:pt x="0" y="17211"/>
                  </a:lnTo>
                  <a:lnTo>
                    <a:pt x="1449" y="18489"/>
                  </a:lnTo>
                  <a:lnTo>
                    <a:pt x="1875" y="20917"/>
                  </a:lnTo>
                  <a:lnTo>
                    <a:pt x="19851" y="768"/>
                  </a:lnTo>
                  <a:lnTo>
                    <a:pt x="19937" y="44"/>
                  </a:lnTo>
                  <a:lnTo>
                    <a:pt x="192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9"/>
            <p:cNvSpPr/>
            <p:nvPr/>
          </p:nvSpPr>
          <p:spPr>
            <a:xfrm>
              <a:off x="6927779" y="4689648"/>
              <a:ext cx="108523" cy="117419"/>
            </a:xfrm>
            <a:custGeom>
              <a:avLst/>
              <a:gdLst/>
              <a:ahLst/>
              <a:cxnLst/>
              <a:rect l="l" t="t" r="r" b="b"/>
              <a:pathLst>
                <a:path w="8308" h="8989" extrusionOk="0">
                  <a:moveTo>
                    <a:pt x="4175" y="980"/>
                  </a:moveTo>
                  <a:cubicBezTo>
                    <a:pt x="4729" y="980"/>
                    <a:pt x="5240" y="1108"/>
                    <a:pt x="5709" y="1406"/>
                  </a:cubicBezTo>
                  <a:cubicBezTo>
                    <a:pt x="6178" y="1704"/>
                    <a:pt x="6518" y="2088"/>
                    <a:pt x="6774" y="2642"/>
                  </a:cubicBezTo>
                  <a:cubicBezTo>
                    <a:pt x="6987" y="3153"/>
                    <a:pt x="7115" y="3792"/>
                    <a:pt x="7115" y="4473"/>
                  </a:cubicBezTo>
                  <a:cubicBezTo>
                    <a:pt x="7115" y="5624"/>
                    <a:pt x="6859" y="6475"/>
                    <a:pt x="6263" y="7072"/>
                  </a:cubicBezTo>
                  <a:cubicBezTo>
                    <a:pt x="5709" y="7668"/>
                    <a:pt x="5027" y="8009"/>
                    <a:pt x="4133" y="8009"/>
                  </a:cubicBezTo>
                  <a:cubicBezTo>
                    <a:pt x="3281" y="8009"/>
                    <a:pt x="2599" y="7668"/>
                    <a:pt x="2003" y="7072"/>
                  </a:cubicBezTo>
                  <a:cubicBezTo>
                    <a:pt x="1449" y="6475"/>
                    <a:pt x="1194" y="5666"/>
                    <a:pt x="1194" y="4601"/>
                  </a:cubicBezTo>
                  <a:cubicBezTo>
                    <a:pt x="1194" y="3281"/>
                    <a:pt x="1492" y="2386"/>
                    <a:pt x="2045" y="1790"/>
                  </a:cubicBezTo>
                  <a:cubicBezTo>
                    <a:pt x="2642" y="1236"/>
                    <a:pt x="3366" y="980"/>
                    <a:pt x="4175" y="980"/>
                  </a:cubicBezTo>
                  <a:close/>
                  <a:moveTo>
                    <a:pt x="4175" y="1"/>
                  </a:moveTo>
                  <a:cubicBezTo>
                    <a:pt x="2940" y="1"/>
                    <a:pt x="1918" y="384"/>
                    <a:pt x="1151" y="1193"/>
                  </a:cubicBezTo>
                  <a:cubicBezTo>
                    <a:pt x="384" y="2003"/>
                    <a:pt x="1" y="3153"/>
                    <a:pt x="1" y="4601"/>
                  </a:cubicBezTo>
                  <a:cubicBezTo>
                    <a:pt x="1" y="5368"/>
                    <a:pt x="171" y="6092"/>
                    <a:pt x="512" y="6774"/>
                  </a:cubicBezTo>
                  <a:cubicBezTo>
                    <a:pt x="810" y="7455"/>
                    <a:pt x="1321" y="8009"/>
                    <a:pt x="1960" y="8392"/>
                  </a:cubicBezTo>
                  <a:cubicBezTo>
                    <a:pt x="2599" y="8776"/>
                    <a:pt x="3323" y="8989"/>
                    <a:pt x="4133" y="8989"/>
                  </a:cubicBezTo>
                  <a:cubicBezTo>
                    <a:pt x="4900" y="8989"/>
                    <a:pt x="5624" y="8818"/>
                    <a:pt x="6263" y="8435"/>
                  </a:cubicBezTo>
                  <a:cubicBezTo>
                    <a:pt x="6902" y="8094"/>
                    <a:pt x="7413" y="7540"/>
                    <a:pt x="7754" y="6859"/>
                  </a:cubicBezTo>
                  <a:cubicBezTo>
                    <a:pt x="8137" y="6177"/>
                    <a:pt x="8307" y="5368"/>
                    <a:pt x="8307" y="4473"/>
                  </a:cubicBezTo>
                  <a:cubicBezTo>
                    <a:pt x="8307" y="3621"/>
                    <a:pt x="8137" y="2855"/>
                    <a:pt x="7796" y="2173"/>
                  </a:cubicBezTo>
                  <a:cubicBezTo>
                    <a:pt x="7455" y="1491"/>
                    <a:pt x="6987" y="938"/>
                    <a:pt x="6348" y="554"/>
                  </a:cubicBezTo>
                  <a:cubicBezTo>
                    <a:pt x="5666" y="171"/>
                    <a:pt x="4942" y="1"/>
                    <a:pt x="41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9"/>
            <p:cNvSpPr/>
            <p:nvPr/>
          </p:nvSpPr>
          <p:spPr>
            <a:xfrm>
              <a:off x="7056314" y="4691320"/>
              <a:ext cx="89047" cy="113526"/>
            </a:xfrm>
            <a:custGeom>
              <a:avLst/>
              <a:gdLst/>
              <a:ahLst/>
              <a:cxnLst/>
              <a:rect l="l" t="t" r="r" b="b"/>
              <a:pathLst>
                <a:path w="6817" h="8691" extrusionOk="0">
                  <a:moveTo>
                    <a:pt x="1" y="0"/>
                  </a:moveTo>
                  <a:lnTo>
                    <a:pt x="1" y="8690"/>
                  </a:lnTo>
                  <a:lnTo>
                    <a:pt x="1151" y="8690"/>
                  </a:lnTo>
                  <a:lnTo>
                    <a:pt x="1151" y="4601"/>
                  </a:lnTo>
                  <a:lnTo>
                    <a:pt x="5624" y="4601"/>
                  </a:lnTo>
                  <a:lnTo>
                    <a:pt x="5624" y="8690"/>
                  </a:lnTo>
                  <a:lnTo>
                    <a:pt x="6817" y="8690"/>
                  </a:lnTo>
                  <a:lnTo>
                    <a:pt x="6817" y="0"/>
                  </a:lnTo>
                  <a:lnTo>
                    <a:pt x="5624" y="0"/>
                  </a:lnTo>
                  <a:lnTo>
                    <a:pt x="5624" y="3579"/>
                  </a:lnTo>
                  <a:lnTo>
                    <a:pt x="1151" y="3579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9"/>
            <p:cNvSpPr/>
            <p:nvPr/>
          </p:nvSpPr>
          <p:spPr>
            <a:xfrm>
              <a:off x="6976189" y="4480426"/>
              <a:ext cx="11142" cy="194213"/>
            </a:xfrm>
            <a:custGeom>
              <a:avLst/>
              <a:gdLst/>
              <a:ahLst/>
              <a:cxnLst/>
              <a:rect l="l" t="t" r="r" b="b"/>
              <a:pathLst>
                <a:path w="853" h="14868" extrusionOk="0">
                  <a:moveTo>
                    <a:pt x="427" y="1"/>
                  </a:moveTo>
                  <a:lnTo>
                    <a:pt x="1" y="1279"/>
                  </a:lnTo>
                  <a:lnTo>
                    <a:pt x="1" y="14867"/>
                  </a:lnTo>
                  <a:lnTo>
                    <a:pt x="853" y="14867"/>
                  </a:lnTo>
                  <a:lnTo>
                    <a:pt x="853" y="2429"/>
                  </a:lnTo>
                  <a:lnTo>
                    <a:pt x="42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9"/>
            <p:cNvSpPr/>
            <p:nvPr/>
          </p:nvSpPr>
          <p:spPr>
            <a:xfrm>
              <a:off x="7299485" y="4413102"/>
              <a:ext cx="109072" cy="117419"/>
            </a:xfrm>
            <a:custGeom>
              <a:avLst/>
              <a:gdLst/>
              <a:ahLst/>
              <a:cxnLst/>
              <a:rect l="l" t="t" r="r" b="b"/>
              <a:pathLst>
                <a:path w="8350" h="8989" extrusionOk="0">
                  <a:moveTo>
                    <a:pt x="4175" y="980"/>
                  </a:moveTo>
                  <a:cubicBezTo>
                    <a:pt x="4772" y="980"/>
                    <a:pt x="5283" y="1150"/>
                    <a:pt x="5751" y="1449"/>
                  </a:cubicBezTo>
                  <a:cubicBezTo>
                    <a:pt x="6177" y="1704"/>
                    <a:pt x="6561" y="2130"/>
                    <a:pt x="6774" y="2641"/>
                  </a:cubicBezTo>
                  <a:cubicBezTo>
                    <a:pt x="7029" y="3195"/>
                    <a:pt x="7157" y="3791"/>
                    <a:pt x="7157" y="4516"/>
                  </a:cubicBezTo>
                  <a:cubicBezTo>
                    <a:pt x="7157" y="5623"/>
                    <a:pt x="6859" y="6475"/>
                    <a:pt x="6305" y="7114"/>
                  </a:cubicBezTo>
                  <a:cubicBezTo>
                    <a:pt x="5751" y="7710"/>
                    <a:pt x="5027" y="8009"/>
                    <a:pt x="4175" y="8009"/>
                  </a:cubicBezTo>
                  <a:cubicBezTo>
                    <a:pt x="3323" y="8009"/>
                    <a:pt x="2599" y="7710"/>
                    <a:pt x="2045" y="7114"/>
                  </a:cubicBezTo>
                  <a:cubicBezTo>
                    <a:pt x="1491" y="6518"/>
                    <a:pt x="1193" y="5666"/>
                    <a:pt x="1193" y="4643"/>
                  </a:cubicBezTo>
                  <a:cubicBezTo>
                    <a:pt x="1193" y="3323"/>
                    <a:pt x="1491" y="2386"/>
                    <a:pt x="2088" y="1832"/>
                  </a:cubicBezTo>
                  <a:cubicBezTo>
                    <a:pt x="2684" y="1278"/>
                    <a:pt x="3366" y="980"/>
                    <a:pt x="4175" y="980"/>
                  </a:cubicBezTo>
                  <a:close/>
                  <a:moveTo>
                    <a:pt x="4175" y="0"/>
                  </a:moveTo>
                  <a:cubicBezTo>
                    <a:pt x="2940" y="0"/>
                    <a:pt x="1960" y="426"/>
                    <a:pt x="1193" y="1236"/>
                  </a:cubicBezTo>
                  <a:cubicBezTo>
                    <a:pt x="384" y="2045"/>
                    <a:pt x="0" y="3195"/>
                    <a:pt x="0" y="4601"/>
                  </a:cubicBezTo>
                  <a:cubicBezTo>
                    <a:pt x="0" y="5368"/>
                    <a:pt x="171" y="6092"/>
                    <a:pt x="512" y="6773"/>
                  </a:cubicBezTo>
                  <a:cubicBezTo>
                    <a:pt x="852" y="7455"/>
                    <a:pt x="1321" y="8009"/>
                    <a:pt x="1960" y="8392"/>
                  </a:cubicBezTo>
                  <a:cubicBezTo>
                    <a:pt x="2642" y="8818"/>
                    <a:pt x="3366" y="8988"/>
                    <a:pt x="4175" y="8988"/>
                  </a:cubicBezTo>
                  <a:cubicBezTo>
                    <a:pt x="4942" y="8988"/>
                    <a:pt x="5623" y="8818"/>
                    <a:pt x="6305" y="8477"/>
                  </a:cubicBezTo>
                  <a:cubicBezTo>
                    <a:pt x="6944" y="8094"/>
                    <a:pt x="7455" y="7583"/>
                    <a:pt x="7796" y="6901"/>
                  </a:cubicBezTo>
                  <a:cubicBezTo>
                    <a:pt x="8137" y="6177"/>
                    <a:pt x="8350" y="5410"/>
                    <a:pt x="8350" y="4516"/>
                  </a:cubicBezTo>
                  <a:cubicBezTo>
                    <a:pt x="8350" y="3664"/>
                    <a:pt x="8179" y="2854"/>
                    <a:pt x="7839" y="2173"/>
                  </a:cubicBezTo>
                  <a:cubicBezTo>
                    <a:pt x="7498" y="1491"/>
                    <a:pt x="6987" y="980"/>
                    <a:pt x="6348" y="597"/>
                  </a:cubicBezTo>
                  <a:cubicBezTo>
                    <a:pt x="5709" y="213"/>
                    <a:pt x="4985" y="0"/>
                    <a:pt x="4175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9"/>
            <p:cNvSpPr/>
            <p:nvPr/>
          </p:nvSpPr>
          <p:spPr>
            <a:xfrm>
              <a:off x="7222142" y="4236144"/>
              <a:ext cx="102397" cy="173065"/>
            </a:xfrm>
            <a:custGeom>
              <a:avLst/>
              <a:gdLst/>
              <a:ahLst/>
              <a:cxnLst/>
              <a:rect l="l" t="t" r="r" b="b"/>
              <a:pathLst>
                <a:path w="7839" h="13249" extrusionOk="0">
                  <a:moveTo>
                    <a:pt x="426" y="1"/>
                  </a:moveTo>
                  <a:lnTo>
                    <a:pt x="86" y="257"/>
                  </a:lnTo>
                  <a:lnTo>
                    <a:pt x="0" y="981"/>
                  </a:lnTo>
                  <a:lnTo>
                    <a:pt x="7072" y="13249"/>
                  </a:lnTo>
                  <a:lnTo>
                    <a:pt x="7838" y="12823"/>
                  </a:lnTo>
                  <a:lnTo>
                    <a:pt x="426" y="1"/>
                  </a:ln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9"/>
            <p:cNvSpPr/>
            <p:nvPr/>
          </p:nvSpPr>
          <p:spPr>
            <a:xfrm>
              <a:off x="6214423" y="4413102"/>
              <a:ext cx="109072" cy="117419"/>
            </a:xfrm>
            <a:custGeom>
              <a:avLst/>
              <a:gdLst/>
              <a:ahLst/>
              <a:cxnLst/>
              <a:rect l="l" t="t" r="r" b="b"/>
              <a:pathLst>
                <a:path w="8350" h="8989" extrusionOk="0">
                  <a:moveTo>
                    <a:pt x="4175" y="980"/>
                  </a:moveTo>
                  <a:cubicBezTo>
                    <a:pt x="4772" y="980"/>
                    <a:pt x="5283" y="1150"/>
                    <a:pt x="5751" y="1449"/>
                  </a:cubicBezTo>
                  <a:cubicBezTo>
                    <a:pt x="6220" y="1704"/>
                    <a:pt x="6561" y="2130"/>
                    <a:pt x="6774" y="2641"/>
                  </a:cubicBezTo>
                  <a:cubicBezTo>
                    <a:pt x="7029" y="3195"/>
                    <a:pt x="7157" y="3791"/>
                    <a:pt x="7157" y="4516"/>
                  </a:cubicBezTo>
                  <a:cubicBezTo>
                    <a:pt x="7157" y="5623"/>
                    <a:pt x="6859" y="6475"/>
                    <a:pt x="6305" y="7114"/>
                  </a:cubicBezTo>
                  <a:cubicBezTo>
                    <a:pt x="5751" y="7710"/>
                    <a:pt x="5027" y="8009"/>
                    <a:pt x="4175" y="8009"/>
                  </a:cubicBezTo>
                  <a:cubicBezTo>
                    <a:pt x="3323" y="8009"/>
                    <a:pt x="2599" y="7710"/>
                    <a:pt x="2045" y="7114"/>
                  </a:cubicBezTo>
                  <a:cubicBezTo>
                    <a:pt x="1492" y="6518"/>
                    <a:pt x="1193" y="5666"/>
                    <a:pt x="1193" y="4643"/>
                  </a:cubicBezTo>
                  <a:cubicBezTo>
                    <a:pt x="1193" y="3323"/>
                    <a:pt x="1492" y="2386"/>
                    <a:pt x="2088" y="1832"/>
                  </a:cubicBezTo>
                  <a:cubicBezTo>
                    <a:pt x="2684" y="1278"/>
                    <a:pt x="3366" y="980"/>
                    <a:pt x="4175" y="980"/>
                  </a:cubicBezTo>
                  <a:close/>
                  <a:moveTo>
                    <a:pt x="4175" y="0"/>
                  </a:moveTo>
                  <a:cubicBezTo>
                    <a:pt x="2940" y="0"/>
                    <a:pt x="1960" y="426"/>
                    <a:pt x="1193" y="1236"/>
                  </a:cubicBezTo>
                  <a:cubicBezTo>
                    <a:pt x="427" y="2045"/>
                    <a:pt x="1" y="3195"/>
                    <a:pt x="1" y="4601"/>
                  </a:cubicBezTo>
                  <a:cubicBezTo>
                    <a:pt x="1" y="5368"/>
                    <a:pt x="171" y="6092"/>
                    <a:pt x="512" y="6773"/>
                  </a:cubicBezTo>
                  <a:cubicBezTo>
                    <a:pt x="853" y="7455"/>
                    <a:pt x="1321" y="8009"/>
                    <a:pt x="2003" y="8392"/>
                  </a:cubicBezTo>
                  <a:cubicBezTo>
                    <a:pt x="2642" y="8818"/>
                    <a:pt x="3366" y="8988"/>
                    <a:pt x="4175" y="8988"/>
                  </a:cubicBezTo>
                  <a:cubicBezTo>
                    <a:pt x="4942" y="8988"/>
                    <a:pt x="5624" y="8818"/>
                    <a:pt x="6305" y="8477"/>
                  </a:cubicBezTo>
                  <a:cubicBezTo>
                    <a:pt x="6944" y="8094"/>
                    <a:pt x="7455" y="7583"/>
                    <a:pt x="7796" y="6901"/>
                  </a:cubicBezTo>
                  <a:cubicBezTo>
                    <a:pt x="8180" y="6177"/>
                    <a:pt x="8350" y="5410"/>
                    <a:pt x="8350" y="4516"/>
                  </a:cubicBezTo>
                  <a:cubicBezTo>
                    <a:pt x="8350" y="3664"/>
                    <a:pt x="8180" y="2854"/>
                    <a:pt x="7839" y="2173"/>
                  </a:cubicBezTo>
                  <a:cubicBezTo>
                    <a:pt x="7498" y="1491"/>
                    <a:pt x="6987" y="980"/>
                    <a:pt x="6348" y="597"/>
                  </a:cubicBezTo>
                  <a:cubicBezTo>
                    <a:pt x="5709" y="213"/>
                    <a:pt x="4985" y="0"/>
                    <a:pt x="4175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9"/>
            <p:cNvSpPr/>
            <p:nvPr/>
          </p:nvSpPr>
          <p:spPr>
            <a:xfrm>
              <a:off x="6298441" y="4236144"/>
              <a:ext cx="102410" cy="173065"/>
            </a:xfrm>
            <a:custGeom>
              <a:avLst/>
              <a:gdLst/>
              <a:ahLst/>
              <a:cxnLst/>
              <a:rect l="l" t="t" r="r" b="b"/>
              <a:pathLst>
                <a:path w="7840" h="13249" extrusionOk="0">
                  <a:moveTo>
                    <a:pt x="7413" y="1"/>
                  </a:moveTo>
                  <a:lnTo>
                    <a:pt x="1" y="12823"/>
                  </a:lnTo>
                  <a:lnTo>
                    <a:pt x="768" y="13249"/>
                  </a:lnTo>
                  <a:lnTo>
                    <a:pt x="7839" y="981"/>
                  </a:lnTo>
                  <a:lnTo>
                    <a:pt x="7796" y="257"/>
                  </a:lnTo>
                  <a:lnTo>
                    <a:pt x="7413" y="1"/>
                  </a:ln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9"/>
            <p:cNvSpPr/>
            <p:nvPr/>
          </p:nvSpPr>
          <p:spPr>
            <a:xfrm>
              <a:off x="6586678" y="4164928"/>
              <a:ext cx="108523" cy="117419"/>
            </a:xfrm>
            <a:custGeom>
              <a:avLst/>
              <a:gdLst/>
              <a:ahLst/>
              <a:cxnLst/>
              <a:rect l="l" t="t" r="r" b="b"/>
              <a:pathLst>
                <a:path w="8308" h="8989" extrusionOk="0">
                  <a:moveTo>
                    <a:pt x="4176" y="980"/>
                  </a:moveTo>
                  <a:cubicBezTo>
                    <a:pt x="4729" y="980"/>
                    <a:pt x="5283" y="1151"/>
                    <a:pt x="5709" y="1449"/>
                  </a:cubicBezTo>
                  <a:cubicBezTo>
                    <a:pt x="6178" y="1747"/>
                    <a:pt x="6518" y="2130"/>
                    <a:pt x="6774" y="2684"/>
                  </a:cubicBezTo>
                  <a:cubicBezTo>
                    <a:pt x="7030" y="3195"/>
                    <a:pt x="7115" y="3792"/>
                    <a:pt x="7115" y="4516"/>
                  </a:cubicBezTo>
                  <a:cubicBezTo>
                    <a:pt x="7115" y="5623"/>
                    <a:pt x="6859" y="6518"/>
                    <a:pt x="6306" y="7114"/>
                  </a:cubicBezTo>
                  <a:cubicBezTo>
                    <a:pt x="5752" y="7711"/>
                    <a:pt x="5028" y="8009"/>
                    <a:pt x="4176" y="8009"/>
                  </a:cubicBezTo>
                  <a:cubicBezTo>
                    <a:pt x="3324" y="8009"/>
                    <a:pt x="2599" y="7711"/>
                    <a:pt x="2046" y="7114"/>
                  </a:cubicBezTo>
                  <a:cubicBezTo>
                    <a:pt x="1492" y="6518"/>
                    <a:pt x="1194" y="5709"/>
                    <a:pt x="1194" y="4644"/>
                  </a:cubicBezTo>
                  <a:cubicBezTo>
                    <a:pt x="1194" y="3323"/>
                    <a:pt x="1492" y="2386"/>
                    <a:pt x="2088" y="1832"/>
                  </a:cubicBezTo>
                  <a:cubicBezTo>
                    <a:pt x="2642" y="1278"/>
                    <a:pt x="3366" y="980"/>
                    <a:pt x="4176" y="980"/>
                  </a:cubicBezTo>
                  <a:close/>
                  <a:moveTo>
                    <a:pt x="4176" y="0"/>
                  </a:moveTo>
                  <a:cubicBezTo>
                    <a:pt x="2940" y="0"/>
                    <a:pt x="1960" y="426"/>
                    <a:pt x="1151" y="1236"/>
                  </a:cubicBezTo>
                  <a:cubicBezTo>
                    <a:pt x="384" y="2045"/>
                    <a:pt x="1" y="3195"/>
                    <a:pt x="1" y="4644"/>
                  </a:cubicBezTo>
                  <a:cubicBezTo>
                    <a:pt x="1" y="5368"/>
                    <a:pt x="171" y="6092"/>
                    <a:pt x="512" y="6816"/>
                  </a:cubicBezTo>
                  <a:cubicBezTo>
                    <a:pt x="853" y="7498"/>
                    <a:pt x="1321" y="8009"/>
                    <a:pt x="1960" y="8435"/>
                  </a:cubicBezTo>
                  <a:cubicBezTo>
                    <a:pt x="2599" y="8818"/>
                    <a:pt x="3324" y="8989"/>
                    <a:pt x="4176" y="8989"/>
                  </a:cubicBezTo>
                  <a:cubicBezTo>
                    <a:pt x="4900" y="8989"/>
                    <a:pt x="5624" y="8818"/>
                    <a:pt x="6263" y="8477"/>
                  </a:cubicBezTo>
                  <a:cubicBezTo>
                    <a:pt x="6944" y="8094"/>
                    <a:pt x="7413" y="7583"/>
                    <a:pt x="7796" y="6901"/>
                  </a:cubicBezTo>
                  <a:cubicBezTo>
                    <a:pt x="8137" y="6177"/>
                    <a:pt x="8308" y="5410"/>
                    <a:pt x="8308" y="4516"/>
                  </a:cubicBezTo>
                  <a:cubicBezTo>
                    <a:pt x="8308" y="3664"/>
                    <a:pt x="8137" y="2897"/>
                    <a:pt x="7796" y="2173"/>
                  </a:cubicBezTo>
                  <a:cubicBezTo>
                    <a:pt x="7456" y="1491"/>
                    <a:pt x="6987" y="980"/>
                    <a:pt x="6348" y="597"/>
                  </a:cubicBezTo>
                  <a:cubicBezTo>
                    <a:pt x="5709" y="213"/>
                    <a:pt x="4985" y="0"/>
                    <a:pt x="41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9"/>
            <p:cNvSpPr/>
            <p:nvPr/>
          </p:nvSpPr>
          <p:spPr>
            <a:xfrm>
              <a:off x="6715226" y="4167148"/>
              <a:ext cx="89034" cy="113526"/>
            </a:xfrm>
            <a:custGeom>
              <a:avLst/>
              <a:gdLst/>
              <a:ahLst/>
              <a:cxnLst/>
              <a:rect l="l" t="t" r="r" b="b"/>
              <a:pathLst>
                <a:path w="6816" h="8691" extrusionOk="0">
                  <a:moveTo>
                    <a:pt x="0" y="1"/>
                  </a:moveTo>
                  <a:lnTo>
                    <a:pt x="0" y="8691"/>
                  </a:lnTo>
                  <a:lnTo>
                    <a:pt x="1150" y="8691"/>
                  </a:lnTo>
                  <a:lnTo>
                    <a:pt x="1150" y="4601"/>
                  </a:lnTo>
                  <a:lnTo>
                    <a:pt x="5666" y="4601"/>
                  </a:lnTo>
                  <a:lnTo>
                    <a:pt x="5666" y="8691"/>
                  </a:lnTo>
                  <a:lnTo>
                    <a:pt x="6816" y="8691"/>
                  </a:lnTo>
                  <a:lnTo>
                    <a:pt x="6816" y="1"/>
                  </a:lnTo>
                  <a:lnTo>
                    <a:pt x="5666" y="1"/>
                  </a:lnTo>
                  <a:lnTo>
                    <a:pt x="5666" y="3579"/>
                  </a:lnTo>
                  <a:lnTo>
                    <a:pt x="1150" y="3579"/>
                  </a:lnTo>
                  <a:lnTo>
                    <a:pt x="11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9"/>
            <p:cNvSpPr/>
            <p:nvPr/>
          </p:nvSpPr>
          <p:spPr>
            <a:xfrm>
              <a:off x="6635649" y="4297355"/>
              <a:ext cx="11142" cy="183084"/>
            </a:xfrm>
            <a:custGeom>
              <a:avLst/>
              <a:gdLst/>
              <a:ahLst/>
              <a:cxnLst/>
              <a:rect l="l" t="t" r="r" b="b"/>
              <a:pathLst>
                <a:path w="853" h="14016" extrusionOk="0">
                  <a:moveTo>
                    <a:pt x="1" y="1"/>
                  </a:moveTo>
                  <a:lnTo>
                    <a:pt x="1" y="11034"/>
                  </a:lnTo>
                  <a:lnTo>
                    <a:pt x="427" y="14016"/>
                  </a:lnTo>
                  <a:lnTo>
                    <a:pt x="853" y="12738"/>
                  </a:lnTo>
                  <a:lnTo>
                    <a:pt x="85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9"/>
            <p:cNvSpPr/>
            <p:nvPr/>
          </p:nvSpPr>
          <p:spPr>
            <a:xfrm>
              <a:off x="6592242" y="3683052"/>
              <a:ext cx="100176" cy="117419"/>
            </a:xfrm>
            <a:custGeom>
              <a:avLst/>
              <a:gdLst/>
              <a:ahLst/>
              <a:cxnLst/>
              <a:rect l="l" t="t" r="r" b="b"/>
              <a:pathLst>
                <a:path w="7669" h="8989" extrusionOk="0">
                  <a:moveTo>
                    <a:pt x="4090" y="0"/>
                  </a:moveTo>
                  <a:cubicBezTo>
                    <a:pt x="3324" y="0"/>
                    <a:pt x="2599" y="171"/>
                    <a:pt x="1960" y="511"/>
                  </a:cubicBezTo>
                  <a:cubicBezTo>
                    <a:pt x="1321" y="895"/>
                    <a:pt x="853" y="1406"/>
                    <a:pt x="512" y="2045"/>
                  </a:cubicBezTo>
                  <a:cubicBezTo>
                    <a:pt x="171" y="2727"/>
                    <a:pt x="1" y="3536"/>
                    <a:pt x="1" y="4430"/>
                  </a:cubicBezTo>
                  <a:cubicBezTo>
                    <a:pt x="1" y="5282"/>
                    <a:pt x="129" y="6049"/>
                    <a:pt x="427" y="6773"/>
                  </a:cubicBezTo>
                  <a:cubicBezTo>
                    <a:pt x="725" y="7498"/>
                    <a:pt x="1194" y="8051"/>
                    <a:pt x="1790" y="8435"/>
                  </a:cubicBezTo>
                  <a:cubicBezTo>
                    <a:pt x="2344" y="8818"/>
                    <a:pt x="3111" y="8988"/>
                    <a:pt x="4048" y="8988"/>
                  </a:cubicBezTo>
                  <a:cubicBezTo>
                    <a:pt x="4985" y="8988"/>
                    <a:pt x="5709" y="8733"/>
                    <a:pt x="6348" y="8264"/>
                  </a:cubicBezTo>
                  <a:cubicBezTo>
                    <a:pt x="6987" y="7753"/>
                    <a:pt x="7413" y="7029"/>
                    <a:pt x="7669" y="6092"/>
                  </a:cubicBezTo>
                  <a:lnTo>
                    <a:pt x="6518" y="5794"/>
                  </a:lnTo>
                  <a:cubicBezTo>
                    <a:pt x="6348" y="6518"/>
                    <a:pt x="6050" y="7072"/>
                    <a:pt x="5581" y="7455"/>
                  </a:cubicBezTo>
                  <a:cubicBezTo>
                    <a:pt x="5155" y="7838"/>
                    <a:pt x="4602" y="8009"/>
                    <a:pt x="3963" y="8009"/>
                  </a:cubicBezTo>
                  <a:cubicBezTo>
                    <a:pt x="3451" y="8009"/>
                    <a:pt x="2940" y="7881"/>
                    <a:pt x="2472" y="7583"/>
                  </a:cubicBezTo>
                  <a:cubicBezTo>
                    <a:pt x="2046" y="7327"/>
                    <a:pt x="1705" y="6901"/>
                    <a:pt x="1492" y="6347"/>
                  </a:cubicBezTo>
                  <a:cubicBezTo>
                    <a:pt x="1279" y="5794"/>
                    <a:pt x="1151" y="5155"/>
                    <a:pt x="1151" y="4430"/>
                  </a:cubicBezTo>
                  <a:cubicBezTo>
                    <a:pt x="1151" y="3834"/>
                    <a:pt x="1236" y="3280"/>
                    <a:pt x="1449" y="2769"/>
                  </a:cubicBezTo>
                  <a:cubicBezTo>
                    <a:pt x="1620" y="2215"/>
                    <a:pt x="1918" y="1789"/>
                    <a:pt x="2386" y="1449"/>
                  </a:cubicBezTo>
                  <a:cubicBezTo>
                    <a:pt x="2812" y="1150"/>
                    <a:pt x="3409" y="980"/>
                    <a:pt x="4048" y="980"/>
                  </a:cubicBezTo>
                  <a:cubicBezTo>
                    <a:pt x="4644" y="980"/>
                    <a:pt x="5113" y="1150"/>
                    <a:pt x="5496" y="1406"/>
                  </a:cubicBezTo>
                  <a:cubicBezTo>
                    <a:pt x="5880" y="1704"/>
                    <a:pt x="6178" y="2173"/>
                    <a:pt x="6391" y="2812"/>
                  </a:cubicBezTo>
                  <a:lnTo>
                    <a:pt x="7498" y="2556"/>
                  </a:lnTo>
                  <a:cubicBezTo>
                    <a:pt x="7285" y="1747"/>
                    <a:pt x="6859" y="1108"/>
                    <a:pt x="6263" y="682"/>
                  </a:cubicBezTo>
                  <a:cubicBezTo>
                    <a:pt x="5667" y="213"/>
                    <a:pt x="4942" y="0"/>
                    <a:pt x="40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9"/>
            <p:cNvSpPr/>
            <p:nvPr/>
          </p:nvSpPr>
          <p:spPr>
            <a:xfrm>
              <a:off x="6711320" y="3685273"/>
              <a:ext cx="89047" cy="113526"/>
            </a:xfrm>
            <a:custGeom>
              <a:avLst/>
              <a:gdLst/>
              <a:ahLst/>
              <a:cxnLst/>
              <a:rect l="l" t="t" r="r" b="b"/>
              <a:pathLst>
                <a:path w="6817" h="8691" extrusionOk="0">
                  <a:moveTo>
                    <a:pt x="1" y="1"/>
                  </a:moveTo>
                  <a:lnTo>
                    <a:pt x="1" y="8691"/>
                  </a:lnTo>
                  <a:lnTo>
                    <a:pt x="1151" y="8691"/>
                  </a:lnTo>
                  <a:lnTo>
                    <a:pt x="1151" y="4601"/>
                  </a:lnTo>
                  <a:lnTo>
                    <a:pt x="5667" y="4601"/>
                  </a:lnTo>
                  <a:lnTo>
                    <a:pt x="5667" y="8691"/>
                  </a:lnTo>
                  <a:lnTo>
                    <a:pt x="6817" y="8691"/>
                  </a:lnTo>
                  <a:lnTo>
                    <a:pt x="6817" y="1"/>
                  </a:lnTo>
                  <a:lnTo>
                    <a:pt x="5667" y="1"/>
                  </a:lnTo>
                  <a:lnTo>
                    <a:pt x="5667" y="3536"/>
                  </a:lnTo>
                  <a:lnTo>
                    <a:pt x="1151" y="3536"/>
                  </a:lnTo>
                  <a:lnTo>
                    <a:pt x="11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9"/>
            <p:cNvSpPr/>
            <p:nvPr/>
          </p:nvSpPr>
          <p:spPr>
            <a:xfrm>
              <a:off x="6815938" y="3742591"/>
              <a:ext cx="56208" cy="85703"/>
            </a:xfrm>
            <a:custGeom>
              <a:avLst/>
              <a:gdLst/>
              <a:ahLst/>
              <a:cxnLst/>
              <a:rect l="l" t="t" r="r" b="b"/>
              <a:pathLst>
                <a:path w="4303" h="6561" extrusionOk="0">
                  <a:moveTo>
                    <a:pt x="2258" y="0"/>
                  </a:moveTo>
                  <a:cubicBezTo>
                    <a:pt x="1662" y="0"/>
                    <a:pt x="1151" y="171"/>
                    <a:pt x="810" y="511"/>
                  </a:cubicBezTo>
                  <a:cubicBezTo>
                    <a:pt x="426" y="810"/>
                    <a:pt x="213" y="1278"/>
                    <a:pt x="171" y="1917"/>
                  </a:cubicBezTo>
                  <a:lnTo>
                    <a:pt x="980" y="2002"/>
                  </a:lnTo>
                  <a:cubicBezTo>
                    <a:pt x="980" y="1576"/>
                    <a:pt x="1108" y="1278"/>
                    <a:pt x="1321" y="1023"/>
                  </a:cubicBezTo>
                  <a:cubicBezTo>
                    <a:pt x="1577" y="810"/>
                    <a:pt x="1875" y="682"/>
                    <a:pt x="2258" y="682"/>
                  </a:cubicBezTo>
                  <a:cubicBezTo>
                    <a:pt x="2642" y="682"/>
                    <a:pt x="2940" y="810"/>
                    <a:pt x="3153" y="1023"/>
                  </a:cubicBezTo>
                  <a:cubicBezTo>
                    <a:pt x="3366" y="1236"/>
                    <a:pt x="3494" y="1491"/>
                    <a:pt x="3494" y="1789"/>
                  </a:cubicBezTo>
                  <a:cubicBezTo>
                    <a:pt x="3494" y="2130"/>
                    <a:pt x="3366" y="2428"/>
                    <a:pt x="3110" y="2769"/>
                  </a:cubicBezTo>
                  <a:cubicBezTo>
                    <a:pt x="2855" y="3110"/>
                    <a:pt x="2386" y="3579"/>
                    <a:pt x="1662" y="4175"/>
                  </a:cubicBezTo>
                  <a:cubicBezTo>
                    <a:pt x="1236" y="4516"/>
                    <a:pt x="852" y="4856"/>
                    <a:pt x="639" y="5155"/>
                  </a:cubicBezTo>
                  <a:cubicBezTo>
                    <a:pt x="384" y="5410"/>
                    <a:pt x="213" y="5708"/>
                    <a:pt x="86" y="6007"/>
                  </a:cubicBezTo>
                  <a:cubicBezTo>
                    <a:pt x="43" y="6177"/>
                    <a:pt x="0" y="6390"/>
                    <a:pt x="0" y="6560"/>
                  </a:cubicBezTo>
                  <a:lnTo>
                    <a:pt x="4303" y="6560"/>
                  </a:lnTo>
                  <a:lnTo>
                    <a:pt x="4303" y="5794"/>
                  </a:lnTo>
                  <a:lnTo>
                    <a:pt x="1108" y="5794"/>
                  </a:lnTo>
                  <a:cubicBezTo>
                    <a:pt x="1193" y="5666"/>
                    <a:pt x="1321" y="5495"/>
                    <a:pt x="1449" y="5368"/>
                  </a:cubicBezTo>
                  <a:cubicBezTo>
                    <a:pt x="1577" y="5240"/>
                    <a:pt x="1917" y="4942"/>
                    <a:pt x="2386" y="4558"/>
                  </a:cubicBezTo>
                  <a:cubicBezTo>
                    <a:pt x="2940" y="4047"/>
                    <a:pt x="3366" y="3664"/>
                    <a:pt x="3621" y="3408"/>
                  </a:cubicBezTo>
                  <a:cubicBezTo>
                    <a:pt x="3877" y="3110"/>
                    <a:pt x="4047" y="2854"/>
                    <a:pt x="4133" y="2599"/>
                  </a:cubicBezTo>
                  <a:cubicBezTo>
                    <a:pt x="4260" y="2343"/>
                    <a:pt x="4303" y="2088"/>
                    <a:pt x="4303" y="1832"/>
                  </a:cubicBezTo>
                  <a:cubicBezTo>
                    <a:pt x="4303" y="1321"/>
                    <a:pt x="4133" y="895"/>
                    <a:pt x="3749" y="554"/>
                  </a:cubicBezTo>
                  <a:cubicBezTo>
                    <a:pt x="3408" y="213"/>
                    <a:pt x="2897" y="0"/>
                    <a:pt x="2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9"/>
            <p:cNvSpPr/>
            <p:nvPr/>
          </p:nvSpPr>
          <p:spPr>
            <a:xfrm>
              <a:off x="6881041" y="3683052"/>
              <a:ext cx="108523" cy="117419"/>
            </a:xfrm>
            <a:custGeom>
              <a:avLst/>
              <a:gdLst/>
              <a:ahLst/>
              <a:cxnLst/>
              <a:rect l="l" t="t" r="r" b="b"/>
              <a:pathLst>
                <a:path w="8308" h="8989" extrusionOk="0">
                  <a:moveTo>
                    <a:pt x="4175" y="980"/>
                  </a:moveTo>
                  <a:cubicBezTo>
                    <a:pt x="4729" y="980"/>
                    <a:pt x="5283" y="1150"/>
                    <a:pt x="5709" y="1406"/>
                  </a:cubicBezTo>
                  <a:cubicBezTo>
                    <a:pt x="6177" y="1704"/>
                    <a:pt x="6518" y="2130"/>
                    <a:pt x="6774" y="2641"/>
                  </a:cubicBezTo>
                  <a:cubicBezTo>
                    <a:pt x="7029" y="3195"/>
                    <a:pt x="7114" y="3792"/>
                    <a:pt x="7114" y="4516"/>
                  </a:cubicBezTo>
                  <a:cubicBezTo>
                    <a:pt x="7114" y="5623"/>
                    <a:pt x="6859" y="6475"/>
                    <a:pt x="6305" y="7114"/>
                  </a:cubicBezTo>
                  <a:cubicBezTo>
                    <a:pt x="5751" y="7711"/>
                    <a:pt x="5027" y="8009"/>
                    <a:pt x="4175" y="8009"/>
                  </a:cubicBezTo>
                  <a:cubicBezTo>
                    <a:pt x="3323" y="8009"/>
                    <a:pt x="2599" y="7711"/>
                    <a:pt x="2045" y="7114"/>
                  </a:cubicBezTo>
                  <a:cubicBezTo>
                    <a:pt x="1491" y="6518"/>
                    <a:pt x="1193" y="5666"/>
                    <a:pt x="1193" y="4643"/>
                  </a:cubicBezTo>
                  <a:cubicBezTo>
                    <a:pt x="1193" y="3323"/>
                    <a:pt x="1491" y="2386"/>
                    <a:pt x="2088" y="1832"/>
                  </a:cubicBezTo>
                  <a:cubicBezTo>
                    <a:pt x="2642" y="1278"/>
                    <a:pt x="3366" y="980"/>
                    <a:pt x="4175" y="980"/>
                  </a:cubicBezTo>
                  <a:close/>
                  <a:moveTo>
                    <a:pt x="4175" y="0"/>
                  </a:moveTo>
                  <a:cubicBezTo>
                    <a:pt x="2940" y="0"/>
                    <a:pt x="1960" y="426"/>
                    <a:pt x="1151" y="1236"/>
                  </a:cubicBezTo>
                  <a:cubicBezTo>
                    <a:pt x="384" y="2045"/>
                    <a:pt x="0" y="3153"/>
                    <a:pt x="0" y="4601"/>
                  </a:cubicBezTo>
                  <a:cubicBezTo>
                    <a:pt x="0" y="5368"/>
                    <a:pt x="171" y="6092"/>
                    <a:pt x="512" y="6773"/>
                  </a:cubicBezTo>
                  <a:cubicBezTo>
                    <a:pt x="852" y="7455"/>
                    <a:pt x="1321" y="8009"/>
                    <a:pt x="1960" y="8392"/>
                  </a:cubicBezTo>
                  <a:cubicBezTo>
                    <a:pt x="2599" y="8818"/>
                    <a:pt x="3366" y="8988"/>
                    <a:pt x="4175" y="8988"/>
                  </a:cubicBezTo>
                  <a:cubicBezTo>
                    <a:pt x="4899" y="8988"/>
                    <a:pt x="5623" y="8818"/>
                    <a:pt x="6262" y="8477"/>
                  </a:cubicBezTo>
                  <a:cubicBezTo>
                    <a:pt x="6944" y="8094"/>
                    <a:pt x="7413" y="7583"/>
                    <a:pt x="7796" y="6859"/>
                  </a:cubicBezTo>
                  <a:cubicBezTo>
                    <a:pt x="8137" y="6177"/>
                    <a:pt x="8307" y="5410"/>
                    <a:pt x="8307" y="4516"/>
                  </a:cubicBezTo>
                  <a:cubicBezTo>
                    <a:pt x="8307" y="3664"/>
                    <a:pt x="8137" y="2854"/>
                    <a:pt x="7796" y="2173"/>
                  </a:cubicBezTo>
                  <a:cubicBezTo>
                    <a:pt x="7455" y="1491"/>
                    <a:pt x="6987" y="980"/>
                    <a:pt x="6348" y="554"/>
                  </a:cubicBezTo>
                  <a:cubicBezTo>
                    <a:pt x="5709" y="171"/>
                    <a:pt x="4985" y="0"/>
                    <a:pt x="4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9"/>
            <p:cNvSpPr/>
            <p:nvPr/>
          </p:nvSpPr>
          <p:spPr>
            <a:xfrm>
              <a:off x="7009576" y="3685273"/>
              <a:ext cx="89047" cy="113526"/>
            </a:xfrm>
            <a:custGeom>
              <a:avLst/>
              <a:gdLst/>
              <a:ahLst/>
              <a:cxnLst/>
              <a:rect l="l" t="t" r="r" b="b"/>
              <a:pathLst>
                <a:path w="6817" h="8691" extrusionOk="0">
                  <a:moveTo>
                    <a:pt x="1" y="1"/>
                  </a:moveTo>
                  <a:lnTo>
                    <a:pt x="1" y="8691"/>
                  </a:lnTo>
                  <a:lnTo>
                    <a:pt x="1151" y="8691"/>
                  </a:lnTo>
                  <a:lnTo>
                    <a:pt x="1151" y="4601"/>
                  </a:lnTo>
                  <a:lnTo>
                    <a:pt x="5666" y="4601"/>
                  </a:lnTo>
                  <a:lnTo>
                    <a:pt x="5666" y="8691"/>
                  </a:lnTo>
                  <a:lnTo>
                    <a:pt x="6816" y="8691"/>
                  </a:lnTo>
                  <a:lnTo>
                    <a:pt x="6816" y="1"/>
                  </a:lnTo>
                  <a:lnTo>
                    <a:pt x="5666" y="1"/>
                  </a:lnTo>
                  <a:lnTo>
                    <a:pt x="5666" y="3536"/>
                  </a:lnTo>
                  <a:lnTo>
                    <a:pt x="1151" y="3536"/>
                  </a:lnTo>
                  <a:lnTo>
                    <a:pt x="11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9"/>
            <p:cNvSpPr/>
            <p:nvPr/>
          </p:nvSpPr>
          <p:spPr>
            <a:xfrm>
              <a:off x="6635649" y="3814931"/>
              <a:ext cx="11142" cy="183071"/>
            </a:xfrm>
            <a:custGeom>
              <a:avLst/>
              <a:gdLst/>
              <a:ahLst/>
              <a:cxnLst/>
              <a:rect l="l" t="t" r="r" b="b"/>
              <a:pathLst>
                <a:path w="853" h="14015" extrusionOk="0">
                  <a:moveTo>
                    <a:pt x="1" y="0"/>
                  </a:moveTo>
                  <a:lnTo>
                    <a:pt x="1" y="13844"/>
                  </a:lnTo>
                  <a:lnTo>
                    <a:pt x="427" y="14015"/>
                  </a:lnTo>
                  <a:lnTo>
                    <a:pt x="853" y="13589"/>
                  </a:lnTo>
                  <a:lnTo>
                    <a:pt x="85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9"/>
            <p:cNvSpPr/>
            <p:nvPr/>
          </p:nvSpPr>
          <p:spPr>
            <a:xfrm>
              <a:off x="5390897" y="3637425"/>
              <a:ext cx="170831" cy="101835"/>
            </a:xfrm>
            <a:custGeom>
              <a:avLst/>
              <a:gdLst/>
              <a:ahLst/>
              <a:cxnLst/>
              <a:rect l="l" t="t" r="r" b="b"/>
              <a:pathLst>
                <a:path w="13078" h="7796" extrusionOk="0">
                  <a:moveTo>
                    <a:pt x="426" y="0"/>
                  </a:moveTo>
                  <a:lnTo>
                    <a:pt x="0" y="767"/>
                  </a:lnTo>
                  <a:lnTo>
                    <a:pt x="12183" y="7796"/>
                  </a:lnTo>
                  <a:lnTo>
                    <a:pt x="13078" y="7285"/>
                  </a:lnTo>
                  <a:lnTo>
                    <a:pt x="426" y="0"/>
                  </a:lnTo>
                  <a:close/>
                </a:path>
              </a:pathLst>
            </a:custGeom>
            <a:solidFill>
              <a:srgbClr val="C033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9"/>
            <p:cNvSpPr/>
            <p:nvPr/>
          </p:nvSpPr>
          <p:spPr>
            <a:xfrm>
              <a:off x="4728172" y="3566757"/>
              <a:ext cx="359467" cy="33949"/>
            </a:xfrm>
            <a:custGeom>
              <a:avLst/>
              <a:gdLst/>
              <a:ahLst/>
              <a:cxnLst/>
              <a:rect l="l" t="t" r="r" b="b"/>
              <a:pathLst>
                <a:path w="27519" h="2599" extrusionOk="0">
                  <a:moveTo>
                    <a:pt x="1832" y="0"/>
                  </a:moveTo>
                  <a:lnTo>
                    <a:pt x="1406" y="1321"/>
                  </a:lnTo>
                  <a:lnTo>
                    <a:pt x="0" y="2599"/>
                  </a:lnTo>
                  <a:lnTo>
                    <a:pt x="27093" y="2599"/>
                  </a:lnTo>
                  <a:lnTo>
                    <a:pt x="27519" y="1321"/>
                  </a:lnTo>
                  <a:lnTo>
                    <a:pt x="2607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9"/>
            <p:cNvSpPr/>
            <p:nvPr/>
          </p:nvSpPr>
          <p:spPr>
            <a:xfrm>
              <a:off x="4505587" y="3342513"/>
              <a:ext cx="240964" cy="258193"/>
            </a:xfrm>
            <a:custGeom>
              <a:avLst/>
              <a:gdLst/>
              <a:ahLst/>
              <a:cxnLst/>
              <a:rect l="l" t="t" r="r" b="b"/>
              <a:pathLst>
                <a:path w="18447" h="19766" extrusionOk="0">
                  <a:moveTo>
                    <a:pt x="1" y="0"/>
                  </a:moveTo>
                  <a:lnTo>
                    <a:pt x="86" y="724"/>
                  </a:lnTo>
                  <a:lnTo>
                    <a:pt x="17040" y="19766"/>
                  </a:lnTo>
                  <a:lnTo>
                    <a:pt x="18446" y="18488"/>
                  </a:lnTo>
                  <a:lnTo>
                    <a:pt x="18020" y="15506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9"/>
            <p:cNvSpPr/>
            <p:nvPr/>
          </p:nvSpPr>
          <p:spPr>
            <a:xfrm>
              <a:off x="4501145" y="3099341"/>
              <a:ext cx="248188" cy="243185"/>
            </a:xfrm>
            <a:custGeom>
              <a:avLst/>
              <a:gdLst/>
              <a:ahLst/>
              <a:cxnLst/>
              <a:rect l="l" t="t" r="r" b="b"/>
              <a:pathLst>
                <a:path w="19000" h="18617" extrusionOk="0">
                  <a:moveTo>
                    <a:pt x="18360" y="1"/>
                  </a:moveTo>
                  <a:lnTo>
                    <a:pt x="0" y="18361"/>
                  </a:lnTo>
                  <a:lnTo>
                    <a:pt x="341" y="18616"/>
                  </a:lnTo>
                  <a:lnTo>
                    <a:pt x="980" y="18616"/>
                  </a:lnTo>
                  <a:lnTo>
                    <a:pt x="18999" y="597"/>
                  </a:lnTo>
                  <a:lnTo>
                    <a:pt x="18786" y="171"/>
                  </a:lnTo>
                  <a:lnTo>
                    <a:pt x="1836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9"/>
            <p:cNvSpPr/>
            <p:nvPr/>
          </p:nvSpPr>
          <p:spPr>
            <a:xfrm>
              <a:off x="5033102" y="3048711"/>
              <a:ext cx="108510" cy="117419"/>
            </a:xfrm>
            <a:custGeom>
              <a:avLst/>
              <a:gdLst/>
              <a:ahLst/>
              <a:cxnLst/>
              <a:rect l="l" t="t" r="r" b="b"/>
              <a:pathLst>
                <a:path w="8307" h="8989" extrusionOk="0">
                  <a:moveTo>
                    <a:pt x="4175" y="980"/>
                  </a:moveTo>
                  <a:cubicBezTo>
                    <a:pt x="4771" y="980"/>
                    <a:pt x="5282" y="1150"/>
                    <a:pt x="5751" y="1406"/>
                  </a:cubicBezTo>
                  <a:cubicBezTo>
                    <a:pt x="6177" y="1704"/>
                    <a:pt x="6560" y="2130"/>
                    <a:pt x="6773" y="2641"/>
                  </a:cubicBezTo>
                  <a:cubicBezTo>
                    <a:pt x="7029" y="3195"/>
                    <a:pt x="7157" y="3791"/>
                    <a:pt x="7157" y="4516"/>
                  </a:cubicBezTo>
                  <a:cubicBezTo>
                    <a:pt x="7157" y="5623"/>
                    <a:pt x="6859" y="6475"/>
                    <a:pt x="6305" y="7114"/>
                  </a:cubicBezTo>
                  <a:cubicBezTo>
                    <a:pt x="5751" y="7711"/>
                    <a:pt x="5027" y="8009"/>
                    <a:pt x="4175" y="8009"/>
                  </a:cubicBezTo>
                  <a:cubicBezTo>
                    <a:pt x="3323" y="8009"/>
                    <a:pt x="2599" y="7711"/>
                    <a:pt x="2045" y="7114"/>
                  </a:cubicBezTo>
                  <a:cubicBezTo>
                    <a:pt x="1491" y="6518"/>
                    <a:pt x="1193" y="5666"/>
                    <a:pt x="1193" y="4643"/>
                  </a:cubicBezTo>
                  <a:cubicBezTo>
                    <a:pt x="1193" y="3323"/>
                    <a:pt x="1491" y="2386"/>
                    <a:pt x="2088" y="1832"/>
                  </a:cubicBezTo>
                  <a:cubicBezTo>
                    <a:pt x="2684" y="1278"/>
                    <a:pt x="3366" y="980"/>
                    <a:pt x="4175" y="980"/>
                  </a:cubicBezTo>
                  <a:close/>
                  <a:moveTo>
                    <a:pt x="4175" y="0"/>
                  </a:moveTo>
                  <a:cubicBezTo>
                    <a:pt x="2940" y="0"/>
                    <a:pt x="1960" y="426"/>
                    <a:pt x="1193" y="1236"/>
                  </a:cubicBezTo>
                  <a:cubicBezTo>
                    <a:pt x="384" y="2045"/>
                    <a:pt x="0" y="3152"/>
                    <a:pt x="0" y="4601"/>
                  </a:cubicBezTo>
                  <a:cubicBezTo>
                    <a:pt x="0" y="5368"/>
                    <a:pt x="171" y="6092"/>
                    <a:pt x="511" y="6773"/>
                  </a:cubicBezTo>
                  <a:cubicBezTo>
                    <a:pt x="852" y="7455"/>
                    <a:pt x="1321" y="8009"/>
                    <a:pt x="1960" y="8392"/>
                  </a:cubicBezTo>
                  <a:cubicBezTo>
                    <a:pt x="2599" y="8818"/>
                    <a:pt x="3366" y="8988"/>
                    <a:pt x="4175" y="8988"/>
                  </a:cubicBezTo>
                  <a:cubicBezTo>
                    <a:pt x="4942" y="8988"/>
                    <a:pt x="5623" y="8818"/>
                    <a:pt x="6262" y="8477"/>
                  </a:cubicBezTo>
                  <a:cubicBezTo>
                    <a:pt x="6944" y="8094"/>
                    <a:pt x="7455" y="7583"/>
                    <a:pt x="7796" y="6859"/>
                  </a:cubicBezTo>
                  <a:cubicBezTo>
                    <a:pt x="8137" y="6177"/>
                    <a:pt x="8307" y="5410"/>
                    <a:pt x="8307" y="4516"/>
                  </a:cubicBezTo>
                  <a:cubicBezTo>
                    <a:pt x="8307" y="3664"/>
                    <a:pt x="8137" y="2854"/>
                    <a:pt x="7838" y="2173"/>
                  </a:cubicBezTo>
                  <a:cubicBezTo>
                    <a:pt x="7498" y="1491"/>
                    <a:pt x="6986" y="980"/>
                    <a:pt x="6347" y="554"/>
                  </a:cubicBezTo>
                  <a:cubicBezTo>
                    <a:pt x="5708" y="171"/>
                    <a:pt x="4984" y="0"/>
                    <a:pt x="4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9"/>
            <p:cNvSpPr/>
            <p:nvPr/>
          </p:nvSpPr>
          <p:spPr>
            <a:xfrm>
              <a:off x="4746537" y="3096010"/>
              <a:ext cx="271556" cy="11142"/>
            </a:xfrm>
            <a:custGeom>
              <a:avLst/>
              <a:gdLst/>
              <a:ahLst/>
              <a:cxnLst/>
              <a:rect l="l" t="t" r="r" b="b"/>
              <a:pathLst>
                <a:path w="20789" h="853" extrusionOk="0">
                  <a:moveTo>
                    <a:pt x="426" y="0"/>
                  </a:moveTo>
                  <a:lnTo>
                    <a:pt x="0" y="426"/>
                  </a:lnTo>
                  <a:lnTo>
                    <a:pt x="213" y="852"/>
                  </a:lnTo>
                  <a:lnTo>
                    <a:pt x="20788" y="852"/>
                  </a:lnTo>
                  <a:lnTo>
                    <a:pt x="207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9"/>
            <p:cNvSpPr/>
            <p:nvPr/>
          </p:nvSpPr>
          <p:spPr>
            <a:xfrm>
              <a:off x="5138269" y="3152205"/>
              <a:ext cx="195872" cy="190321"/>
            </a:xfrm>
            <a:custGeom>
              <a:avLst/>
              <a:gdLst/>
              <a:ahLst/>
              <a:cxnLst/>
              <a:rect l="l" t="t" r="r" b="b"/>
              <a:pathLst>
                <a:path w="14995" h="14570" extrusionOk="0">
                  <a:moveTo>
                    <a:pt x="597" y="1"/>
                  </a:moveTo>
                  <a:lnTo>
                    <a:pt x="0" y="597"/>
                  </a:lnTo>
                  <a:lnTo>
                    <a:pt x="13973" y="14569"/>
                  </a:lnTo>
                  <a:lnTo>
                    <a:pt x="14569" y="14569"/>
                  </a:lnTo>
                  <a:lnTo>
                    <a:pt x="14995" y="14399"/>
                  </a:lnTo>
                  <a:lnTo>
                    <a:pt x="5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9"/>
            <p:cNvSpPr/>
            <p:nvPr/>
          </p:nvSpPr>
          <p:spPr>
            <a:xfrm>
              <a:off x="5068711" y="3342513"/>
              <a:ext cx="259865" cy="272667"/>
            </a:xfrm>
            <a:custGeom>
              <a:avLst/>
              <a:gdLst/>
              <a:ahLst/>
              <a:cxnLst/>
              <a:rect l="l" t="t" r="r" b="b"/>
              <a:pathLst>
                <a:path w="19894" h="20874" extrusionOk="0">
                  <a:moveTo>
                    <a:pt x="19298" y="0"/>
                  </a:moveTo>
                  <a:lnTo>
                    <a:pt x="1" y="17167"/>
                  </a:lnTo>
                  <a:lnTo>
                    <a:pt x="1449" y="18488"/>
                  </a:lnTo>
                  <a:lnTo>
                    <a:pt x="1875" y="20873"/>
                  </a:lnTo>
                  <a:lnTo>
                    <a:pt x="19468" y="1150"/>
                  </a:lnTo>
                  <a:lnTo>
                    <a:pt x="198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9"/>
            <p:cNvSpPr/>
            <p:nvPr/>
          </p:nvSpPr>
          <p:spPr>
            <a:xfrm>
              <a:off x="5033102" y="3792673"/>
              <a:ext cx="108510" cy="117419"/>
            </a:xfrm>
            <a:custGeom>
              <a:avLst/>
              <a:gdLst/>
              <a:ahLst/>
              <a:cxnLst/>
              <a:rect l="l" t="t" r="r" b="b"/>
              <a:pathLst>
                <a:path w="8307" h="8989" extrusionOk="0">
                  <a:moveTo>
                    <a:pt x="4175" y="980"/>
                  </a:moveTo>
                  <a:cubicBezTo>
                    <a:pt x="4771" y="980"/>
                    <a:pt x="5282" y="1150"/>
                    <a:pt x="5751" y="1448"/>
                  </a:cubicBezTo>
                  <a:cubicBezTo>
                    <a:pt x="6177" y="1704"/>
                    <a:pt x="6560" y="2130"/>
                    <a:pt x="6773" y="2641"/>
                  </a:cubicBezTo>
                  <a:cubicBezTo>
                    <a:pt x="7029" y="3195"/>
                    <a:pt x="7157" y="3791"/>
                    <a:pt x="7157" y="4516"/>
                  </a:cubicBezTo>
                  <a:cubicBezTo>
                    <a:pt x="7157" y="5623"/>
                    <a:pt x="6859" y="6475"/>
                    <a:pt x="6305" y="7114"/>
                  </a:cubicBezTo>
                  <a:cubicBezTo>
                    <a:pt x="5751" y="7710"/>
                    <a:pt x="5027" y="8009"/>
                    <a:pt x="4175" y="8009"/>
                  </a:cubicBezTo>
                  <a:cubicBezTo>
                    <a:pt x="3323" y="8009"/>
                    <a:pt x="2599" y="7710"/>
                    <a:pt x="2045" y="7114"/>
                  </a:cubicBezTo>
                  <a:cubicBezTo>
                    <a:pt x="1491" y="6518"/>
                    <a:pt x="1193" y="5666"/>
                    <a:pt x="1193" y="4643"/>
                  </a:cubicBezTo>
                  <a:cubicBezTo>
                    <a:pt x="1193" y="3323"/>
                    <a:pt x="1491" y="2386"/>
                    <a:pt x="2088" y="1832"/>
                  </a:cubicBezTo>
                  <a:cubicBezTo>
                    <a:pt x="2684" y="1278"/>
                    <a:pt x="3366" y="980"/>
                    <a:pt x="4175" y="980"/>
                  </a:cubicBezTo>
                  <a:close/>
                  <a:moveTo>
                    <a:pt x="4175" y="0"/>
                  </a:moveTo>
                  <a:cubicBezTo>
                    <a:pt x="2940" y="0"/>
                    <a:pt x="1960" y="426"/>
                    <a:pt x="1193" y="1235"/>
                  </a:cubicBezTo>
                  <a:cubicBezTo>
                    <a:pt x="384" y="2045"/>
                    <a:pt x="0" y="3195"/>
                    <a:pt x="0" y="4601"/>
                  </a:cubicBezTo>
                  <a:cubicBezTo>
                    <a:pt x="0" y="5368"/>
                    <a:pt x="171" y="6092"/>
                    <a:pt x="511" y="6773"/>
                  </a:cubicBezTo>
                  <a:cubicBezTo>
                    <a:pt x="852" y="7455"/>
                    <a:pt x="1321" y="8009"/>
                    <a:pt x="1960" y="8392"/>
                  </a:cubicBezTo>
                  <a:cubicBezTo>
                    <a:pt x="2599" y="8818"/>
                    <a:pt x="3366" y="8988"/>
                    <a:pt x="4175" y="8988"/>
                  </a:cubicBezTo>
                  <a:cubicBezTo>
                    <a:pt x="4942" y="8988"/>
                    <a:pt x="5623" y="8818"/>
                    <a:pt x="6262" y="8477"/>
                  </a:cubicBezTo>
                  <a:cubicBezTo>
                    <a:pt x="6944" y="8094"/>
                    <a:pt x="7455" y="7583"/>
                    <a:pt x="7796" y="6901"/>
                  </a:cubicBezTo>
                  <a:cubicBezTo>
                    <a:pt x="8137" y="6177"/>
                    <a:pt x="8307" y="5410"/>
                    <a:pt x="8307" y="4516"/>
                  </a:cubicBezTo>
                  <a:cubicBezTo>
                    <a:pt x="8307" y="3664"/>
                    <a:pt x="8137" y="2854"/>
                    <a:pt x="7838" y="2173"/>
                  </a:cubicBezTo>
                  <a:cubicBezTo>
                    <a:pt x="7498" y="1491"/>
                    <a:pt x="6986" y="980"/>
                    <a:pt x="6347" y="596"/>
                  </a:cubicBezTo>
                  <a:cubicBezTo>
                    <a:pt x="5708" y="213"/>
                    <a:pt x="4984" y="0"/>
                    <a:pt x="4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9"/>
            <p:cNvSpPr/>
            <p:nvPr/>
          </p:nvSpPr>
          <p:spPr>
            <a:xfrm>
              <a:off x="5161638" y="3794893"/>
              <a:ext cx="89047" cy="113526"/>
            </a:xfrm>
            <a:custGeom>
              <a:avLst/>
              <a:gdLst/>
              <a:ahLst/>
              <a:cxnLst/>
              <a:rect l="l" t="t" r="r" b="b"/>
              <a:pathLst>
                <a:path w="6817" h="8691" extrusionOk="0">
                  <a:moveTo>
                    <a:pt x="0" y="1"/>
                  </a:moveTo>
                  <a:lnTo>
                    <a:pt x="0" y="8691"/>
                  </a:lnTo>
                  <a:lnTo>
                    <a:pt x="1151" y="8691"/>
                  </a:lnTo>
                  <a:lnTo>
                    <a:pt x="1151" y="4601"/>
                  </a:lnTo>
                  <a:lnTo>
                    <a:pt x="5666" y="4601"/>
                  </a:lnTo>
                  <a:lnTo>
                    <a:pt x="5666" y="8691"/>
                  </a:lnTo>
                  <a:lnTo>
                    <a:pt x="6816" y="8691"/>
                  </a:lnTo>
                  <a:lnTo>
                    <a:pt x="6816" y="1"/>
                  </a:lnTo>
                  <a:lnTo>
                    <a:pt x="5666" y="1"/>
                  </a:lnTo>
                  <a:lnTo>
                    <a:pt x="5666" y="3579"/>
                  </a:lnTo>
                  <a:lnTo>
                    <a:pt x="1151" y="3579"/>
                  </a:lnTo>
                  <a:lnTo>
                    <a:pt x="11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9"/>
            <p:cNvSpPr/>
            <p:nvPr/>
          </p:nvSpPr>
          <p:spPr>
            <a:xfrm>
              <a:off x="5082061" y="3583999"/>
              <a:ext cx="11142" cy="193652"/>
            </a:xfrm>
            <a:custGeom>
              <a:avLst/>
              <a:gdLst/>
              <a:ahLst/>
              <a:cxnLst/>
              <a:rect l="l" t="t" r="r" b="b"/>
              <a:pathLst>
                <a:path w="853" h="14825" extrusionOk="0">
                  <a:moveTo>
                    <a:pt x="427" y="1"/>
                  </a:moveTo>
                  <a:lnTo>
                    <a:pt x="1" y="1279"/>
                  </a:lnTo>
                  <a:lnTo>
                    <a:pt x="1" y="14825"/>
                  </a:lnTo>
                  <a:lnTo>
                    <a:pt x="853" y="14825"/>
                  </a:lnTo>
                  <a:lnTo>
                    <a:pt x="853" y="2386"/>
                  </a:lnTo>
                  <a:lnTo>
                    <a:pt x="42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9"/>
            <p:cNvSpPr/>
            <p:nvPr/>
          </p:nvSpPr>
          <p:spPr>
            <a:xfrm>
              <a:off x="5322999" y="3340279"/>
              <a:ext cx="11142" cy="196434"/>
            </a:xfrm>
            <a:custGeom>
              <a:avLst/>
              <a:gdLst/>
              <a:ahLst/>
              <a:cxnLst/>
              <a:rect l="l" t="t" r="r" b="b"/>
              <a:pathLst>
                <a:path w="853" h="15038" extrusionOk="0">
                  <a:moveTo>
                    <a:pt x="853" y="1"/>
                  </a:moveTo>
                  <a:lnTo>
                    <a:pt x="427" y="171"/>
                  </a:lnTo>
                  <a:lnTo>
                    <a:pt x="1" y="1321"/>
                  </a:lnTo>
                  <a:lnTo>
                    <a:pt x="1" y="15038"/>
                  </a:lnTo>
                  <a:lnTo>
                    <a:pt x="853" y="15038"/>
                  </a:lnTo>
                  <a:lnTo>
                    <a:pt x="853" y="1"/>
                  </a:lnTo>
                  <a:close/>
                </a:path>
              </a:pathLst>
            </a:custGeom>
            <a:solidFill>
              <a:srgbClr val="C033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9"/>
            <p:cNvSpPr/>
            <p:nvPr/>
          </p:nvSpPr>
          <p:spPr>
            <a:xfrm>
              <a:off x="4320295" y="3516675"/>
              <a:ext cx="108523" cy="117419"/>
            </a:xfrm>
            <a:custGeom>
              <a:avLst/>
              <a:gdLst/>
              <a:ahLst/>
              <a:cxnLst/>
              <a:rect l="l" t="t" r="r" b="b"/>
              <a:pathLst>
                <a:path w="8308" h="8989" extrusionOk="0">
                  <a:moveTo>
                    <a:pt x="4175" y="980"/>
                  </a:moveTo>
                  <a:cubicBezTo>
                    <a:pt x="4729" y="980"/>
                    <a:pt x="5240" y="1108"/>
                    <a:pt x="5709" y="1406"/>
                  </a:cubicBezTo>
                  <a:cubicBezTo>
                    <a:pt x="6177" y="1704"/>
                    <a:pt x="6518" y="2130"/>
                    <a:pt x="6774" y="2641"/>
                  </a:cubicBezTo>
                  <a:cubicBezTo>
                    <a:pt x="6987" y="3153"/>
                    <a:pt x="7115" y="3792"/>
                    <a:pt x="7115" y="4473"/>
                  </a:cubicBezTo>
                  <a:cubicBezTo>
                    <a:pt x="7115" y="5623"/>
                    <a:pt x="6859" y="6475"/>
                    <a:pt x="6305" y="7072"/>
                  </a:cubicBezTo>
                  <a:cubicBezTo>
                    <a:pt x="5709" y="7711"/>
                    <a:pt x="5027" y="8009"/>
                    <a:pt x="4133" y="8009"/>
                  </a:cubicBezTo>
                  <a:cubicBezTo>
                    <a:pt x="3281" y="8009"/>
                    <a:pt x="2599" y="7711"/>
                    <a:pt x="2045" y="7072"/>
                  </a:cubicBezTo>
                  <a:cubicBezTo>
                    <a:pt x="1449" y="6475"/>
                    <a:pt x="1193" y="5666"/>
                    <a:pt x="1193" y="4601"/>
                  </a:cubicBezTo>
                  <a:cubicBezTo>
                    <a:pt x="1193" y="3323"/>
                    <a:pt x="1492" y="2386"/>
                    <a:pt x="2045" y="1832"/>
                  </a:cubicBezTo>
                  <a:cubicBezTo>
                    <a:pt x="2642" y="1278"/>
                    <a:pt x="3366" y="980"/>
                    <a:pt x="4175" y="980"/>
                  </a:cubicBezTo>
                  <a:close/>
                  <a:moveTo>
                    <a:pt x="4175" y="0"/>
                  </a:moveTo>
                  <a:cubicBezTo>
                    <a:pt x="2940" y="0"/>
                    <a:pt x="1918" y="384"/>
                    <a:pt x="1151" y="1193"/>
                  </a:cubicBezTo>
                  <a:cubicBezTo>
                    <a:pt x="384" y="2045"/>
                    <a:pt x="1" y="3153"/>
                    <a:pt x="1" y="4601"/>
                  </a:cubicBezTo>
                  <a:cubicBezTo>
                    <a:pt x="1" y="5368"/>
                    <a:pt x="171" y="6092"/>
                    <a:pt x="512" y="6774"/>
                  </a:cubicBezTo>
                  <a:cubicBezTo>
                    <a:pt x="810" y="7455"/>
                    <a:pt x="1321" y="8009"/>
                    <a:pt x="1960" y="8392"/>
                  </a:cubicBezTo>
                  <a:cubicBezTo>
                    <a:pt x="2599" y="8776"/>
                    <a:pt x="3323" y="8989"/>
                    <a:pt x="4175" y="8989"/>
                  </a:cubicBezTo>
                  <a:cubicBezTo>
                    <a:pt x="4900" y="8989"/>
                    <a:pt x="5624" y="8818"/>
                    <a:pt x="6263" y="8435"/>
                  </a:cubicBezTo>
                  <a:cubicBezTo>
                    <a:pt x="6902" y="8094"/>
                    <a:pt x="7413" y="7583"/>
                    <a:pt x="7796" y="6859"/>
                  </a:cubicBezTo>
                  <a:cubicBezTo>
                    <a:pt x="8137" y="6177"/>
                    <a:pt x="8307" y="5368"/>
                    <a:pt x="8307" y="4516"/>
                  </a:cubicBezTo>
                  <a:cubicBezTo>
                    <a:pt x="8307" y="3621"/>
                    <a:pt x="8137" y="2854"/>
                    <a:pt x="7796" y="2173"/>
                  </a:cubicBezTo>
                  <a:cubicBezTo>
                    <a:pt x="7455" y="1491"/>
                    <a:pt x="6987" y="938"/>
                    <a:pt x="6348" y="554"/>
                  </a:cubicBezTo>
                  <a:cubicBezTo>
                    <a:pt x="5709" y="171"/>
                    <a:pt x="4985" y="0"/>
                    <a:pt x="4175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9"/>
            <p:cNvSpPr/>
            <p:nvPr/>
          </p:nvSpPr>
          <p:spPr>
            <a:xfrm>
              <a:off x="4404326" y="3339169"/>
              <a:ext cx="102397" cy="173627"/>
            </a:xfrm>
            <a:custGeom>
              <a:avLst/>
              <a:gdLst/>
              <a:ahLst/>
              <a:cxnLst/>
              <a:rect l="l" t="t" r="r" b="b"/>
              <a:pathLst>
                <a:path w="7839" h="13292" extrusionOk="0">
                  <a:moveTo>
                    <a:pt x="7412" y="1"/>
                  </a:moveTo>
                  <a:lnTo>
                    <a:pt x="0" y="12865"/>
                  </a:lnTo>
                  <a:lnTo>
                    <a:pt x="724" y="13291"/>
                  </a:lnTo>
                  <a:lnTo>
                    <a:pt x="7838" y="980"/>
                  </a:lnTo>
                  <a:lnTo>
                    <a:pt x="7753" y="256"/>
                  </a:lnTo>
                  <a:lnTo>
                    <a:pt x="7412" y="1"/>
                  </a:ln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9"/>
            <p:cNvSpPr/>
            <p:nvPr/>
          </p:nvSpPr>
          <p:spPr>
            <a:xfrm>
              <a:off x="4692563" y="3268501"/>
              <a:ext cx="108510" cy="117419"/>
            </a:xfrm>
            <a:custGeom>
              <a:avLst/>
              <a:gdLst/>
              <a:ahLst/>
              <a:cxnLst/>
              <a:rect l="l" t="t" r="r" b="b"/>
              <a:pathLst>
                <a:path w="8307" h="8989" extrusionOk="0">
                  <a:moveTo>
                    <a:pt x="4175" y="980"/>
                  </a:moveTo>
                  <a:cubicBezTo>
                    <a:pt x="4728" y="980"/>
                    <a:pt x="5282" y="1108"/>
                    <a:pt x="5708" y="1406"/>
                  </a:cubicBezTo>
                  <a:cubicBezTo>
                    <a:pt x="6177" y="1704"/>
                    <a:pt x="6518" y="2130"/>
                    <a:pt x="6773" y="2642"/>
                  </a:cubicBezTo>
                  <a:cubicBezTo>
                    <a:pt x="7029" y="3153"/>
                    <a:pt x="7114" y="3792"/>
                    <a:pt x="7114" y="4516"/>
                  </a:cubicBezTo>
                  <a:cubicBezTo>
                    <a:pt x="7114" y="5624"/>
                    <a:pt x="6858" y="6475"/>
                    <a:pt x="6305" y="7072"/>
                  </a:cubicBezTo>
                  <a:cubicBezTo>
                    <a:pt x="5751" y="7711"/>
                    <a:pt x="5027" y="8009"/>
                    <a:pt x="4175" y="8009"/>
                  </a:cubicBezTo>
                  <a:cubicBezTo>
                    <a:pt x="3323" y="8009"/>
                    <a:pt x="2599" y="7711"/>
                    <a:pt x="2045" y="7114"/>
                  </a:cubicBezTo>
                  <a:cubicBezTo>
                    <a:pt x="1491" y="6475"/>
                    <a:pt x="1193" y="5666"/>
                    <a:pt x="1193" y="4601"/>
                  </a:cubicBezTo>
                  <a:cubicBezTo>
                    <a:pt x="1193" y="3323"/>
                    <a:pt x="1491" y="2386"/>
                    <a:pt x="2087" y="1832"/>
                  </a:cubicBezTo>
                  <a:cubicBezTo>
                    <a:pt x="2641" y="1278"/>
                    <a:pt x="3365" y="980"/>
                    <a:pt x="4175" y="980"/>
                  </a:cubicBezTo>
                  <a:close/>
                  <a:moveTo>
                    <a:pt x="4175" y="1"/>
                  </a:moveTo>
                  <a:cubicBezTo>
                    <a:pt x="2939" y="1"/>
                    <a:pt x="1960" y="384"/>
                    <a:pt x="1150" y="1236"/>
                  </a:cubicBezTo>
                  <a:cubicBezTo>
                    <a:pt x="383" y="2045"/>
                    <a:pt x="0" y="3153"/>
                    <a:pt x="0" y="4601"/>
                  </a:cubicBezTo>
                  <a:cubicBezTo>
                    <a:pt x="0" y="5368"/>
                    <a:pt x="170" y="6092"/>
                    <a:pt x="511" y="6774"/>
                  </a:cubicBezTo>
                  <a:cubicBezTo>
                    <a:pt x="852" y="7455"/>
                    <a:pt x="1321" y="8009"/>
                    <a:pt x="1960" y="8392"/>
                  </a:cubicBezTo>
                  <a:cubicBezTo>
                    <a:pt x="2599" y="8776"/>
                    <a:pt x="3323" y="8989"/>
                    <a:pt x="4175" y="8989"/>
                  </a:cubicBezTo>
                  <a:cubicBezTo>
                    <a:pt x="4899" y="8989"/>
                    <a:pt x="5623" y="8818"/>
                    <a:pt x="6262" y="8435"/>
                  </a:cubicBezTo>
                  <a:cubicBezTo>
                    <a:pt x="6944" y="8094"/>
                    <a:pt x="7412" y="7583"/>
                    <a:pt x="7796" y="6859"/>
                  </a:cubicBezTo>
                  <a:cubicBezTo>
                    <a:pt x="8136" y="6177"/>
                    <a:pt x="8307" y="5368"/>
                    <a:pt x="8307" y="4516"/>
                  </a:cubicBezTo>
                  <a:cubicBezTo>
                    <a:pt x="8307" y="3621"/>
                    <a:pt x="8136" y="2855"/>
                    <a:pt x="7796" y="2173"/>
                  </a:cubicBezTo>
                  <a:cubicBezTo>
                    <a:pt x="7455" y="1491"/>
                    <a:pt x="6986" y="938"/>
                    <a:pt x="6347" y="554"/>
                  </a:cubicBezTo>
                  <a:cubicBezTo>
                    <a:pt x="5708" y="171"/>
                    <a:pt x="4984" y="1"/>
                    <a:pt x="41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9"/>
            <p:cNvSpPr/>
            <p:nvPr/>
          </p:nvSpPr>
          <p:spPr>
            <a:xfrm>
              <a:off x="4821098" y="3270173"/>
              <a:ext cx="89034" cy="113526"/>
            </a:xfrm>
            <a:custGeom>
              <a:avLst/>
              <a:gdLst/>
              <a:ahLst/>
              <a:cxnLst/>
              <a:rect l="l" t="t" r="r" b="b"/>
              <a:pathLst>
                <a:path w="6816" h="8691" extrusionOk="0">
                  <a:moveTo>
                    <a:pt x="0" y="0"/>
                  </a:moveTo>
                  <a:lnTo>
                    <a:pt x="0" y="8690"/>
                  </a:lnTo>
                  <a:lnTo>
                    <a:pt x="1150" y="8690"/>
                  </a:lnTo>
                  <a:lnTo>
                    <a:pt x="1150" y="4601"/>
                  </a:lnTo>
                  <a:lnTo>
                    <a:pt x="5666" y="4601"/>
                  </a:lnTo>
                  <a:lnTo>
                    <a:pt x="5666" y="8690"/>
                  </a:lnTo>
                  <a:lnTo>
                    <a:pt x="6816" y="8690"/>
                  </a:lnTo>
                  <a:lnTo>
                    <a:pt x="6816" y="0"/>
                  </a:lnTo>
                  <a:lnTo>
                    <a:pt x="5666" y="0"/>
                  </a:lnTo>
                  <a:lnTo>
                    <a:pt x="5666" y="3579"/>
                  </a:lnTo>
                  <a:lnTo>
                    <a:pt x="1150" y="3579"/>
                  </a:lnTo>
                  <a:lnTo>
                    <a:pt x="11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9"/>
            <p:cNvSpPr/>
            <p:nvPr/>
          </p:nvSpPr>
          <p:spPr>
            <a:xfrm>
              <a:off x="4740973" y="3400380"/>
              <a:ext cx="11142" cy="183633"/>
            </a:xfrm>
            <a:custGeom>
              <a:avLst/>
              <a:gdLst/>
              <a:ahLst/>
              <a:cxnLst/>
              <a:rect l="l" t="t" r="r" b="b"/>
              <a:pathLst>
                <a:path w="853" h="14058" extrusionOk="0">
                  <a:moveTo>
                    <a:pt x="0" y="0"/>
                  </a:moveTo>
                  <a:lnTo>
                    <a:pt x="0" y="11076"/>
                  </a:lnTo>
                  <a:lnTo>
                    <a:pt x="426" y="14058"/>
                  </a:lnTo>
                  <a:lnTo>
                    <a:pt x="852" y="12737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9"/>
            <p:cNvSpPr/>
            <p:nvPr/>
          </p:nvSpPr>
          <p:spPr>
            <a:xfrm>
              <a:off x="4698128" y="2786625"/>
              <a:ext cx="100163" cy="117419"/>
            </a:xfrm>
            <a:custGeom>
              <a:avLst/>
              <a:gdLst/>
              <a:ahLst/>
              <a:cxnLst/>
              <a:rect l="l" t="t" r="r" b="b"/>
              <a:pathLst>
                <a:path w="7668" h="8989" extrusionOk="0">
                  <a:moveTo>
                    <a:pt x="4089" y="0"/>
                  </a:moveTo>
                  <a:cubicBezTo>
                    <a:pt x="3323" y="0"/>
                    <a:pt x="2599" y="171"/>
                    <a:pt x="1960" y="512"/>
                  </a:cubicBezTo>
                  <a:cubicBezTo>
                    <a:pt x="1321" y="852"/>
                    <a:pt x="852" y="1364"/>
                    <a:pt x="511" y="2045"/>
                  </a:cubicBezTo>
                  <a:cubicBezTo>
                    <a:pt x="170" y="2727"/>
                    <a:pt x="0" y="3493"/>
                    <a:pt x="0" y="4431"/>
                  </a:cubicBezTo>
                  <a:cubicBezTo>
                    <a:pt x="0" y="5240"/>
                    <a:pt x="128" y="6007"/>
                    <a:pt x="426" y="6731"/>
                  </a:cubicBezTo>
                  <a:cubicBezTo>
                    <a:pt x="767" y="7455"/>
                    <a:pt x="1193" y="8009"/>
                    <a:pt x="1789" y="8392"/>
                  </a:cubicBezTo>
                  <a:cubicBezTo>
                    <a:pt x="2386" y="8776"/>
                    <a:pt x="3110" y="8989"/>
                    <a:pt x="4047" y="8989"/>
                  </a:cubicBezTo>
                  <a:cubicBezTo>
                    <a:pt x="4984" y="8989"/>
                    <a:pt x="5751" y="8733"/>
                    <a:pt x="6347" y="8222"/>
                  </a:cubicBezTo>
                  <a:cubicBezTo>
                    <a:pt x="6986" y="7753"/>
                    <a:pt x="7412" y="7029"/>
                    <a:pt x="7668" y="6049"/>
                  </a:cubicBezTo>
                  <a:lnTo>
                    <a:pt x="6518" y="5794"/>
                  </a:lnTo>
                  <a:cubicBezTo>
                    <a:pt x="6347" y="6518"/>
                    <a:pt x="6049" y="7072"/>
                    <a:pt x="5580" y="7413"/>
                  </a:cubicBezTo>
                  <a:cubicBezTo>
                    <a:pt x="5154" y="7796"/>
                    <a:pt x="4601" y="8009"/>
                    <a:pt x="3962" y="8009"/>
                  </a:cubicBezTo>
                  <a:cubicBezTo>
                    <a:pt x="3450" y="8009"/>
                    <a:pt x="2939" y="7839"/>
                    <a:pt x="2471" y="7583"/>
                  </a:cubicBezTo>
                  <a:cubicBezTo>
                    <a:pt x="2045" y="7327"/>
                    <a:pt x="1704" y="6901"/>
                    <a:pt x="1491" y="6348"/>
                  </a:cubicBezTo>
                  <a:cubicBezTo>
                    <a:pt x="1278" y="5794"/>
                    <a:pt x="1150" y="5155"/>
                    <a:pt x="1150" y="4388"/>
                  </a:cubicBezTo>
                  <a:cubicBezTo>
                    <a:pt x="1150" y="3834"/>
                    <a:pt x="1278" y="3281"/>
                    <a:pt x="1448" y="2727"/>
                  </a:cubicBezTo>
                  <a:cubicBezTo>
                    <a:pt x="1619" y="2216"/>
                    <a:pt x="1917" y="1790"/>
                    <a:pt x="2386" y="1449"/>
                  </a:cubicBezTo>
                  <a:cubicBezTo>
                    <a:pt x="2812" y="1151"/>
                    <a:pt x="3408" y="980"/>
                    <a:pt x="4047" y="980"/>
                  </a:cubicBezTo>
                  <a:cubicBezTo>
                    <a:pt x="4643" y="980"/>
                    <a:pt x="5112" y="1108"/>
                    <a:pt x="5495" y="1406"/>
                  </a:cubicBezTo>
                  <a:cubicBezTo>
                    <a:pt x="5879" y="1704"/>
                    <a:pt x="6177" y="2130"/>
                    <a:pt x="6390" y="2769"/>
                  </a:cubicBezTo>
                  <a:lnTo>
                    <a:pt x="7497" y="2514"/>
                  </a:lnTo>
                  <a:cubicBezTo>
                    <a:pt x="7284" y="1704"/>
                    <a:pt x="6858" y="1108"/>
                    <a:pt x="6262" y="639"/>
                  </a:cubicBezTo>
                  <a:cubicBezTo>
                    <a:pt x="5666" y="213"/>
                    <a:pt x="4941" y="0"/>
                    <a:pt x="40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9"/>
            <p:cNvSpPr/>
            <p:nvPr/>
          </p:nvSpPr>
          <p:spPr>
            <a:xfrm>
              <a:off x="4817205" y="2788297"/>
              <a:ext cx="89034" cy="113526"/>
            </a:xfrm>
            <a:custGeom>
              <a:avLst/>
              <a:gdLst/>
              <a:ahLst/>
              <a:cxnLst/>
              <a:rect l="l" t="t" r="r" b="b"/>
              <a:pathLst>
                <a:path w="6816" h="8691" extrusionOk="0">
                  <a:moveTo>
                    <a:pt x="0" y="0"/>
                  </a:moveTo>
                  <a:lnTo>
                    <a:pt x="0" y="8690"/>
                  </a:lnTo>
                  <a:lnTo>
                    <a:pt x="1150" y="8690"/>
                  </a:lnTo>
                  <a:lnTo>
                    <a:pt x="1150" y="4601"/>
                  </a:lnTo>
                  <a:lnTo>
                    <a:pt x="5666" y="4601"/>
                  </a:lnTo>
                  <a:lnTo>
                    <a:pt x="5666" y="8690"/>
                  </a:lnTo>
                  <a:lnTo>
                    <a:pt x="6816" y="8690"/>
                  </a:lnTo>
                  <a:lnTo>
                    <a:pt x="6816" y="0"/>
                  </a:lnTo>
                  <a:lnTo>
                    <a:pt x="5666" y="0"/>
                  </a:lnTo>
                  <a:lnTo>
                    <a:pt x="5666" y="3578"/>
                  </a:lnTo>
                  <a:lnTo>
                    <a:pt x="1150" y="3578"/>
                  </a:lnTo>
                  <a:lnTo>
                    <a:pt x="11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9"/>
            <p:cNvSpPr/>
            <p:nvPr/>
          </p:nvSpPr>
          <p:spPr>
            <a:xfrm>
              <a:off x="4921810" y="2846164"/>
              <a:ext cx="56208" cy="85703"/>
            </a:xfrm>
            <a:custGeom>
              <a:avLst/>
              <a:gdLst/>
              <a:ahLst/>
              <a:cxnLst/>
              <a:rect l="l" t="t" r="r" b="b"/>
              <a:pathLst>
                <a:path w="4303" h="6561" extrusionOk="0">
                  <a:moveTo>
                    <a:pt x="2258" y="0"/>
                  </a:moveTo>
                  <a:cubicBezTo>
                    <a:pt x="1662" y="0"/>
                    <a:pt x="1151" y="171"/>
                    <a:pt x="810" y="469"/>
                  </a:cubicBezTo>
                  <a:cubicBezTo>
                    <a:pt x="427" y="810"/>
                    <a:pt x="214" y="1278"/>
                    <a:pt x="171" y="1875"/>
                  </a:cubicBezTo>
                  <a:lnTo>
                    <a:pt x="980" y="1960"/>
                  </a:lnTo>
                  <a:cubicBezTo>
                    <a:pt x="980" y="1577"/>
                    <a:pt x="1108" y="1236"/>
                    <a:pt x="1321" y="1023"/>
                  </a:cubicBezTo>
                  <a:cubicBezTo>
                    <a:pt x="1577" y="767"/>
                    <a:pt x="1875" y="682"/>
                    <a:pt x="2258" y="682"/>
                  </a:cubicBezTo>
                  <a:cubicBezTo>
                    <a:pt x="2642" y="682"/>
                    <a:pt x="2940" y="767"/>
                    <a:pt x="3153" y="980"/>
                  </a:cubicBezTo>
                  <a:cubicBezTo>
                    <a:pt x="3366" y="1193"/>
                    <a:pt x="3494" y="1491"/>
                    <a:pt x="3494" y="1790"/>
                  </a:cubicBezTo>
                  <a:cubicBezTo>
                    <a:pt x="3494" y="2088"/>
                    <a:pt x="3366" y="2429"/>
                    <a:pt x="3110" y="2769"/>
                  </a:cubicBezTo>
                  <a:cubicBezTo>
                    <a:pt x="2855" y="3110"/>
                    <a:pt x="2386" y="3536"/>
                    <a:pt x="1662" y="4132"/>
                  </a:cubicBezTo>
                  <a:cubicBezTo>
                    <a:pt x="1236" y="4516"/>
                    <a:pt x="853" y="4857"/>
                    <a:pt x="640" y="5112"/>
                  </a:cubicBezTo>
                  <a:cubicBezTo>
                    <a:pt x="384" y="5410"/>
                    <a:pt x="214" y="5709"/>
                    <a:pt x="86" y="6007"/>
                  </a:cubicBezTo>
                  <a:cubicBezTo>
                    <a:pt x="43" y="6177"/>
                    <a:pt x="1" y="6348"/>
                    <a:pt x="1" y="6561"/>
                  </a:cubicBezTo>
                  <a:lnTo>
                    <a:pt x="4303" y="6561"/>
                  </a:lnTo>
                  <a:lnTo>
                    <a:pt x="4303" y="5794"/>
                  </a:lnTo>
                  <a:lnTo>
                    <a:pt x="1108" y="5794"/>
                  </a:lnTo>
                  <a:cubicBezTo>
                    <a:pt x="1193" y="5623"/>
                    <a:pt x="1321" y="5496"/>
                    <a:pt x="1449" y="5325"/>
                  </a:cubicBezTo>
                  <a:cubicBezTo>
                    <a:pt x="1577" y="5197"/>
                    <a:pt x="1917" y="4942"/>
                    <a:pt x="2386" y="4516"/>
                  </a:cubicBezTo>
                  <a:cubicBezTo>
                    <a:pt x="2940" y="4047"/>
                    <a:pt x="3366" y="3664"/>
                    <a:pt x="3621" y="3366"/>
                  </a:cubicBezTo>
                  <a:cubicBezTo>
                    <a:pt x="3877" y="3110"/>
                    <a:pt x="4047" y="2812"/>
                    <a:pt x="4133" y="2599"/>
                  </a:cubicBezTo>
                  <a:cubicBezTo>
                    <a:pt x="4260" y="2343"/>
                    <a:pt x="4303" y="2088"/>
                    <a:pt x="4303" y="1790"/>
                  </a:cubicBezTo>
                  <a:cubicBezTo>
                    <a:pt x="4303" y="1278"/>
                    <a:pt x="4133" y="852"/>
                    <a:pt x="3749" y="512"/>
                  </a:cubicBezTo>
                  <a:cubicBezTo>
                    <a:pt x="3408" y="171"/>
                    <a:pt x="2897" y="0"/>
                    <a:pt x="2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9"/>
            <p:cNvSpPr/>
            <p:nvPr/>
          </p:nvSpPr>
          <p:spPr>
            <a:xfrm>
              <a:off x="4986913" y="2786625"/>
              <a:ext cx="108523" cy="117419"/>
            </a:xfrm>
            <a:custGeom>
              <a:avLst/>
              <a:gdLst/>
              <a:ahLst/>
              <a:cxnLst/>
              <a:rect l="l" t="t" r="r" b="b"/>
              <a:pathLst>
                <a:path w="8308" h="8989" extrusionOk="0">
                  <a:moveTo>
                    <a:pt x="4175" y="980"/>
                  </a:moveTo>
                  <a:cubicBezTo>
                    <a:pt x="4729" y="980"/>
                    <a:pt x="5283" y="1108"/>
                    <a:pt x="5709" y="1406"/>
                  </a:cubicBezTo>
                  <a:cubicBezTo>
                    <a:pt x="6177" y="1704"/>
                    <a:pt x="6518" y="2088"/>
                    <a:pt x="6774" y="2642"/>
                  </a:cubicBezTo>
                  <a:cubicBezTo>
                    <a:pt x="7029" y="3153"/>
                    <a:pt x="7157" y="3792"/>
                    <a:pt x="7157" y="4473"/>
                  </a:cubicBezTo>
                  <a:cubicBezTo>
                    <a:pt x="7157" y="5623"/>
                    <a:pt x="6859" y="6475"/>
                    <a:pt x="6305" y="7072"/>
                  </a:cubicBezTo>
                  <a:cubicBezTo>
                    <a:pt x="5751" y="7668"/>
                    <a:pt x="5027" y="8009"/>
                    <a:pt x="4175" y="8009"/>
                  </a:cubicBezTo>
                  <a:cubicBezTo>
                    <a:pt x="3323" y="8009"/>
                    <a:pt x="2599" y="7668"/>
                    <a:pt x="2045" y="7072"/>
                  </a:cubicBezTo>
                  <a:cubicBezTo>
                    <a:pt x="1492" y="6475"/>
                    <a:pt x="1193" y="5666"/>
                    <a:pt x="1193" y="4601"/>
                  </a:cubicBezTo>
                  <a:cubicBezTo>
                    <a:pt x="1193" y="3281"/>
                    <a:pt x="1492" y="2386"/>
                    <a:pt x="2088" y="1790"/>
                  </a:cubicBezTo>
                  <a:cubicBezTo>
                    <a:pt x="2642" y="1236"/>
                    <a:pt x="3366" y="980"/>
                    <a:pt x="4175" y="980"/>
                  </a:cubicBezTo>
                  <a:close/>
                  <a:moveTo>
                    <a:pt x="4175" y="0"/>
                  </a:moveTo>
                  <a:cubicBezTo>
                    <a:pt x="2940" y="0"/>
                    <a:pt x="1960" y="384"/>
                    <a:pt x="1151" y="1193"/>
                  </a:cubicBezTo>
                  <a:cubicBezTo>
                    <a:pt x="384" y="2003"/>
                    <a:pt x="1" y="3153"/>
                    <a:pt x="1" y="4601"/>
                  </a:cubicBezTo>
                  <a:cubicBezTo>
                    <a:pt x="1" y="5368"/>
                    <a:pt x="171" y="6092"/>
                    <a:pt x="512" y="6774"/>
                  </a:cubicBezTo>
                  <a:cubicBezTo>
                    <a:pt x="853" y="7455"/>
                    <a:pt x="1321" y="8009"/>
                    <a:pt x="1960" y="8392"/>
                  </a:cubicBezTo>
                  <a:cubicBezTo>
                    <a:pt x="2599" y="8776"/>
                    <a:pt x="3366" y="8989"/>
                    <a:pt x="4175" y="8989"/>
                  </a:cubicBezTo>
                  <a:cubicBezTo>
                    <a:pt x="4899" y="8989"/>
                    <a:pt x="5624" y="8818"/>
                    <a:pt x="6263" y="8435"/>
                  </a:cubicBezTo>
                  <a:cubicBezTo>
                    <a:pt x="6944" y="8094"/>
                    <a:pt x="7413" y="7540"/>
                    <a:pt x="7796" y="6859"/>
                  </a:cubicBezTo>
                  <a:cubicBezTo>
                    <a:pt x="8137" y="6177"/>
                    <a:pt x="8307" y="5368"/>
                    <a:pt x="8307" y="4473"/>
                  </a:cubicBezTo>
                  <a:cubicBezTo>
                    <a:pt x="8307" y="3621"/>
                    <a:pt x="8137" y="2855"/>
                    <a:pt x="7796" y="2173"/>
                  </a:cubicBezTo>
                  <a:cubicBezTo>
                    <a:pt x="7498" y="1491"/>
                    <a:pt x="6987" y="938"/>
                    <a:pt x="6348" y="554"/>
                  </a:cubicBezTo>
                  <a:cubicBezTo>
                    <a:pt x="5709" y="171"/>
                    <a:pt x="4985" y="0"/>
                    <a:pt x="4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9"/>
            <p:cNvSpPr/>
            <p:nvPr/>
          </p:nvSpPr>
          <p:spPr>
            <a:xfrm>
              <a:off x="5115449" y="2788297"/>
              <a:ext cx="89047" cy="113526"/>
            </a:xfrm>
            <a:custGeom>
              <a:avLst/>
              <a:gdLst/>
              <a:ahLst/>
              <a:cxnLst/>
              <a:rect l="l" t="t" r="r" b="b"/>
              <a:pathLst>
                <a:path w="6817" h="8691" extrusionOk="0">
                  <a:moveTo>
                    <a:pt x="1" y="0"/>
                  </a:moveTo>
                  <a:lnTo>
                    <a:pt x="1" y="8690"/>
                  </a:lnTo>
                  <a:lnTo>
                    <a:pt x="1151" y="8690"/>
                  </a:lnTo>
                  <a:lnTo>
                    <a:pt x="1151" y="4601"/>
                  </a:lnTo>
                  <a:lnTo>
                    <a:pt x="5666" y="4601"/>
                  </a:lnTo>
                  <a:lnTo>
                    <a:pt x="5666" y="8690"/>
                  </a:lnTo>
                  <a:lnTo>
                    <a:pt x="6817" y="8690"/>
                  </a:lnTo>
                  <a:lnTo>
                    <a:pt x="6817" y="0"/>
                  </a:lnTo>
                  <a:lnTo>
                    <a:pt x="5666" y="0"/>
                  </a:lnTo>
                  <a:lnTo>
                    <a:pt x="5666" y="3578"/>
                  </a:lnTo>
                  <a:lnTo>
                    <a:pt x="1151" y="3578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9"/>
            <p:cNvSpPr/>
            <p:nvPr/>
          </p:nvSpPr>
          <p:spPr>
            <a:xfrm>
              <a:off x="4740973" y="2918504"/>
              <a:ext cx="11142" cy="183084"/>
            </a:xfrm>
            <a:custGeom>
              <a:avLst/>
              <a:gdLst/>
              <a:ahLst/>
              <a:cxnLst/>
              <a:rect l="l" t="t" r="r" b="b"/>
              <a:pathLst>
                <a:path w="853" h="14016" extrusionOk="0">
                  <a:moveTo>
                    <a:pt x="0" y="0"/>
                  </a:moveTo>
                  <a:lnTo>
                    <a:pt x="0" y="13845"/>
                  </a:lnTo>
                  <a:lnTo>
                    <a:pt x="426" y="14015"/>
                  </a:lnTo>
                  <a:lnTo>
                    <a:pt x="852" y="13589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9"/>
            <p:cNvSpPr/>
            <p:nvPr/>
          </p:nvSpPr>
          <p:spPr>
            <a:xfrm>
              <a:off x="5274589" y="3551735"/>
              <a:ext cx="108523" cy="117419"/>
            </a:xfrm>
            <a:custGeom>
              <a:avLst/>
              <a:gdLst/>
              <a:ahLst/>
              <a:cxnLst/>
              <a:rect l="l" t="t" r="r" b="b"/>
              <a:pathLst>
                <a:path w="8308" h="8989" extrusionOk="0">
                  <a:moveTo>
                    <a:pt x="4176" y="980"/>
                  </a:moveTo>
                  <a:cubicBezTo>
                    <a:pt x="4729" y="980"/>
                    <a:pt x="5241" y="1150"/>
                    <a:pt x="5709" y="1448"/>
                  </a:cubicBezTo>
                  <a:cubicBezTo>
                    <a:pt x="6178" y="1747"/>
                    <a:pt x="6518" y="2130"/>
                    <a:pt x="6774" y="2684"/>
                  </a:cubicBezTo>
                  <a:cubicBezTo>
                    <a:pt x="6987" y="3195"/>
                    <a:pt x="7115" y="3791"/>
                    <a:pt x="7115" y="4515"/>
                  </a:cubicBezTo>
                  <a:cubicBezTo>
                    <a:pt x="7115" y="5623"/>
                    <a:pt x="6817" y="6518"/>
                    <a:pt x="6263" y="7114"/>
                  </a:cubicBezTo>
                  <a:cubicBezTo>
                    <a:pt x="5709" y="7710"/>
                    <a:pt x="4985" y="8009"/>
                    <a:pt x="4133" y="8009"/>
                  </a:cubicBezTo>
                  <a:cubicBezTo>
                    <a:pt x="3281" y="8009"/>
                    <a:pt x="2599" y="7710"/>
                    <a:pt x="2003" y="7114"/>
                  </a:cubicBezTo>
                  <a:cubicBezTo>
                    <a:pt x="1449" y="6518"/>
                    <a:pt x="1194" y="5666"/>
                    <a:pt x="1194" y="4643"/>
                  </a:cubicBezTo>
                  <a:cubicBezTo>
                    <a:pt x="1194" y="3323"/>
                    <a:pt x="1449" y="2386"/>
                    <a:pt x="2046" y="1832"/>
                  </a:cubicBezTo>
                  <a:cubicBezTo>
                    <a:pt x="2642" y="1278"/>
                    <a:pt x="3324" y="980"/>
                    <a:pt x="4176" y="980"/>
                  </a:cubicBezTo>
                  <a:close/>
                  <a:moveTo>
                    <a:pt x="4133" y="0"/>
                  </a:moveTo>
                  <a:cubicBezTo>
                    <a:pt x="2940" y="0"/>
                    <a:pt x="1918" y="426"/>
                    <a:pt x="1151" y="1235"/>
                  </a:cubicBezTo>
                  <a:cubicBezTo>
                    <a:pt x="384" y="2045"/>
                    <a:pt x="1" y="3195"/>
                    <a:pt x="1" y="4643"/>
                  </a:cubicBezTo>
                  <a:cubicBezTo>
                    <a:pt x="1" y="5367"/>
                    <a:pt x="171" y="6092"/>
                    <a:pt x="470" y="6816"/>
                  </a:cubicBezTo>
                  <a:cubicBezTo>
                    <a:pt x="810" y="7497"/>
                    <a:pt x="1321" y="8009"/>
                    <a:pt x="1960" y="8435"/>
                  </a:cubicBezTo>
                  <a:cubicBezTo>
                    <a:pt x="2599" y="8818"/>
                    <a:pt x="3324" y="8988"/>
                    <a:pt x="4133" y="8988"/>
                  </a:cubicBezTo>
                  <a:cubicBezTo>
                    <a:pt x="4900" y="8988"/>
                    <a:pt x="5624" y="8818"/>
                    <a:pt x="6263" y="8477"/>
                  </a:cubicBezTo>
                  <a:cubicBezTo>
                    <a:pt x="6902" y="8094"/>
                    <a:pt x="7413" y="7583"/>
                    <a:pt x="7754" y="6901"/>
                  </a:cubicBezTo>
                  <a:cubicBezTo>
                    <a:pt x="8137" y="6177"/>
                    <a:pt x="8308" y="5410"/>
                    <a:pt x="8308" y="4515"/>
                  </a:cubicBezTo>
                  <a:cubicBezTo>
                    <a:pt x="8308" y="3664"/>
                    <a:pt x="8137" y="2897"/>
                    <a:pt x="7796" y="2173"/>
                  </a:cubicBezTo>
                  <a:cubicBezTo>
                    <a:pt x="7456" y="1491"/>
                    <a:pt x="6987" y="980"/>
                    <a:pt x="6306" y="596"/>
                  </a:cubicBezTo>
                  <a:cubicBezTo>
                    <a:pt x="5667" y="213"/>
                    <a:pt x="4942" y="0"/>
                    <a:pt x="4133" y="0"/>
                  </a:cubicBezTo>
                  <a:close/>
                </a:path>
              </a:pathLst>
            </a:custGeom>
            <a:solidFill>
              <a:srgbClr val="C033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9"/>
            <p:cNvSpPr/>
            <p:nvPr/>
          </p:nvSpPr>
          <p:spPr>
            <a:xfrm>
              <a:off x="7466424" y="4236144"/>
              <a:ext cx="23382" cy="30070"/>
            </a:xfrm>
            <a:custGeom>
              <a:avLst/>
              <a:gdLst/>
              <a:ahLst/>
              <a:cxnLst/>
              <a:rect l="l" t="t" r="r" b="b"/>
              <a:pathLst>
                <a:path w="1790" h="2302" extrusionOk="0">
                  <a:moveTo>
                    <a:pt x="1065" y="1"/>
                  </a:moveTo>
                  <a:lnTo>
                    <a:pt x="0" y="1875"/>
                  </a:lnTo>
                  <a:lnTo>
                    <a:pt x="724" y="2301"/>
                  </a:lnTo>
                  <a:lnTo>
                    <a:pt x="1789" y="427"/>
                  </a:lnTo>
                  <a:lnTo>
                    <a:pt x="1065" y="1"/>
                  </a:ln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9"/>
            <p:cNvSpPr/>
            <p:nvPr/>
          </p:nvSpPr>
          <p:spPr>
            <a:xfrm>
              <a:off x="7438601" y="4284005"/>
              <a:ext cx="23930" cy="30057"/>
            </a:xfrm>
            <a:custGeom>
              <a:avLst/>
              <a:gdLst/>
              <a:ahLst/>
              <a:cxnLst/>
              <a:rect l="l" t="t" r="r" b="b"/>
              <a:pathLst>
                <a:path w="1832" h="2301" extrusionOk="0">
                  <a:moveTo>
                    <a:pt x="1108" y="0"/>
                  </a:moveTo>
                  <a:lnTo>
                    <a:pt x="0" y="1875"/>
                  </a:lnTo>
                  <a:lnTo>
                    <a:pt x="767" y="2301"/>
                  </a:lnTo>
                  <a:lnTo>
                    <a:pt x="1832" y="469"/>
                  </a:lnTo>
                  <a:lnTo>
                    <a:pt x="1108" y="0"/>
                  </a:ln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9"/>
            <p:cNvSpPr/>
            <p:nvPr/>
          </p:nvSpPr>
          <p:spPr>
            <a:xfrm>
              <a:off x="7411327" y="4331853"/>
              <a:ext cx="23944" cy="29508"/>
            </a:xfrm>
            <a:custGeom>
              <a:avLst/>
              <a:gdLst/>
              <a:ahLst/>
              <a:cxnLst/>
              <a:rect l="l" t="t" r="r" b="b"/>
              <a:pathLst>
                <a:path w="1833" h="2259" extrusionOk="0">
                  <a:moveTo>
                    <a:pt x="1108" y="1"/>
                  </a:moveTo>
                  <a:lnTo>
                    <a:pt x="1" y="1833"/>
                  </a:lnTo>
                  <a:lnTo>
                    <a:pt x="725" y="2259"/>
                  </a:lnTo>
                  <a:lnTo>
                    <a:pt x="1832" y="427"/>
                  </a:lnTo>
                  <a:lnTo>
                    <a:pt x="1108" y="1"/>
                  </a:ln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9"/>
            <p:cNvSpPr/>
            <p:nvPr/>
          </p:nvSpPr>
          <p:spPr>
            <a:xfrm>
              <a:off x="7384065" y="4379153"/>
              <a:ext cx="23382" cy="30057"/>
            </a:xfrm>
            <a:custGeom>
              <a:avLst/>
              <a:gdLst/>
              <a:ahLst/>
              <a:cxnLst/>
              <a:rect l="l" t="t" r="r" b="b"/>
              <a:pathLst>
                <a:path w="1790" h="2301" extrusionOk="0">
                  <a:moveTo>
                    <a:pt x="1065" y="1"/>
                  </a:moveTo>
                  <a:lnTo>
                    <a:pt x="0" y="1875"/>
                  </a:lnTo>
                  <a:lnTo>
                    <a:pt x="725" y="2301"/>
                  </a:lnTo>
                  <a:lnTo>
                    <a:pt x="1790" y="469"/>
                  </a:lnTo>
                  <a:lnTo>
                    <a:pt x="1065" y="1"/>
                  </a:ln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9"/>
            <p:cNvSpPr/>
            <p:nvPr/>
          </p:nvSpPr>
          <p:spPr>
            <a:xfrm>
              <a:off x="3962500" y="4236144"/>
              <a:ext cx="23944" cy="30070"/>
            </a:xfrm>
            <a:custGeom>
              <a:avLst/>
              <a:gdLst/>
              <a:ahLst/>
              <a:cxnLst/>
              <a:rect l="l" t="t" r="r" b="b"/>
              <a:pathLst>
                <a:path w="1833" h="2302" extrusionOk="0">
                  <a:moveTo>
                    <a:pt x="768" y="1"/>
                  </a:moveTo>
                  <a:lnTo>
                    <a:pt x="1" y="427"/>
                  </a:lnTo>
                  <a:lnTo>
                    <a:pt x="1066" y="2301"/>
                  </a:lnTo>
                  <a:lnTo>
                    <a:pt x="1833" y="1875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9"/>
            <p:cNvSpPr/>
            <p:nvPr/>
          </p:nvSpPr>
          <p:spPr>
            <a:xfrm>
              <a:off x="3989774" y="4284005"/>
              <a:ext cx="23931" cy="30057"/>
            </a:xfrm>
            <a:custGeom>
              <a:avLst/>
              <a:gdLst/>
              <a:ahLst/>
              <a:cxnLst/>
              <a:rect l="l" t="t" r="r" b="b"/>
              <a:pathLst>
                <a:path w="1832" h="2301" extrusionOk="0">
                  <a:moveTo>
                    <a:pt x="767" y="0"/>
                  </a:moveTo>
                  <a:lnTo>
                    <a:pt x="0" y="426"/>
                  </a:lnTo>
                  <a:lnTo>
                    <a:pt x="1108" y="2301"/>
                  </a:lnTo>
                  <a:lnTo>
                    <a:pt x="1832" y="1875"/>
                  </a:lnTo>
                  <a:lnTo>
                    <a:pt x="767" y="0"/>
                  </a:ln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9"/>
            <p:cNvSpPr/>
            <p:nvPr/>
          </p:nvSpPr>
          <p:spPr>
            <a:xfrm>
              <a:off x="4017036" y="4331305"/>
              <a:ext cx="23944" cy="30057"/>
            </a:xfrm>
            <a:custGeom>
              <a:avLst/>
              <a:gdLst/>
              <a:ahLst/>
              <a:cxnLst/>
              <a:rect l="l" t="t" r="r" b="b"/>
              <a:pathLst>
                <a:path w="1833" h="2301" extrusionOk="0">
                  <a:moveTo>
                    <a:pt x="767" y="0"/>
                  </a:moveTo>
                  <a:lnTo>
                    <a:pt x="1" y="426"/>
                  </a:lnTo>
                  <a:lnTo>
                    <a:pt x="1108" y="2301"/>
                  </a:lnTo>
                  <a:lnTo>
                    <a:pt x="1832" y="1875"/>
                  </a:lnTo>
                  <a:lnTo>
                    <a:pt x="767" y="0"/>
                  </a:ln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9"/>
            <p:cNvSpPr/>
            <p:nvPr/>
          </p:nvSpPr>
          <p:spPr>
            <a:xfrm>
              <a:off x="4044859" y="4379153"/>
              <a:ext cx="23382" cy="30057"/>
            </a:xfrm>
            <a:custGeom>
              <a:avLst/>
              <a:gdLst/>
              <a:ahLst/>
              <a:cxnLst/>
              <a:rect l="l" t="t" r="r" b="b"/>
              <a:pathLst>
                <a:path w="1790" h="2301" extrusionOk="0">
                  <a:moveTo>
                    <a:pt x="725" y="1"/>
                  </a:moveTo>
                  <a:lnTo>
                    <a:pt x="0" y="427"/>
                  </a:lnTo>
                  <a:lnTo>
                    <a:pt x="1065" y="2301"/>
                  </a:lnTo>
                  <a:lnTo>
                    <a:pt x="1790" y="1875"/>
                  </a:lnTo>
                  <a:lnTo>
                    <a:pt x="725" y="1"/>
                  </a:ln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9"/>
            <p:cNvSpPr/>
            <p:nvPr/>
          </p:nvSpPr>
          <p:spPr>
            <a:xfrm>
              <a:off x="4238498" y="3339730"/>
              <a:ext cx="23944" cy="30057"/>
            </a:xfrm>
            <a:custGeom>
              <a:avLst/>
              <a:gdLst/>
              <a:ahLst/>
              <a:cxnLst/>
              <a:rect l="l" t="t" r="r" b="b"/>
              <a:pathLst>
                <a:path w="1833" h="2301" extrusionOk="0">
                  <a:moveTo>
                    <a:pt x="725" y="0"/>
                  </a:moveTo>
                  <a:lnTo>
                    <a:pt x="1" y="469"/>
                  </a:lnTo>
                  <a:lnTo>
                    <a:pt x="1108" y="2300"/>
                  </a:lnTo>
                  <a:lnTo>
                    <a:pt x="1832" y="1874"/>
                  </a:lnTo>
                  <a:lnTo>
                    <a:pt x="725" y="0"/>
                  </a:ln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9"/>
            <p:cNvSpPr/>
            <p:nvPr/>
          </p:nvSpPr>
          <p:spPr>
            <a:xfrm>
              <a:off x="4265772" y="3387578"/>
              <a:ext cx="23931" cy="29508"/>
            </a:xfrm>
            <a:custGeom>
              <a:avLst/>
              <a:gdLst/>
              <a:ahLst/>
              <a:cxnLst/>
              <a:rect l="l" t="t" r="r" b="b"/>
              <a:pathLst>
                <a:path w="1832" h="2259" extrusionOk="0">
                  <a:moveTo>
                    <a:pt x="767" y="1"/>
                  </a:moveTo>
                  <a:lnTo>
                    <a:pt x="0" y="427"/>
                  </a:lnTo>
                  <a:lnTo>
                    <a:pt x="1108" y="2258"/>
                  </a:lnTo>
                  <a:lnTo>
                    <a:pt x="1832" y="1832"/>
                  </a:lnTo>
                  <a:lnTo>
                    <a:pt x="767" y="1"/>
                  </a:ln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9"/>
            <p:cNvSpPr/>
            <p:nvPr/>
          </p:nvSpPr>
          <p:spPr>
            <a:xfrm>
              <a:off x="4293582" y="3435439"/>
              <a:ext cx="23944" cy="29495"/>
            </a:xfrm>
            <a:custGeom>
              <a:avLst/>
              <a:gdLst/>
              <a:ahLst/>
              <a:cxnLst/>
              <a:rect l="l" t="t" r="r" b="b"/>
              <a:pathLst>
                <a:path w="1833" h="2258" extrusionOk="0">
                  <a:moveTo>
                    <a:pt x="768" y="0"/>
                  </a:moveTo>
                  <a:lnTo>
                    <a:pt x="1" y="426"/>
                  </a:lnTo>
                  <a:lnTo>
                    <a:pt x="1066" y="2258"/>
                  </a:lnTo>
                  <a:lnTo>
                    <a:pt x="1833" y="1832"/>
                  </a:lnTo>
                  <a:lnTo>
                    <a:pt x="768" y="0"/>
                  </a:ln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9"/>
            <p:cNvSpPr/>
            <p:nvPr/>
          </p:nvSpPr>
          <p:spPr>
            <a:xfrm>
              <a:off x="4320857" y="3482726"/>
              <a:ext cx="23944" cy="29508"/>
            </a:xfrm>
            <a:custGeom>
              <a:avLst/>
              <a:gdLst/>
              <a:ahLst/>
              <a:cxnLst/>
              <a:rect l="l" t="t" r="r" b="b"/>
              <a:pathLst>
                <a:path w="1833" h="2259" extrusionOk="0">
                  <a:moveTo>
                    <a:pt x="767" y="1"/>
                  </a:moveTo>
                  <a:lnTo>
                    <a:pt x="0" y="427"/>
                  </a:lnTo>
                  <a:lnTo>
                    <a:pt x="1108" y="2259"/>
                  </a:lnTo>
                  <a:lnTo>
                    <a:pt x="1832" y="1833"/>
                  </a:lnTo>
                  <a:lnTo>
                    <a:pt x="767" y="1"/>
                  </a:ln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9"/>
            <p:cNvSpPr txBox="1"/>
            <p:nvPr/>
          </p:nvSpPr>
          <p:spPr>
            <a:xfrm>
              <a:off x="1395500" y="3558875"/>
              <a:ext cx="27885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Amylopectin </a:t>
              </a: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is a branched-chain polymer of α-glucose.</a:t>
              </a:r>
              <a:endParaRPr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Starch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24" name="Google Shape;624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sp>
        <p:nvSpPr>
          <p:cNvPr id="625" name="Google Shape;625;p4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Plants create glucose during </a:t>
            </a:r>
            <a:r>
              <a:rPr lang="en" sz="1700" b="1">
                <a:solidFill>
                  <a:srgbClr val="136B19"/>
                </a:solidFill>
              </a:rPr>
              <a:t>photosynthesis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Excess glucose is converted into </a:t>
            </a:r>
            <a:r>
              <a:rPr lang="en" sz="1700" b="1">
                <a:solidFill>
                  <a:srgbClr val="CCCCCC"/>
                </a:solidFill>
              </a:rPr>
              <a:t>starch </a:t>
            </a:r>
            <a:r>
              <a:rPr lang="en" sz="1700">
                <a:solidFill>
                  <a:srgbClr val="CCCCCC"/>
                </a:solidFill>
              </a:rPr>
              <a:t>by plants.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When the plant needs more energy, it will </a:t>
            </a:r>
            <a:r>
              <a:rPr lang="en" sz="1300" b="1">
                <a:solidFill>
                  <a:srgbClr val="CCCCCC"/>
                </a:solidFill>
              </a:rPr>
              <a:t>hydrolyse</a:t>
            </a:r>
            <a:r>
              <a:rPr lang="en" sz="1300">
                <a:solidFill>
                  <a:srgbClr val="CCCCCC"/>
                </a:solidFill>
              </a:rPr>
              <a:t> starch back into glucose.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Starch is a </a:t>
            </a:r>
            <a:r>
              <a:rPr lang="en" sz="1700" b="1">
                <a:solidFill>
                  <a:srgbClr val="CCCCCC"/>
                </a:solidFill>
              </a:rPr>
              <a:t>mixture </a:t>
            </a:r>
            <a:r>
              <a:rPr lang="en" sz="1700">
                <a:solidFill>
                  <a:srgbClr val="CCCCCC"/>
                </a:solidFill>
              </a:rPr>
              <a:t>of amylose and amylopectin.</a:t>
            </a:r>
            <a:endParaRPr sz="17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Amylose is a long, </a:t>
            </a:r>
            <a:r>
              <a:rPr lang="en" sz="1700" b="1">
                <a:solidFill>
                  <a:srgbClr val="CCCCCC"/>
                </a:solidFill>
              </a:rPr>
              <a:t>unbranched</a:t>
            </a:r>
            <a:r>
              <a:rPr lang="en" sz="1700">
                <a:solidFill>
                  <a:srgbClr val="CCCCCC"/>
                </a:solidFill>
              </a:rPr>
              <a:t>, chain of α-glucose.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Amylose has a coiled structure.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This makes it very compact and good for </a:t>
            </a:r>
            <a:r>
              <a:rPr lang="en" sz="1300" b="1">
                <a:solidFill>
                  <a:srgbClr val="CCCCCC"/>
                </a:solidFill>
              </a:rPr>
              <a:t>storage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Amylopectin is a long, </a:t>
            </a:r>
            <a:r>
              <a:rPr lang="en" sz="1700" b="1">
                <a:solidFill>
                  <a:srgbClr val="CCCCCC"/>
                </a:solidFill>
              </a:rPr>
              <a:t>branched </a:t>
            </a:r>
            <a:r>
              <a:rPr lang="en" sz="1700">
                <a:solidFill>
                  <a:srgbClr val="CCCCCC"/>
                </a:solidFill>
              </a:rPr>
              <a:t>chain of α-glucose.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Amylopectin has </a:t>
            </a:r>
            <a:r>
              <a:rPr lang="en" sz="1300" b="1">
                <a:solidFill>
                  <a:srgbClr val="CCCCCC"/>
                </a:solidFill>
              </a:rPr>
              <a:t>side </a:t>
            </a:r>
            <a:r>
              <a:rPr lang="en" sz="1300">
                <a:solidFill>
                  <a:srgbClr val="CCCCCC"/>
                </a:solidFill>
              </a:rPr>
              <a:t>branches which increase its surface area.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This means it can be quickly </a:t>
            </a:r>
            <a:r>
              <a:rPr lang="en" sz="1300" b="1">
                <a:solidFill>
                  <a:srgbClr val="CCCCCC"/>
                </a:solidFill>
              </a:rPr>
              <a:t>broken down </a:t>
            </a:r>
            <a:r>
              <a:rPr lang="en" sz="1300">
                <a:solidFill>
                  <a:srgbClr val="CCCCCC"/>
                </a:solidFill>
              </a:rPr>
              <a:t>by enzymes.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Starch is </a:t>
            </a:r>
            <a:r>
              <a:rPr lang="en" sz="1700" b="1">
                <a:solidFill>
                  <a:srgbClr val="CCCCCC"/>
                </a:solidFill>
              </a:rPr>
              <a:t>insoluble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As it doesn’t affect the water potential of cells, starch is an excellent storage molecule.</a:t>
            </a:r>
            <a:endParaRPr sz="1300">
              <a:solidFill>
                <a:srgbClr val="CCCCCC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sp>
        <p:nvSpPr>
          <p:cNvPr id="631" name="Google Shape;631;p41"/>
          <p:cNvSpPr txBox="1"/>
          <p:nvPr/>
        </p:nvSpPr>
        <p:spPr>
          <a:xfrm>
            <a:off x="4055525" y="2371650"/>
            <a:ext cx="4445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Starch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is the energy storage molecule found in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plants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632" name="Google Shape;63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428163" cy="5143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33" name="Google Shape;633;p41"/>
          <p:cNvCxnSpPr/>
          <p:nvPr/>
        </p:nvCxnSpPr>
        <p:spPr>
          <a:xfrm>
            <a:off x="3428175" y="-6600"/>
            <a:ext cx="0" cy="51501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grpSp>
        <p:nvGrpSpPr>
          <p:cNvPr id="639" name="Google Shape;639;p42"/>
          <p:cNvGrpSpPr/>
          <p:nvPr/>
        </p:nvGrpSpPr>
        <p:grpSpPr>
          <a:xfrm>
            <a:off x="1406675" y="659875"/>
            <a:ext cx="1398400" cy="3823760"/>
            <a:chOff x="1644075" y="659875"/>
            <a:chExt cx="1398400" cy="3823760"/>
          </a:xfrm>
        </p:grpSpPr>
        <p:sp>
          <p:nvSpPr>
            <p:cNvPr id="640" name="Google Shape;640;p42"/>
            <p:cNvSpPr/>
            <p:nvPr/>
          </p:nvSpPr>
          <p:spPr>
            <a:xfrm>
              <a:off x="1644075" y="3072915"/>
              <a:ext cx="1398400" cy="797800"/>
            </a:xfrm>
            <a:custGeom>
              <a:avLst/>
              <a:gdLst/>
              <a:ahLst/>
              <a:cxnLst/>
              <a:rect l="l" t="t" r="r" b="b"/>
              <a:pathLst>
                <a:path w="69920" h="39890" extrusionOk="0">
                  <a:moveTo>
                    <a:pt x="69919" y="9408"/>
                  </a:moveTo>
                  <a:lnTo>
                    <a:pt x="69919" y="10024"/>
                  </a:lnTo>
                  <a:lnTo>
                    <a:pt x="69632" y="10764"/>
                  </a:lnTo>
                  <a:lnTo>
                    <a:pt x="69303" y="11380"/>
                  </a:lnTo>
                  <a:lnTo>
                    <a:pt x="68687" y="11832"/>
                  </a:lnTo>
                  <a:lnTo>
                    <a:pt x="68071" y="12448"/>
                  </a:lnTo>
                  <a:lnTo>
                    <a:pt x="67331" y="13064"/>
                  </a:lnTo>
                  <a:lnTo>
                    <a:pt x="66222" y="13557"/>
                  </a:lnTo>
                  <a:lnTo>
                    <a:pt x="64702" y="14297"/>
                  </a:lnTo>
                  <a:lnTo>
                    <a:pt x="62853" y="14913"/>
                  </a:lnTo>
                  <a:lnTo>
                    <a:pt x="59937" y="15858"/>
                  </a:lnTo>
                  <a:lnTo>
                    <a:pt x="56691" y="16762"/>
                  </a:lnTo>
                  <a:lnTo>
                    <a:pt x="51433" y="17871"/>
                  </a:lnTo>
                  <a:lnTo>
                    <a:pt x="33276" y="21568"/>
                  </a:lnTo>
                  <a:lnTo>
                    <a:pt x="27114" y="22924"/>
                  </a:lnTo>
                  <a:lnTo>
                    <a:pt x="22184" y="24156"/>
                  </a:lnTo>
                  <a:lnTo>
                    <a:pt x="18322" y="25265"/>
                  </a:lnTo>
                  <a:lnTo>
                    <a:pt x="14790" y="26498"/>
                  </a:lnTo>
                  <a:lnTo>
                    <a:pt x="12325" y="27401"/>
                  </a:lnTo>
                  <a:lnTo>
                    <a:pt x="10024" y="28469"/>
                  </a:lnTo>
                  <a:lnTo>
                    <a:pt x="7847" y="29702"/>
                  </a:lnTo>
                  <a:lnTo>
                    <a:pt x="6615" y="30482"/>
                  </a:lnTo>
                  <a:lnTo>
                    <a:pt x="5382" y="31427"/>
                  </a:lnTo>
                  <a:lnTo>
                    <a:pt x="4314" y="32167"/>
                  </a:lnTo>
                  <a:lnTo>
                    <a:pt x="3369" y="33276"/>
                  </a:lnTo>
                  <a:lnTo>
                    <a:pt x="2630" y="34180"/>
                  </a:lnTo>
                  <a:lnTo>
                    <a:pt x="2014" y="35289"/>
                  </a:lnTo>
                  <a:lnTo>
                    <a:pt x="1397" y="36357"/>
                  </a:lnTo>
                  <a:lnTo>
                    <a:pt x="904" y="37425"/>
                  </a:lnTo>
                  <a:lnTo>
                    <a:pt x="781" y="38657"/>
                  </a:lnTo>
                  <a:lnTo>
                    <a:pt x="617" y="39274"/>
                  </a:lnTo>
                  <a:lnTo>
                    <a:pt x="617" y="39890"/>
                  </a:lnTo>
                  <a:lnTo>
                    <a:pt x="1" y="30482"/>
                  </a:lnTo>
                  <a:lnTo>
                    <a:pt x="165" y="29250"/>
                  </a:lnTo>
                  <a:lnTo>
                    <a:pt x="288" y="28018"/>
                  </a:lnTo>
                  <a:lnTo>
                    <a:pt x="781" y="26949"/>
                  </a:lnTo>
                  <a:lnTo>
                    <a:pt x="1233" y="25881"/>
                  </a:lnTo>
                  <a:lnTo>
                    <a:pt x="2014" y="24772"/>
                  </a:lnTo>
                  <a:lnTo>
                    <a:pt x="2753" y="23868"/>
                  </a:lnTo>
                  <a:lnTo>
                    <a:pt x="3698" y="22924"/>
                  </a:lnTo>
                  <a:lnTo>
                    <a:pt x="4766" y="22020"/>
                  </a:lnTo>
                  <a:lnTo>
                    <a:pt x="5998" y="21075"/>
                  </a:lnTo>
                  <a:lnTo>
                    <a:pt x="7231" y="20336"/>
                  </a:lnTo>
                  <a:lnTo>
                    <a:pt x="9408" y="19103"/>
                  </a:lnTo>
                  <a:lnTo>
                    <a:pt x="11709" y="18158"/>
                  </a:lnTo>
                  <a:lnTo>
                    <a:pt x="14173" y="17090"/>
                  </a:lnTo>
                  <a:lnTo>
                    <a:pt x="16803" y="16145"/>
                  </a:lnTo>
                  <a:lnTo>
                    <a:pt x="20500" y="15077"/>
                  </a:lnTo>
                  <a:lnTo>
                    <a:pt x="24485" y="14009"/>
                  </a:lnTo>
                  <a:lnTo>
                    <a:pt x="29578" y="12777"/>
                  </a:lnTo>
                  <a:lnTo>
                    <a:pt x="37753" y="11093"/>
                  </a:lnTo>
                  <a:lnTo>
                    <a:pt x="51762" y="8299"/>
                  </a:lnTo>
                  <a:lnTo>
                    <a:pt x="56979" y="7067"/>
                  </a:lnTo>
                  <a:lnTo>
                    <a:pt x="60060" y="6286"/>
                  </a:lnTo>
                  <a:lnTo>
                    <a:pt x="62853" y="5382"/>
                  </a:lnTo>
                  <a:lnTo>
                    <a:pt x="64538" y="4602"/>
                  </a:lnTo>
                  <a:lnTo>
                    <a:pt x="66099" y="3986"/>
                  </a:lnTo>
                  <a:lnTo>
                    <a:pt x="67003" y="3369"/>
                  </a:lnTo>
                  <a:lnTo>
                    <a:pt x="67783" y="2753"/>
                  </a:lnTo>
                  <a:lnTo>
                    <a:pt x="68399" y="2301"/>
                  </a:lnTo>
                  <a:lnTo>
                    <a:pt x="68851" y="1685"/>
                  </a:lnTo>
                  <a:lnTo>
                    <a:pt x="69180" y="1069"/>
                  </a:lnTo>
                  <a:lnTo>
                    <a:pt x="69303" y="288"/>
                  </a:lnTo>
                  <a:lnTo>
                    <a:pt x="69303" y="1"/>
                  </a:lnTo>
                  <a:close/>
                </a:path>
              </a:pathLst>
            </a:custGeom>
            <a:solidFill>
              <a:srgbClr val="136B19">
                <a:alpha val="14880"/>
              </a:srgbClr>
            </a:solidFill>
            <a:ln w="19525" cap="rnd" cmpd="sng">
              <a:solidFill>
                <a:srgbClr val="136B19"/>
              </a:solidFill>
              <a:prstDash val="solid"/>
              <a:miter lim="410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42"/>
            <p:cNvSpPr/>
            <p:nvPr/>
          </p:nvSpPr>
          <p:spPr>
            <a:xfrm>
              <a:off x="1644075" y="1883235"/>
              <a:ext cx="1398400" cy="797800"/>
            </a:xfrm>
            <a:custGeom>
              <a:avLst/>
              <a:gdLst/>
              <a:ahLst/>
              <a:cxnLst/>
              <a:rect l="l" t="t" r="r" b="b"/>
              <a:pathLst>
                <a:path w="69920" h="39890" extrusionOk="0">
                  <a:moveTo>
                    <a:pt x="69919" y="9408"/>
                  </a:moveTo>
                  <a:lnTo>
                    <a:pt x="69919" y="10024"/>
                  </a:lnTo>
                  <a:lnTo>
                    <a:pt x="69632" y="10805"/>
                  </a:lnTo>
                  <a:lnTo>
                    <a:pt x="69303" y="11421"/>
                  </a:lnTo>
                  <a:lnTo>
                    <a:pt x="68687" y="12037"/>
                  </a:lnTo>
                  <a:lnTo>
                    <a:pt x="68071" y="12489"/>
                  </a:lnTo>
                  <a:lnTo>
                    <a:pt x="67331" y="13105"/>
                  </a:lnTo>
                  <a:lnTo>
                    <a:pt x="66222" y="13557"/>
                  </a:lnTo>
                  <a:lnTo>
                    <a:pt x="64702" y="14338"/>
                  </a:lnTo>
                  <a:lnTo>
                    <a:pt x="62853" y="15118"/>
                  </a:lnTo>
                  <a:lnTo>
                    <a:pt x="59937" y="15858"/>
                  </a:lnTo>
                  <a:lnTo>
                    <a:pt x="56691" y="16803"/>
                  </a:lnTo>
                  <a:lnTo>
                    <a:pt x="51433" y="17871"/>
                  </a:lnTo>
                  <a:lnTo>
                    <a:pt x="33276" y="21568"/>
                  </a:lnTo>
                  <a:lnTo>
                    <a:pt x="27114" y="22965"/>
                  </a:lnTo>
                  <a:lnTo>
                    <a:pt x="22184" y="24197"/>
                  </a:lnTo>
                  <a:lnTo>
                    <a:pt x="18322" y="25265"/>
                  </a:lnTo>
                  <a:lnTo>
                    <a:pt x="14790" y="26498"/>
                  </a:lnTo>
                  <a:lnTo>
                    <a:pt x="12325" y="27442"/>
                  </a:lnTo>
                  <a:lnTo>
                    <a:pt x="10024" y="28510"/>
                  </a:lnTo>
                  <a:lnTo>
                    <a:pt x="7847" y="29743"/>
                  </a:lnTo>
                  <a:lnTo>
                    <a:pt x="6615" y="30523"/>
                  </a:lnTo>
                  <a:lnTo>
                    <a:pt x="5382" y="31427"/>
                  </a:lnTo>
                  <a:lnTo>
                    <a:pt x="4314" y="32208"/>
                  </a:lnTo>
                  <a:lnTo>
                    <a:pt x="3369" y="33276"/>
                  </a:lnTo>
                  <a:lnTo>
                    <a:pt x="2630" y="34221"/>
                  </a:lnTo>
                  <a:lnTo>
                    <a:pt x="2014" y="35289"/>
                  </a:lnTo>
                  <a:lnTo>
                    <a:pt x="1397" y="36357"/>
                  </a:lnTo>
                  <a:lnTo>
                    <a:pt x="904" y="37425"/>
                  </a:lnTo>
                  <a:lnTo>
                    <a:pt x="781" y="38698"/>
                  </a:lnTo>
                  <a:lnTo>
                    <a:pt x="617" y="39273"/>
                  </a:lnTo>
                  <a:lnTo>
                    <a:pt x="617" y="39890"/>
                  </a:lnTo>
                  <a:lnTo>
                    <a:pt x="1" y="30523"/>
                  </a:lnTo>
                  <a:lnTo>
                    <a:pt x="165" y="29291"/>
                  </a:lnTo>
                  <a:lnTo>
                    <a:pt x="288" y="28059"/>
                  </a:lnTo>
                  <a:lnTo>
                    <a:pt x="781" y="26949"/>
                  </a:lnTo>
                  <a:lnTo>
                    <a:pt x="1233" y="25881"/>
                  </a:lnTo>
                  <a:lnTo>
                    <a:pt x="2014" y="24813"/>
                  </a:lnTo>
                  <a:lnTo>
                    <a:pt x="2753" y="23868"/>
                  </a:lnTo>
                  <a:lnTo>
                    <a:pt x="3698" y="22965"/>
                  </a:lnTo>
                  <a:lnTo>
                    <a:pt x="4766" y="22020"/>
                  </a:lnTo>
                  <a:lnTo>
                    <a:pt x="5998" y="21116"/>
                  </a:lnTo>
                  <a:lnTo>
                    <a:pt x="7231" y="20335"/>
                  </a:lnTo>
                  <a:lnTo>
                    <a:pt x="9408" y="19267"/>
                  </a:lnTo>
                  <a:lnTo>
                    <a:pt x="11709" y="18199"/>
                  </a:lnTo>
                  <a:lnTo>
                    <a:pt x="14173" y="17090"/>
                  </a:lnTo>
                  <a:lnTo>
                    <a:pt x="16803" y="16186"/>
                  </a:lnTo>
                  <a:lnTo>
                    <a:pt x="20500" y="15118"/>
                  </a:lnTo>
                  <a:lnTo>
                    <a:pt x="24485" y="14009"/>
                  </a:lnTo>
                  <a:lnTo>
                    <a:pt x="29578" y="12777"/>
                  </a:lnTo>
                  <a:lnTo>
                    <a:pt x="37753" y="11092"/>
                  </a:lnTo>
                  <a:lnTo>
                    <a:pt x="51762" y="8340"/>
                  </a:lnTo>
                  <a:lnTo>
                    <a:pt x="56979" y="7108"/>
                  </a:lnTo>
                  <a:lnTo>
                    <a:pt x="60060" y="6327"/>
                  </a:lnTo>
                  <a:lnTo>
                    <a:pt x="62853" y="5382"/>
                  </a:lnTo>
                  <a:lnTo>
                    <a:pt x="64538" y="4766"/>
                  </a:lnTo>
                  <a:lnTo>
                    <a:pt x="66099" y="4027"/>
                  </a:lnTo>
                  <a:lnTo>
                    <a:pt x="67003" y="3410"/>
                  </a:lnTo>
                  <a:lnTo>
                    <a:pt x="67783" y="2917"/>
                  </a:lnTo>
                  <a:lnTo>
                    <a:pt x="68399" y="2301"/>
                  </a:lnTo>
                  <a:lnTo>
                    <a:pt x="68851" y="1685"/>
                  </a:lnTo>
                  <a:lnTo>
                    <a:pt x="69180" y="1069"/>
                  </a:lnTo>
                  <a:lnTo>
                    <a:pt x="69303" y="329"/>
                  </a:lnTo>
                  <a:lnTo>
                    <a:pt x="69303" y="1"/>
                  </a:lnTo>
                  <a:close/>
                </a:path>
              </a:pathLst>
            </a:custGeom>
            <a:solidFill>
              <a:srgbClr val="136B19">
                <a:alpha val="14880"/>
              </a:srgbClr>
            </a:solidFill>
            <a:ln w="19525" cap="rnd" cmpd="sng">
              <a:solidFill>
                <a:srgbClr val="136B19"/>
              </a:solidFill>
              <a:prstDash val="solid"/>
              <a:miter lim="410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42"/>
            <p:cNvSpPr/>
            <p:nvPr/>
          </p:nvSpPr>
          <p:spPr>
            <a:xfrm>
              <a:off x="1795255" y="2971035"/>
              <a:ext cx="963760" cy="924340"/>
            </a:xfrm>
            <a:custGeom>
              <a:avLst/>
              <a:gdLst/>
              <a:ahLst/>
              <a:cxnLst/>
              <a:rect l="l" t="t" r="r" b="b"/>
              <a:pathLst>
                <a:path w="48188" h="46217" extrusionOk="0">
                  <a:moveTo>
                    <a:pt x="24156" y="1"/>
                  </a:moveTo>
                  <a:lnTo>
                    <a:pt x="25100" y="1"/>
                  </a:lnTo>
                  <a:lnTo>
                    <a:pt x="26169" y="165"/>
                  </a:lnTo>
                  <a:lnTo>
                    <a:pt x="27072" y="165"/>
                  </a:lnTo>
                  <a:lnTo>
                    <a:pt x="28181" y="330"/>
                  </a:lnTo>
                  <a:lnTo>
                    <a:pt x="29085" y="453"/>
                  </a:lnTo>
                  <a:lnTo>
                    <a:pt x="30153" y="781"/>
                  </a:lnTo>
                  <a:lnTo>
                    <a:pt x="31098" y="946"/>
                  </a:lnTo>
                  <a:lnTo>
                    <a:pt x="32166" y="1398"/>
                  </a:lnTo>
                  <a:lnTo>
                    <a:pt x="33111" y="1685"/>
                  </a:lnTo>
                  <a:lnTo>
                    <a:pt x="34179" y="2178"/>
                  </a:lnTo>
                  <a:lnTo>
                    <a:pt x="35083" y="2630"/>
                  </a:lnTo>
                  <a:lnTo>
                    <a:pt x="36192" y="3082"/>
                  </a:lnTo>
                  <a:lnTo>
                    <a:pt x="37096" y="3698"/>
                  </a:lnTo>
                  <a:lnTo>
                    <a:pt x="38164" y="4314"/>
                  </a:lnTo>
                  <a:lnTo>
                    <a:pt x="39109" y="5095"/>
                  </a:lnTo>
                  <a:lnTo>
                    <a:pt x="40177" y="5875"/>
                  </a:lnTo>
                  <a:lnTo>
                    <a:pt x="41122" y="6779"/>
                  </a:lnTo>
                  <a:lnTo>
                    <a:pt x="42026" y="7724"/>
                  </a:lnTo>
                  <a:lnTo>
                    <a:pt x="42970" y="8628"/>
                  </a:lnTo>
                  <a:lnTo>
                    <a:pt x="43710" y="9696"/>
                  </a:lnTo>
                  <a:lnTo>
                    <a:pt x="44326" y="10641"/>
                  </a:lnTo>
                  <a:lnTo>
                    <a:pt x="44942" y="11544"/>
                  </a:lnTo>
                  <a:lnTo>
                    <a:pt x="45558" y="12489"/>
                  </a:lnTo>
                  <a:lnTo>
                    <a:pt x="46051" y="13557"/>
                  </a:lnTo>
                  <a:lnTo>
                    <a:pt x="46503" y="14502"/>
                  </a:lnTo>
                  <a:lnTo>
                    <a:pt x="46791" y="15406"/>
                  </a:lnTo>
                  <a:lnTo>
                    <a:pt x="47119" y="16351"/>
                  </a:lnTo>
                  <a:lnTo>
                    <a:pt x="47407" y="17419"/>
                  </a:lnTo>
                  <a:lnTo>
                    <a:pt x="47736" y="18323"/>
                  </a:lnTo>
                  <a:lnTo>
                    <a:pt x="47900" y="19268"/>
                  </a:lnTo>
                  <a:lnTo>
                    <a:pt x="48023" y="20171"/>
                  </a:lnTo>
                  <a:lnTo>
                    <a:pt x="48023" y="21280"/>
                  </a:lnTo>
                  <a:lnTo>
                    <a:pt x="48188" y="22184"/>
                  </a:lnTo>
                  <a:lnTo>
                    <a:pt x="48188" y="24033"/>
                  </a:lnTo>
                  <a:lnTo>
                    <a:pt x="48023" y="24978"/>
                  </a:lnTo>
                  <a:lnTo>
                    <a:pt x="48023" y="26046"/>
                  </a:lnTo>
                  <a:lnTo>
                    <a:pt x="47900" y="26950"/>
                  </a:lnTo>
                  <a:lnTo>
                    <a:pt x="47736" y="27894"/>
                  </a:lnTo>
                  <a:lnTo>
                    <a:pt x="47407" y="28798"/>
                  </a:lnTo>
                  <a:lnTo>
                    <a:pt x="47119" y="29907"/>
                  </a:lnTo>
                  <a:lnTo>
                    <a:pt x="46791" y="30811"/>
                  </a:lnTo>
                  <a:lnTo>
                    <a:pt x="46503" y="31756"/>
                  </a:lnTo>
                  <a:lnTo>
                    <a:pt x="46051" y="32660"/>
                  </a:lnTo>
                  <a:lnTo>
                    <a:pt x="45558" y="33728"/>
                  </a:lnTo>
                  <a:lnTo>
                    <a:pt x="44942" y="34673"/>
                  </a:lnTo>
                  <a:lnTo>
                    <a:pt x="44326" y="35576"/>
                  </a:lnTo>
                  <a:lnTo>
                    <a:pt x="43710" y="36521"/>
                  </a:lnTo>
                  <a:lnTo>
                    <a:pt x="42970" y="37589"/>
                  </a:lnTo>
                  <a:lnTo>
                    <a:pt x="42026" y="38534"/>
                  </a:lnTo>
                  <a:lnTo>
                    <a:pt x="41122" y="39438"/>
                  </a:lnTo>
                  <a:lnTo>
                    <a:pt x="40177" y="40383"/>
                  </a:lnTo>
                  <a:lnTo>
                    <a:pt x="39109" y="41122"/>
                  </a:lnTo>
                  <a:lnTo>
                    <a:pt x="38164" y="41903"/>
                  </a:lnTo>
                  <a:lnTo>
                    <a:pt x="37096" y="42519"/>
                  </a:lnTo>
                  <a:lnTo>
                    <a:pt x="36192" y="43135"/>
                  </a:lnTo>
                  <a:lnTo>
                    <a:pt x="35083" y="43587"/>
                  </a:lnTo>
                  <a:lnTo>
                    <a:pt x="34179" y="44080"/>
                  </a:lnTo>
                  <a:lnTo>
                    <a:pt x="33111" y="44532"/>
                  </a:lnTo>
                  <a:lnTo>
                    <a:pt x="32166" y="44819"/>
                  </a:lnTo>
                  <a:lnTo>
                    <a:pt x="31098" y="45312"/>
                  </a:lnTo>
                  <a:lnTo>
                    <a:pt x="30153" y="45436"/>
                  </a:lnTo>
                  <a:lnTo>
                    <a:pt x="29085" y="45764"/>
                  </a:lnTo>
                  <a:lnTo>
                    <a:pt x="28181" y="45929"/>
                  </a:lnTo>
                  <a:lnTo>
                    <a:pt x="27072" y="46052"/>
                  </a:lnTo>
                  <a:lnTo>
                    <a:pt x="26169" y="46052"/>
                  </a:lnTo>
                  <a:lnTo>
                    <a:pt x="25100" y="46216"/>
                  </a:lnTo>
                  <a:lnTo>
                    <a:pt x="24156" y="46216"/>
                  </a:lnTo>
                  <a:lnTo>
                    <a:pt x="24156" y="46216"/>
                  </a:lnTo>
                  <a:lnTo>
                    <a:pt x="23088" y="46216"/>
                  </a:lnTo>
                  <a:lnTo>
                    <a:pt x="22019" y="46052"/>
                  </a:lnTo>
                  <a:lnTo>
                    <a:pt x="21075" y="46052"/>
                  </a:lnTo>
                  <a:lnTo>
                    <a:pt x="20007" y="45929"/>
                  </a:lnTo>
                  <a:lnTo>
                    <a:pt x="19103" y="45764"/>
                  </a:lnTo>
                  <a:lnTo>
                    <a:pt x="17994" y="45436"/>
                  </a:lnTo>
                  <a:lnTo>
                    <a:pt x="17090" y="45312"/>
                  </a:lnTo>
                  <a:lnTo>
                    <a:pt x="16022" y="44819"/>
                  </a:lnTo>
                  <a:lnTo>
                    <a:pt x="15077" y="44532"/>
                  </a:lnTo>
                  <a:lnTo>
                    <a:pt x="14009" y="44080"/>
                  </a:lnTo>
                  <a:lnTo>
                    <a:pt x="13064" y="43587"/>
                  </a:lnTo>
                  <a:lnTo>
                    <a:pt x="11996" y="43135"/>
                  </a:lnTo>
                  <a:lnTo>
                    <a:pt x="11092" y="42519"/>
                  </a:lnTo>
                  <a:lnTo>
                    <a:pt x="9983" y="41903"/>
                  </a:lnTo>
                  <a:lnTo>
                    <a:pt x="9079" y="41122"/>
                  </a:lnTo>
                  <a:lnTo>
                    <a:pt x="8011" y="40383"/>
                  </a:lnTo>
                  <a:lnTo>
                    <a:pt x="7066" y="39438"/>
                  </a:lnTo>
                  <a:lnTo>
                    <a:pt x="6163" y="38534"/>
                  </a:lnTo>
                  <a:lnTo>
                    <a:pt x="5218" y="37589"/>
                  </a:lnTo>
                  <a:lnTo>
                    <a:pt x="4437" y="36521"/>
                  </a:lnTo>
                  <a:lnTo>
                    <a:pt x="3821" y="35576"/>
                  </a:lnTo>
                  <a:lnTo>
                    <a:pt x="3205" y="34673"/>
                  </a:lnTo>
                  <a:lnTo>
                    <a:pt x="2589" y="33728"/>
                  </a:lnTo>
                  <a:lnTo>
                    <a:pt x="2137" y="32660"/>
                  </a:lnTo>
                  <a:lnTo>
                    <a:pt x="1685" y="31756"/>
                  </a:lnTo>
                  <a:lnTo>
                    <a:pt x="1356" y="30811"/>
                  </a:lnTo>
                  <a:lnTo>
                    <a:pt x="1069" y="29907"/>
                  </a:lnTo>
                  <a:lnTo>
                    <a:pt x="740" y="28798"/>
                  </a:lnTo>
                  <a:lnTo>
                    <a:pt x="452" y="27894"/>
                  </a:lnTo>
                  <a:lnTo>
                    <a:pt x="288" y="26950"/>
                  </a:lnTo>
                  <a:lnTo>
                    <a:pt x="124" y="26046"/>
                  </a:lnTo>
                  <a:lnTo>
                    <a:pt x="124" y="24978"/>
                  </a:lnTo>
                  <a:lnTo>
                    <a:pt x="0" y="24033"/>
                  </a:lnTo>
                  <a:lnTo>
                    <a:pt x="0" y="22184"/>
                  </a:lnTo>
                  <a:lnTo>
                    <a:pt x="124" y="21280"/>
                  </a:lnTo>
                  <a:lnTo>
                    <a:pt x="124" y="20171"/>
                  </a:lnTo>
                  <a:lnTo>
                    <a:pt x="288" y="19268"/>
                  </a:lnTo>
                  <a:lnTo>
                    <a:pt x="452" y="18323"/>
                  </a:lnTo>
                  <a:lnTo>
                    <a:pt x="740" y="17419"/>
                  </a:lnTo>
                  <a:lnTo>
                    <a:pt x="1069" y="16351"/>
                  </a:lnTo>
                  <a:lnTo>
                    <a:pt x="1356" y="15406"/>
                  </a:lnTo>
                  <a:lnTo>
                    <a:pt x="1685" y="14502"/>
                  </a:lnTo>
                  <a:lnTo>
                    <a:pt x="2137" y="13557"/>
                  </a:lnTo>
                  <a:lnTo>
                    <a:pt x="2589" y="12489"/>
                  </a:lnTo>
                  <a:lnTo>
                    <a:pt x="3205" y="11544"/>
                  </a:lnTo>
                  <a:lnTo>
                    <a:pt x="3821" y="10641"/>
                  </a:lnTo>
                  <a:lnTo>
                    <a:pt x="4437" y="9696"/>
                  </a:lnTo>
                  <a:lnTo>
                    <a:pt x="5218" y="8628"/>
                  </a:lnTo>
                  <a:lnTo>
                    <a:pt x="6163" y="7724"/>
                  </a:lnTo>
                  <a:lnTo>
                    <a:pt x="7066" y="6779"/>
                  </a:lnTo>
                  <a:lnTo>
                    <a:pt x="8011" y="5875"/>
                  </a:lnTo>
                  <a:lnTo>
                    <a:pt x="9079" y="5095"/>
                  </a:lnTo>
                  <a:lnTo>
                    <a:pt x="9983" y="4314"/>
                  </a:lnTo>
                  <a:lnTo>
                    <a:pt x="11092" y="3698"/>
                  </a:lnTo>
                  <a:lnTo>
                    <a:pt x="11996" y="3082"/>
                  </a:lnTo>
                  <a:lnTo>
                    <a:pt x="13064" y="2630"/>
                  </a:lnTo>
                  <a:lnTo>
                    <a:pt x="14009" y="2178"/>
                  </a:lnTo>
                  <a:lnTo>
                    <a:pt x="15077" y="1685"/>
                  </a:lnTo>
                  <a:lnTo>
                    <a:pt x="16022" y="1398"/>
                  </a:lnTo>
                  <a:lnTo>
                    <a:pt x="17090" y="946"/>
                  </a:lnTo>
                  <a:lnTo>
                    <a:pt x="17994" y="781"/>
                  </a:lnTo>
                  <a:lnTo>
                    <a:pt x="19103" y="453"/>
                  </a:lnTo>
                  <a:lnTo>
                    <a:pt x="20007" y="330"/>
                  </a:lnTo>
                  <a:lnTo>
                    <a:pt x="21075" y="165"/>
                  </a:lnTo>
                  <a:lnTo>
                    <a:pt x="22019" y="165"/>
                  </a:lnTo>
                  <a:lnTo>
                    <a:pt x="23088" y="1"/>
                  </a:lnTo>
                  <a:close/>
                </a:path>
              </a:pathLst>
            </a:custGeom>
            <a:solidFill>
              <a:srgbClr val="136B19">
                <a:alpha val="14880"/>
              </a:srgbClr>
            </a:solidFill>
            <a:ln w="11300" cap="rnd" cmpd="sng">
              <a:solidFill>
                <a:srgbClr val="136B19"/>
              </a:solidFill>
              <a:prstDash val="solid"/>
              <a:miter lim="410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2"/>
            <p:cNvSpPr/>
            <p:nvPr/>
          </p:nvSpPr>
          <p:spPr>
            <a:xfrm>
              <a:off x="1810035" y="2046735"/>
              <a:ext cx="961300" cy="924320"/>
            </a:xfrm>
            <a:custGeom>
              <a:avLst/>
              <a:gdLst/>
              <a:ahLst/>
              <a:cxnLst/>
              <a:rect l="l" t="t" r="r" b="b"/>
              <a:pathLst>
                <a:path w="48065" h="46216" extrusionOk="0">
                  <a:moveTo>
                    <a:pt x="24033" y="1"/>
                  </a:moveTo>
                  <a:lnTo>
                    <a:pt x="24978" y="1"/>
                  </a:lnTo>
                  <a:lnTo>
                    <a:pt x="26046" y="165"/>
                  </a:lnTo>
                  <a:lnTo>
                    <a:pt x="26950" y="165"/>
                  </a:lnTo>
                  <a:lnTo>
                    <a:pt x="28059" y="329"/>
                  </a:lnTo>
                  <a:lnTo>
                    <a:pt x="28962" y="453"/>
                  </a:lnTo>
                  <a:lnTo>
                    <a:pt x="30031" y="781"/>
                  </a:lnTo>
                  <a:lnTo>
                    <a:pt x="30975" y="946"/>
                  </a:lnTo>
                  <a:lnTo>
                    <a:pt x="32043" y="1397"/>
                  </a:lnTo>
                  <a:lnTo>
                    <a:pt x="32988" y="1685"/>
                  </a:lnTo>
                  <a:lnTo>
                    <a:pt x="34056" y="2178"/>
                  </a:lnTo>
                  <a:lnTo>
                    <a:pt x="34960" y="2630"/>
                  </a:lnTo>
                  <a:lnTo>
                    <a:pt x="36069" y="3082"/>
                  </a:lnTo>
                  <a:lnTo>
                    <a:pt x="36973" y="3698"/>
                  </a:lnTo>
                  <a:lnTo>
                    <a:pt x="38041" y="4314"/>
                  </a:lnTo>
                  <a:lnTo>
                    <a:pt x="38986" y="5095"/>
                  </a:lnTo>
                  <a:lnTo>
                    <a:pt x="40054" y="5875"/>
                  </a:lnTo>
                  <a:lnTo>
                    <a:pt x="40999" y="6779"/>
                  </a:lnTo>
                  <a:lnTo>
                    <a:pt x="41903" y="7724"/>
                  </a:lnTo>
                  <a:lnTo>
                    <a:pt x="42848" y="8628"/>
                  </a:lnTo>
                  <a:lnTo>
                    <a:pt x="43587" y="9696"/>
                  </a:lnTo>
                  <a:lnTo>
                    <a:pt x="44203" y="10641"/>
                  </a:lnTo>
                  <a:lnTo>
                    <a:pt x="44819" y="11544"/>
                  </a:lnTo>
                  <a:lnTo>
                    <a:pt x="45436" y="12489"/>
                  </a:lnTo>
                  <a:lnTo>
                    <a:pt x="45929" y="13557"/>
                  </a:lnTo>
                  <a:lnTo>
                    <a:pt x="46380" y="14502"/>
                  </a:lnTo>
                  <a:lnTo>
                    <a:pt x="46668" y="15406"/>
                  </a:lnTo>
                  <a:lnTo>
                    <a:pt x="46997" y="16351"/>
                  </a:lnTo>
                  <a:lnTo>
                    <a:pt x="47284" y="17419"/>
                  </a:lnTo>
                  <a:lnTo>
                    <a:pt x="47613" y="18323"/>
                  </a:lnTo>
                  <a:lnTo>
                    <a:pt x="47777" y="19267"/>
                  </a:lnTo>
                  <a:lnTo>
                    <a:pt x="47900" y="20171"/>
                  </a:lnTo>
                  <a:lnTo>
                    <a:pt x="47900" y="21280"/>
                  </a:lnTo>
                  <a:lnTo>
                    <a:pt x="48065" y="22184"/>
                  </a:lnTo>
                  <a:lnTo>
                    <a:pt x="48065" y="24033"/>
                  </a:lnTo>
                  <a:lnTo>
                    <a:pt x="47900" y="24977"/>
                  </a:lnTo>
                  <a:lnTo>
                    <a:pt x="47900" y="26046"/>
                  </a:lnTo>
                  <a:lnTo>
                    <a:pt x="47777" y="26949"/>
                  </a:lnTo>
                  <a:lnTo>
                    <a:pt x="47613" y="27894"/>
                  </a:lnTo>
                  <a:lnTo>
                    <a:pt x="47284" y="28798"/>
                  </a:lnTo>
                  <a:lnTo>
                    <a:pt x="46997" y="29907"/>
                  </a:lnTo>
                  <a:lnTo>
                    <a:pt x="46668" y="30811"/>
                  </a:lnTo>
                  <a:lnTo>
                    <a:pt x="46380" y="31756"/>
                  </a:lnTo>
                  <a:lnTo>
                    <a:pt x="45929" y="32659"/>
                  </a:lnTo>
                  <a:lnTo>
                    <a:pt x="45436" y="33728"/>
                  </a:lnTo>
                  <a:lnTo>
                    <a:pt x="44819" y="34672"/>
                  </a:lnTo>
                  <a:lnTo>
                    <a:pt x="44203" y="35576"/>
                  </a:lnTo>
                  <a:lnTo>
                    <a:pt x="43587" y="36521"/>
                  </a:lnTo>
                  <a:lnTo>
                    <a:pt x="42848" y="37589"/>
                  </a:lnTo>
                  <a:lnTo>
                    <a:pt x="41903" y="38534"/>
                  </a:lnTo>
                  <a:lnTo>
                    <a:pt x="40999" y="39438"/>
                  </a:lnTo>
                  <a:lnTo>
                    <a:pt x="40054" y="40383"/>
                  </a:lnTo>
                  <a:lnTo>
                    <a:pt x="38986" y="41122"/>
                  </a:lnTo>
                  <a:lnTo>
                    <a:pt x="38041" y="41903"/>
                  </a:lnTo>
                  <a:lnTo>
                    <a:pt x="36973" y="42519"/>
                  </a:lnTo>
                  <a:lnTo>
                    <a:pt x="36069" y="43135"/>
                  </a:lnTo>
                  <a:lnTo>
                    <a:pt x="34960" y="43587"/>
                  </a:lnTo>
                  <a:lnTo>
                    <a:pt x="34056" y="44080"/>
                  </a:lnTo>
                  <a:lnTo>
                    <a:pt x="32988" y="44532"/>
                  </a:lnTo>
                  <a:lnTo>
                    <a:pt x="32043" y="44819"/>
                  </a:lnTo>
                  <a:lnTo>
                    <a:pt x="30975" y="45312"/>
                  </a:lnTo>
                  <a:lnTo>
                    <a:pt x="30031" y="45435"/>
                  </a:lnTo>
                  <a:lnTo>
                    <a:pt x="28962" y="45764"/>
                  </a:lnTo>
                  <a:lnTo>
                    <a:pt x="28059" y="45928"/>
                  </a:lnTo>
                  <a:lnTo>
                    <a:pt x="26950" y="46052"/>
                  </a:lnTo>
                  <a:lnTo>
                    <a:pt x="26046" y="46052"/>
                  </a:lnTo>
                  <a:lnTo>
                    <a:pt x="24978" y="46216"/>
                  </a:lnTo>
                  <a:lnTo>
                    <a:pt x="24033" y="46216"/>
                  </a:lnTo>
                  <a:lnTo>
                    <a:pt x="24033" y="46216"/>
                  </a:lnTo>
                  <a:lnTo>
                    <a:pt x="23129" y="46216"/>
                  </a:lnTo>
                  <a:lnTo>
                    <a:pt x="22061" y="46052"/>
                  </a:lnTo>
                  <a:lnTo>
                    <a:pt x="21116" y="46052"/>
                  </a:lnTo>
                  <a:lnTo>
                    <a:pt x="20048" y="45928"/>
                  </a:lnTo>
                  <a:lnTo>
                    <a:pt x="19103" y="45764"/>
                  </a:lnTo>
                  <a:lnTo>
                    <a:pt x="18035" y="45435"/>
                  </a:lnTo>
                  <a:lnTo>
                    <a:pt x="17131" y="45312"/>
                  </a:lnTo>
                  <a:lnTo>
                    <a:pt x="16022" y="44819"/>
                  </a:lnTo>
                  <a:lnTo>
                    <a:pt x="15118" y="44532"/>
                  </a:lnTo>
                  <a:lnTo>
                    <a:pt x="14050" y="44080"/>
                  </a:lnTo>
                  <a:lnTo>
                    <a:pt x="13106" y="43587"/>
                  </a:lnTo>
                  <a:lnTo>
                    <a:pt x="12037" y="43135"/>
                  </a:lnTo>
                  <a:lnTo>
                    <a:pt x="11093" y="42519"/>
                  </a:lnTo>
                  <a:lnTo>
                    <a:pt x="10024" y="41903"/>
                  </a:lnTo>
                  <a:lnTo>
                    <a:pt x="9121" y="41122"/>
                  </a:lnTo>
                  <a:lnTo>
                    <a:pt x="8012" y="40383"/>
                  </a:lnTo>
                  <a:lnTo>
                    <a:pt x="7108" y="39438"/>
                  </a:lnTo>
                  <a:lnTo>
                    <a:pt x="6163" y="38534"/>
                  </a:lnTo>
                  <a:lnTo>
                    <a:pt x="5259" y="37589"/>
                  </a:lnTo>
                  <a:lnTo>
                    <a:pt x="4479" y="36521"/>
                  </a:lnTo>
                  <a:lnTo>
                    <a:pt x="3862" y="35576"/>
                  </a:lnTo>
                  <a:lnTo>
                    <a:pt x="3246" y="34672"/>
                  </a:lnTo>
                  <a:lnTo>
                    <a:pt x="2630" y="33728"/>
                  </a:lnTo>
                  <a:lnTo>
                    <a:pt x="2178" y="32659"/>
                  </a:lnTo>
                  <a:lnTo>
                    <a:pt x="1726" y="31756"/>
                  </a:lnTo>
                  <a:lnTo>
                    <a:pt x="1398" y="30811"/>
                  </a:lnTo>
                  <a:lnTo>
                    <a:pt x="1110" y="29907"/>
                  </a:lnTo>
                  <a:lnTo>
                    <a:pt x="781" y="28798"/>
                  </a:lnTo>
                  <a:lnTo>
                    <a:pt x="494" y="27894"/>
                  </a:lnTo>
                  <a:lnTo>
                    <a:pt x="330" y="26949"/>
                  </a:lnTo>
                  <a:lnTo>
                    <a:pt x="165" y="26046"/>
                  </a:lnTo>
                  <a:lnTo>
                    <a:pt x="165" y="24977"/>
                  </a:lnTo>
                  <a:lnTo>
                    <a:pt x="1" y="24033"/>
                  </a:lnTo>
                  <a:lnTo>
                    <a:pt x="1" y="22184"/>
                  </a:lnTo>
                  <a:lnTo>
                    <a:pt x="165" y="21280"/>
                  </a:lnTo>
                  <a:lnTo>
                    <a:pt x="165" y="20171"/>
                  </a:lnTo>
                  <a:lnTo>
                    <a:pt x="330" y="19267"/>
                  </a:lnTo>
                  <a:lnTo>
                    <a:pt x="494" y="18323"/>
                  </a:lnTo>
                  <a:lnTo>
                    <a:pt x="781" y="17419"/>
                  </a:lnTo>
                  <a:lnTo>
                    <a:pt x="1110" y="16351"/>
                  </a:lnTo>
                  <a:lnTo>
                    <a:pt x="1398" y="15406"/>
                  </a:lnTo>
                  <a:lnTo>
                    <a:pt x="1726" y="14502"/>
                  </a:lnTo>
                  <a:lnTo>
                    <a:pt x="2178" y="13557"/>
                  </a:lnTo>
                  <a:lnTo>
                    <a:pt x="2630" y="12489"/>
                  </a:lnTo>
                  <a:lnTo>
                    <a:pt x="3246" y="11544"/>
                  </a:lnTo>
                  <a:lnTo>
                    <a:pt x="3862" y="10641"/>
                  </a:lnTo>
                  <a:lnTo>
                    <a:pt x="4479" y="9696"/>
                  </a:lnTo>
                  <a:lnTo>
                    <a:pt x="5259" y="8628"/>
                  </a:lnTo>
                  <a:lnTo>
                    <a:pt x="6163" y="7724"/>
                  </a:lnTo>
                  <a:lnTo>
                    <a:pt x="7108" y="6779"/>
                  </a:lnTo>
                  <a:lnTo>
                    <a:pt x="8012" y="5875"/>
                  </a:lnTo>
                  <a:lnTo>
                    <a:pt x="9121" y="5095"/>
                  </a:lnTo>
                  <a:lnTo>
                    <a:pt x="10024" y="4314"/>
                  </a:lnTo>
                  <a:lnTo>
                    <a:pt x="11093" y="3698"/>
                  </a:lnTo>
                  <a:lnTo>
                    <a:pt x="12037" y="3082"/>
                  </a:lnTo>
                  <a:lnTo>
                    <a:pt x="13106" y="2630"/>
                  </a:lnTo>
                  <a:lnTo>
                    <a:pt x="14050" y="2178"/>
                  </a:lnTo>
                  <a:lnTo>
                    <a:pt x="15118" y="1685"/>
                  </a:lnTo>
                  <a:lnTo>
                    <a:pt x="16022" y="1397"/>
                  </a:lnTo>
                  <a:lnTo>
                    <a:pt x="17131" y="946"/>
                  </a:lnTo>
                  <a:lnTo>
                    <a:pt x="18035" y="781"/>
                  </a:lnTo>
                  <a:lnTo>
                    <a:pt x="19103" y="453"/>
                  </a:lnTo>
                  <a:lnTo>
                    <a:pt x="20048" y="329"/>
                  </a:lnTo>
                  <a:lnTo>
                    <a:pt x="21116" y="165"/>
                  </a:lnTo>
                  <a:lnTo>
                    <a:pt x="22061" y="165"/>
                  </a:lnTo>
                  <a:lnTo>
                    <a:pt x="23129" y="1"/>
                  </a:lnTo>
                  <a:close/>
                </a:path>
              </a:pathLst>
            </a:custGeom>
            <a:solidFill>
              <a:srgbClr val="136B19">
                <a:alpha val="14880"/>
              </a:srgbClr>
            </a:solidFill>
            <a:ln w="11300" cap="rnd" cmpd="sng">
              <a:solidFill>
                <a:srgbClr val="136B19"/>
              </a:solidFill>
              <a:prstDash val="solid"/>
              <a:miter lim="410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42"/>
            <p:cNvSpPr/>
            <p:nvPr/>
          </p:nvSpPr>
          <p:spPr>
            <a:xfrm>
              <a:off x="1810035" y="1110115"/>
              <a:ext cx="961300" cy="924320"/>
            </a:xfrm>
            <a:custGeom>
              <a:avLst/>
              <a:gdLst/>
              <a:ahLst/>
              <a:cxnLst/>
              <a:rect l="l" t="t" r="r" b="b"/>
              <a:pathLst>
                <a:path w="48065" h="46216" extrusionOk="0">
                  <a:moveTo>
                    <a:pt x="24033" y="0"/>
                  </a:moveTo>
                  <a:lnTo>
                    <a:pt x="24978" y="0"/>
                  </a:lnTo>
                  <a:lnTo>
                    <a:pt x="26046" y="165"/>
                  </a:lnTo>
                  <a:lnTo>
                    <a:pt x="26950" y="165"/>
                  </a:lnTo>
                  <a:lnTo>
                    <a:pt x="28059" y="329"/>
                  </a:lnTo>
                  <a:lnTo>
                    <a:pt x="28962" y="452"/>
                  </a:lnTo>
                  <a:lnTo>
                    <a:pt x="30031" y="781"/>
                  </a:lnTo>
                  <a:lnTo>
                    <a:pt x="30975" y="904"/>
                  </a:lnTo>
                  <a:lnTo>
                    <a:pt x="32043" y="1397"/>
                  </a:lnTo>
                  <a:lnTo>
                    <a:pt x="32988" y="1685"/>
                  </a:lnTo>
                  <a:lnTo>
                    <a:pt x="34056" y="2137"/>
                  </a:lnTo>
                  <a:lnTo>
                    <a:pt x="34960" y="2629"/>
                  </a:lnTo>
                  <a:lnTo>
                    <a:pt x="36069" y="3081"/>
                  </a:lnTo>
                  <a:lnTo>
                    <a:pt x="36973" y="3698"/>
                  </a:lnTo>
                  <a:lnTo>
                    <a:pt x="38041" y="4314"/>
                  </a:lnTo>
                  <a:lnTo>
                    <a:pt x="38986" y="5094"/>
                  </a:lnTo>
                  <a:lnTo>
                    <a:pt x="40054" y="5875"/>
                  </a:lnTo>
                  <a:lnTo>
                    <a:pt x="40999" y="6779"/>
                  </a:lnTo>
                  <a:lnTo>
                    <a:pt x="41903" y="7723"/>
                  </a:lnTo>
                  <a:lnTo>
                    <a:pt x="42848" y="8627"/>
                  </a:lnTo>
                  <a:lnTo>
                    <a:pt x="43587" y="9695"/>
                  </a:lnTo>
                  <a:lnTo>
                    <a:pt x="44203" y="10640"/>
                  </a:lnTo>
                  <a:lnTo>
                    <a:pt x="44819" y="11544"/>
                  </a:lnTo>
                  <a:lnTo>
                    <a:pt x="45436" y="12489"/>
                  </a:lnTo>
                  <a:lnTo>
                    <a:pt x="45929" y="13557"/>
                  </a:lnTo>
                  <a:lnTo>
                    <a:pt x="46380" y="14461"/>
                  </a:lnTo>
                  <a:lnTo>
                    <a:pt x="46668" y="15405"/>
                  </a:lnTo>
                  <a:lnTo>
                    <a:pt x="46997" y="16309"/>
                  </a:lnTo>
                  <a:lnTo>
                    <a:pt x="47284" y="17418"/>
                  </a:lnTo>
                  <a:lnTo>
                    <a:pt x="47613" y="18322"/>
                  </a:lnTo>
                  <a:lnTo>
                    <a:pt x="47777" y="19267"/>
                  </a:lnTo>
                  <a:lnTo>
                    <a:pt x="47900" y="20171"/>
                  </a:lnTo>
                  <a:lnTo>
                    <a:pt x="47900" y="21239"/>
                  </a:lnTo>
                  <a:lnTo>
                    <a:pt x="48065" y="22184"/>
                  </a:lnTo>
                  <a:lnTo>
                    <a:pt x="48065" y="24032"/>
                  </a:lnTo>
                  <a:lnTo>
                    <a:pt x="47900" y="24936"/>
                  </a:lnTo>
                  <a:lnTo>
                    <a:pt x="47900" y="26045"/>
                  </a:lnTo>
                  <a:lnTo>
                    <a:pt x="47777" y="26949"/>
                  </a:lnTo>
                  <a:lnTo>
                    <a:pt x="47613" y="27894"/>
                  </a:lnTo>
                  <a:lnTo>
                    <a:pt x="47284" y="28798"/>
                  </a:lnTo>
                  <a:lnTo>
                    <a:pt x="46997" y="29866"/>
                  </a:lnTo>
                  <a:lnTo>
                    <a:pt x="46668" y="30810"/>
                  </a:lnTo>
                  <a:lnTo>
                    <a:pt x="46380" y="31714"/>
                  </a:lnTo>
                  <a:lnTo>
                    <a:pt x="45929" y="32659"/>
                  </a:lnTo>
                  <a:lnTo>
                    <a:pt x="45436" y="33727"/>
                  </a:lnTo>
                  <a:lnTo>
                    <a:pt x="44819" y="34672"/>
                  </a:lnTo>
                  <a:lnTo>
                    <a:pt x="44203" y="35576"/>
                  </a:lnTo>
                  <a:lnTo>
                    <a:pt x="43587" y="36521"/>
                  </a:lnTo>
                  <a:lnTo>
                    <a:pt x="42848" y="37589"/>
                  </a:lnTo>
                  <a:lnTo>
                    <a:pt x="41903" y="38492"/>
                  </a:lnTo>
                  <a:lnTo>
                    <a:pt x="40999" y="39437"/>
                  </a:lnTo>
                  <a:lnTo>
                    <a:pt x="40054" y="40341"/>
                  </a:lnTo>
                  <a:lnTo>
                    <a:pt x="38986" y="41122"/>
                  </a:lnTo>
                  <a:lnTo>
                    <a:pt x="38041" y="41902"/>
                  </a:lnTo>
                  <a:lnTo>
                    <a:pt x="36973" y="42518"/>
                  </a:lnTo>
                  <a:lnTo>
                    <a:pt x="36069" y="43135"/>
                  </a:lnTo>
                  <a:lnTo>
                    <a:pt x="34960" y="43586"/>
                  </a:lnTo>
                  <a:lnTo>
                    <a:pt x="34056" y="44038"/>
                  </a:lnTo>
                  <a:lnTo>
                    <a:pt x="32988" y="44531"/>
                  </a:lnTo>
                  <a:lnTo>
                    <a:pt x="32043" y="44819"/>
                  </a:lnTo>
                  <a:lnTo>
                    <a:pt x="30975" y="45271"/>
                  </a:lnTo>
                  <a:lnTo>
                    <a:pt x="30031" y="45435"/>
                  </a:lnTo>
                  <a:lnTo>
                    <a:pt x="28962" y="45764"/>
                  </a:lnTo>
                  <a:lnTo>
                    <a:pt x="28059" y="45887"/>
                  </a:lnTo>
                  <a:lnTo>
                    <a:pt x="26950" y="46051"/>
                  </a:lnTo>
                  <a:lnTo>
                    <a:pt x="26046" y="46051"/>
                  </a:lnTo>
                  <a:lnTo>
                    <a:pt x="24978" y="46216"/>
                  </a:lnTo>
                  <a:lnTo>
                    <a:pt x="24033" y="46216"/>
                  </a:lnTo>
                  <a:lnTo>
                    <a:pt x="24033" y="46216"/>
                  </a:lnTo>
                  <a:lnTo>
                    <a:pt x="23129" y="46216"/>
                  </a:lnTo>
                  <a:lnTo>
                    <a:pt x="22061" y="46051"/>
                  </a:lnTo>
                  <a:lnTo>
                    <a:pt x="21116" y="46051"/>
                  </a:lnTo>
                  <a:lnTo>
                    <a:pt x="20048" y="45887"/>
                  </a:lnTo>
                  <a:lnTo>
                    <a:pt x="19103" y="45764"/>
                  </a:lnTo>
                  <a:lnTo>
                    <a:pt x="18035" y="45435"/>
                  </a:lnTo>
                  <a:lnTo>
                    <a:pt x="17131" y="45271"/>
                  </a:lnTo>
                  <a:lnTo>
                    <a:pt x="16022" y="44819"/>
                  </a:lnTo>
                  <a:lnTo>
                    <a:pt x="15118" y="44531"/>
                  </a:lnTo>
                  <a:lnTo>
                    <a:pt x="14050" y="44038"/>
                  </a:lnTo>
                  <a:lnTo>
                    <a:pt x="13106" y="43586"/>
                  </a:lnTo>
                  <a:lnTo>
                    <a:pt x="12037" y="43135"/>
                  </a:lnTo>
                  <a:lnTo>
                    <a:pt x="11093" y="42518"/>
                  </a:lnTo>
                  <a:lnTo>
                    <a:pt x="10024" y="41902"/>
                  </a:lnTo>
                  <a:lnTo>
                    <a:pt x="9121" y="41122"/>
                  </a:lnTo>
                  <a:lnTo>
                    <a:pt x="8012" y="40341"/>
                  </a:lnTo>
                  <a:lnTo>
                    <a:pt x="7108" y="39437"/>
                  </a:lnTo>
                  <a:lnTo>
                    <a:pt x="6163" y="38492"/>
                  </a:lnTo>
                  <a:lnTo>
                    <a:pt x="5259" y="37589"/>
                  </a:lnTo>
                  <a:lnTo>
                    <a:pt x="4479" y="36521"/>
                  </a:lnTo>
                  <a:lnTo>
                    <a:pt x="3862" y="35576"/>
                  </a:lnTo>
                  <a:lnTo>
                    <a:pt x="3246" y="34672"/>
                  </a:lnTo>
                  <a:lnTo>
                    <a:pt x="2630" y="33727"/>
                  </a:lnTo>
                  <a:lnTo>
                    <a:pt x="2178" y="32659"/>
                  </a:lnTo>
                  <a:lnTo>
                    <a:pt x="1726" y="31714"/>
                  </a:lnTo>
                  <a:lnTo>
                    <a:pt x="1398" y="30810"/>
                  </a:lnTo>
                  <a:lnTo>
                    <a:pt x="1110" y="29866"/>
                  </a:lnTo>
                  <a:lnTo>
                    <a:pt x="781" y="28798"/>
                  </a:lnTo>
                  <a:lnTo>
                    <a:pt x="494" y="27894"/>
                  </a:lnTo>
                  <a:lnTo>
                    <a:pt x="330" y="26949"/>
                  </a:lnTo>
                  <a:lnTo>
                    <a:pt x="165" y="26045"/>
                  </a:lnTo>
                  <a:lnTo>
                    <a:pt x="165" y="24936"/>
                  </a:lnTo>
                  <a:lnTo>
                    <a:pt x="1" y="24032"/>
                  </a:lnTo>
                  <a:lnTo>
                    <a:pt x="1" y="22184"/>
                  </a:lnTo>
                  <a:lnTo>
                    <a:pt x="165" y="21239"/>
                  </a:lnTo>
                  <a:lnTo>
                    <a:pt x="165" y="20171"/>
                  </a:lnTo>
                  <a:lnTo>
                    <a:pt x="330" y="19267"/>
                  </a:lnTo>
                  <a:lnTo>
                    <a:pt x="494" y="18322"/>
                  </a:lnTo>
                  <a:lnTo>
                    <a:pt x="781" y="17418"/>
                  </a:lnTo>
                  <a:lnTo>
                    <a:pt x="1110" y="16309"/>
                  </a:lnTo>
                  <a:lnTo>
                    <a:pt x="1398" y="15405"/>
                  </a:lnTo>
                  <a:lnTo>
                    <a:pt x="1726" y="14461"/>
                  </a:lnTo>
                  <a:lnTo>
                    <a:pt x="2178" y="13557"/>
                  </a:lnTo>
                  <a:lnTo>
                    <a:pt x="2630" y="12489"/>
                  </a:lnTo>
                  <a:lnTo>
                    <a:pt x="3246" y="11544"/>
                  </a:lnTo>
                  <a:lnTo>
                    <a:pt x="3862" y="10640"/>
                  </a:lnTo>
                  <a:lnTo>
                    <a:pt x="4479" y="9695"/>
                  </a:lnTo>
                  <a:lnTo>
                    <a:pt x="5259" y="8627"/>
                  </a:lnTo>
                  <a:lnTo>
                    <a:pt x="6163" y="7723"/>
                  </a:lnTo>
                  <a:lnTo>
                    <a:pt x="7108" y="6779"/>
                  </a:lnTo>
                  <a:lnTo>
                    <a:pt x="8012" y="5875"/>
                  </a:lnTo>
                  <a:lnTo>
                    <a:pt x="9121" y="5094"/>
                  </a:lnTo>
                  <a:lnTo>
                    <a:pt x="10024" y="4314"/>
                  </a:lnTo>
                  <a:lnTo>
                    <a:pt x="11093" y="3698"/>
                  </a:lnTo>
                  <a:lnTo>
                    <a:pt x="12037" y="3081"/>
                  </a:lnTo>
                  <a:lnTo>
                    <a:pt x="13106" y="2629"/>
                  </a:lnTo>
                  <a:lnTo>
                    <a:pt x="14050" y="2137"/>
                  </a:lnTo>
                  <a:lnTo>
                    <a:pt x="15118" y="1685"/>
                  </a:lnTo>
                  <a:lnTo>
                    <a:pt x="16022" y="1397"/>
                  </a:lnTo>
                  <a:lnTo>
                    <a:pt x="17131" y="904"/>
                  </a:lnTo>
                  <a:lnTo>
                    <a:pt x="18035" y="781"/>
                  </a:lnTo>
                  <a:lnTo>
                    <a:pt x="19103" y="452"/>
                  </a:lnTo>
                  <a:lnTo>
                    <a:pt x="20048" y="288"/>
                  </a:lnTo>
                  <a:lnTo>
                    <a:pt x="21116" y="165"/>
                  </a:lnTo>
                  <a:lnTo>
                    <a:pt x="22061" y="165"/>
                  </a:lnTo>
                  <a:lnTo>
                    <a:pt x="23129" y="0"/>
                  </a:lnTo>
                  <a:close/>
                </a:path>
              </a:pathLst>
            </a:custGeom>
            <a:solidFill>
              <a:srgbClr val="136B19">
                <a:alpha val="14880"/>
              </a:srgbClr>
            </a:solidFill>
            <a:ln w="11300" cap="rnd" cmpd="sng">
              <a:solidFill>
                <a:srgbClr val="136B19"/>
              </a:solidFill>
              <a:prstDash val="solid"/>
              <a:miter lim="410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42"/>
            <p:cNvSpPr/>
            <p:nvPr/>
          </p:nvSpPr>
          <p:spPr>
            <a:xfrm>
              <a:off x="1644075" y="659875"/>
              <a:ext cx="1398400" cy="798620"/>
            </a:xfrm>
            <a:custGeom>
              <a:avLst/>
              <a:gdLst/>
              <a:ahLst/>
              <a:cxnLst/>
              <a:rect l="l" t="t" r="r" b="b"/>
              <a:pathLst>
                <a:path w="69920" h="39931" extrusionOk="0">
                  <a:moveTo>
                    <a:pt x="69919" y="9408"/>
                  </a:moveTo>
                  <a:lnTo>
                    <a:pt x="69919" y="10188"/>
                  </a:lnTo>
                  <a:lnTo>
                    <a:pt x="69632" y="10804"/>
                  </a:lnTo>
                  <a:lnTo>
                    <a:pt x="69303" y="11421"/>
                  </a:lnTo>
                  <a:lnTo>
                    <a:pt x="68687" y="12037"/>
                  </a:lnTo>
                  <a:lnTo>
                    <a:pt x="68071" y="12653"/>
                  </a:lnTo>
                  <a:lnTo>
                    <a:pt x="67331" y="13105"/>
                  </a:lnTo>
                  <a:lnTo>
                    <a:pt x="66222" y="13598"/>
                  </a:lnTo>
                  <a:lnTo>
                    <a:pt x="64702" y="14337"/>
                  </a:lnTo>
                  <a:lnTo>
                    <a:pt x="62853" y="15118"/>
                  </a:lnTo>
                  <a:lnTo>
                    <a:pt x="59937" y="16063"/>
                  </a:lnTo>
                  <a:lnTo>
                    <a:pt x="56691" y="16802"/>
                  </a:lnTo>
                  <a:lnTo>
                    <a:pt x="51433" y="18035"/>
                  </a:lnTo>
                  <a:lnTo>
                    <a:pt x="33276" y="21609"/>
                  </a:lnTo>
                  <a:lnTo>
                    <a:pt x="27114" y="22964"/>
                  </a:lnTo>
                  <a:lnTo>
                    <a:pt x="22184" y="24197"/>
                  </a:lnTo>
                  <a:lnTo>
                    <a:pt x="18322" y="25306"/>
                  </a:lnTo>
                  <a:lnTo>
                    <a:pt x="14790" y="26538"/>
                  </a:lnTo>
                  <a:lnTo>
                    <a:pt x="12325" y="27606"/>
                  </a:lnTo>
                  <a:lnTo>
                    <a:pt x="10024" y="28674"/>
                  </a:lnTo>
                  <a:lnTo>
                    <a:pt x="7847" y="29742"/>
                  </a:lnTo>
                  <a:lnTo>
                    <a:pt x="6615" y="30523"/>
                  </a:lnTo>
                  <a:lnTo>
                    <a:pt x="5382" y="31427"/>
                  </a:lnTo>
                  <a:lnTo>
                    <a:pt x="4314" y="32372"/>
                  </a:lnTo>
                  <a:lnTo>
                    <a:pt x="3369" y="33275"/>
                  </a:lnTo>
                  <a:lnTo>
                    <a:pt x="2630" y="34220"/>
                  </a:lnTo>
                  <a:lnTo>
                    <a:pt x="2014" y="35288"/>
                  </a:lnTo>
                  <a:lnTo>
                    <a:pt x="1397" y="36356"/>
                  </a:lnTo>
                  <a:lnTo>
                    <a:pt x="904" y="37466"/>
                  </a:lnTo>
                  <a:lnTo>
                    <a:pt x="781" y="38698"/>
                  </a:lnTo>
                  <a:lnTo>
                    <a:pt x="617" y="39314"/>
                  </a:lnTo>
                  <a:lnTo>
                    <a:pt x="617" y="39930"/>
                  </a:lnTo>
                  <a:lnTo>
                    <a:pt x="1" y="30523"/>
                  </a:lnTo>
                  <a:lnTo>
                    <a:pt x="165" y="29291"/>
                  </a:lnTo>
                  <a:lnTo>
                    <a:pt x="288" y="28058"/>
                  </a:lnTo>
                  <a:lnTo>
                    <a:pt x="781" y="26990"/>
                  </a:lnTo>
                  <a:lnTo>
                    <a:pt x="1233" y="25881"/>
                  </a:lnTo>
                  <a:lnTo>
                    <a:pt x="2014" y="24813"/>
                  </a:lnTo>
                  <a:lnTo>
                    <a:pt x="2753" y="23909"/>
                  </a:lnTo>
                  <a:lnTo>
                    <a:pt x="3698" y="22964"/>
                  </a:lnTo>
                  <a:lnTo>
                    <a:pt x="4766" y="22060"/>
                  </a:lnTo>
                  <a:lnTo>
                    <a:pt x="5998" y="21280"/>
                  </a:lnTo>
                  <a:lnTo>
                    <a:pt x="7231" y="20376"/>
                  </a:lnTo>
                  <a:lnTo>
                    <a:pt x="9408" y="19267"/>
                  </a:lnTo>
                  <a:lnTo>
                    <a:pt x="11709" y="18199"/>
                  </a:lnTo>
                  <a:lnTo>
                    <a:pt x="14173" y="17131"/>
                  </a:lnTo>
                  <a:lnTo>
                    <a:pt x="16803" y="16186"/>
                  </a:lnTo>
                  <a:lnTo>
                    <a:pt x="20500" y="15118"/>
                  </a:lnTo>
                  <a:lnTo>
                    <a:pt x="24485" y="14050"/>
                  </a:lnTo>
                  <a:lnTo>
                    <a:pt x="29578" y="12941"/>
                  </a:lnTo>
                  <a:lnTo>
                    <a:pt x="37753" y="11092"/>
                  </a:lnTo>
                  <a:lnTo>
                    <a:pt x="51762" y="8504"/>
                  </a:lnTo>
                  <a:lnTo>
                    <a:pt x="56979" y="7272"/>
                  </a:lnTo>
                  <a:lnTo>
                    <a:pt x="60060" y="6327"/>
                  </a:lnTo>
                  <a:lnTo>
                    <a:pt x="62853" y="5423"/>
                  </a:lnTo>
                  <a:lnTo>
                    <a:pt x="64538" y="4807"/>
                  </a:lnTo>
                  <a:lnTo>
                    <a:pt x="66099" y="4026"/>
                  </a:lnTo>
                  <a:lnTo>
                    <a:pt x="67003" y="3410"/>
                  </a:lnTo>
                  <a:lnTo>
                    <a:pt x="67783" y="2958"/>
                  </a:lnTo>
                  <a:lnTo>
                    <a:pt x="68399" y="2342"/>
                  </a:lnTo>
                  <a:lnTo>
                    <a:pt x="68851" y="1726"/>
                  </a:lnTo>
                  <a:lnTo>
                    <a:pt x="69180" y="1110"/>
                  </a:lnTo>
                  <a:lnTo>
                    <a:pt x="69303" y="493"/>
                  </a:lnTo>
                  <a:lnTo>
                    <a:pt x="69303" y="0"/>
                  </a:lnTo>
                  <a:close/>
                </a:path>
              </a:pathLst>
            </a:custGeom>
            <a:solidFill>
              <a:srgbClr val="136B19">
                <a:alpha val="14880"/>
              </a:srgbClr>
            </a:solidFill>
            <a:ln w="19525" cap="rnd" cmpd="sng">
              <a:solidFill>
                <a:srgbClr val="136B19"/>
              </a:solidFill>
              <a:prstDash val="solid"/>
              <a:miter lim="410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42"/>
            <p:cNvSpPr/>
            <p:nvPr/>
          </p:nvSpPr>
          <p:spPr>
            <a:xfrm>
              <a:off x="1644075" y="3685835"/>
              <a:ext cx="1398400" cy="797800"/>
            </a:xfrm>
            <a:custGeom>
              <a:avLst/>
              <a:gdLst/>
              <a:ahLst/>
              <a:cxnLst/>
              <a:rect l="l" t="t" r="r" b="b"/>
              <a:pathLst>
                <a:path w="69920" h="39890" extrusionOk="0">
                  <a:moveTo>
                    <a:pt x="1" y="9408"/>
                  </a:moveTo>
                  <a:lnTo>
                    <a:pt x="165" y="10024"/>
                  </a:lnTo>
                  <a:lnTo>
                    <a:pt x="288" y="10805"/>
                  </a:lnTo>
                  <a:lnTo>
                    <a:pt x="781" y="11421"/>
                  </a:lnTo>
                  <a:lnTo>
                    <a:pt x="1233" y="12037"/>
                  </a:lnTo>
                  <a:lnTo>
                    <a:pt x="2014" y="12489"/>
                  </a:lnTo>
                  <a:lnTo>
                    <a:pt x="2753" y="13105"/>
                  </a:lnTo>
                  <a:lnTo>
                    <a:pt x="3698" y="13557"/>
                  </a:lnTo>
                  <a:lnTo>
                    <a:pt x="5382" y="14338"/>
                  </a:lnTo>
                  <a:lnTo>
                    <a:pt x="7231" y="15077"/>
                  </a:lnTo>
                  <a:lnTo>
                    <a:pt x="10148" y="15858"/>
                  </a:lnTo>
                  <a:lnTo>
                    <a:pt x="13229" y="16803"/>
                  </a:lnTo>
                  <a:lnTo>
                    <a:pt x="18651" y="18035"/>
                  </a:lnTo>
                  <a:lnTo>
                    <a:pt x="36809" y="21568"/>
                  </a:lnTo>
                  <a:lnTo>
                    <a:pt x="42971" y="22965"/>
                  </a:lnTo>
                  <a:lnTo>
                    <a:pt x="47900" y="24197"/>
                  </a:lnTo>
                  <a:lnTo>
                    <a:pt x="51762" y="25265"/>
                  </a:lnTo>
                  <a:lnTo>
                    <a:pt x="55295" y="26497"/>
                  </a:lnTo>
                  <a:lnTo>
                    <a:pt x="57759" y="27566"/>
                  </a:lnTo>
                  <a:lnTo>
                    <a:pt x="60060" y="28634"/>
                  </a:lnTo>
                  <a:lnTo>
                    <a:pt x="62073" y="29743"/>
                  </a:lnTo>
                  <a:lnTo>
                    <a:pt x="63470" y="30482"/>
                  </a:lnTo>
                  <a:lnTo>
                    <a:pt x="64538" y="31427"/>
                  </a:lnTo>
                  <a:lnTo>
                    <a:pt x="65606" y="32331"/>
                  </a:lnTo>
                  <a:lnTo>
                    <a:pt x="66551" y="33276"/>
                  </a:lnTo>
                  <a:lnTo>
                    <a:pt x="67454" y="34221"/>
                  </a:lnTo>
                  <a:lnTo>
                    <a:pt x="68071" y="35289"/>
                  </a:lnTo>
                  <a:lnTo>
                    <a:pt x="68687" y="36357"/>
                  </a:lnTo>
                  <a:lnTo>
                    <a:pt x="69015" y="37425"/>
                  </a:lnTo>
                  <a:lnTo>
                    <a:pt x="69303" y="38657"/>
                  </a:lnTo>
                  <a:lnTo>
                    <a:pt x="69303" y="39273"/>
                  </a:lnTo>
                  <a:lnTo>
                    <a:pt x="69303" y="39890"/>
                  </a:lnTo>
                  <a:lnTo>
                    <a:pt x="69919" y="30523"/>
                  </a:lnTo>
                  <a:lnTo>
                    <a:pt x="69919" y="29291"/>
                  </a:lnTo>
                  <a:lnTo>
                    <a:pt x="69632" y="28058"/>
                  </a:lnTo>
                  <a:lnTo>
                    <a:pt x="69303" y="26949"/>
                  </a:lnTo>
                  <a:lnTo>
                    <a:pt x="68687" y="25881"/>
                  </a:lnTo>
                  <a:lnTo>
                    <a:pt x="68071" y="24813"/>
                  </a:lnTo>
                  <a:lnTo>
                    <a:pt x="67331" y="23868"/>
                  </a:lnTo>
                  <a:lnTo>
                    <a:pt x="66222" y="22965"/>
                  </a:lnTo>
                  <a:lnTo>
                    <a:pt x="65318" y="22020"/>
                  </a:lnTo>
                  <a:lnTo>
                    <a:pt x="64086" y="21116"/>
                  </a:lnTo>
                  <a:lnTo>
                    <a:pt x="62853" y="20335"/>
                  </a:lnTo>
                  <a:lnTo>
                    <a:pt x="60676" y="19267"/>
                  </a:lnTo>
                  <a:lnTo>
                    <a:pt x="58376" y="18158"/>
                  </a:lnTo>
                  <a:lnTo>
                    <a:pt x="55911" y="17090"/>
                  </a:lnTo>
                  <a:lnTo>
                    <a:pt x="53282" y="16186"/>
                  </a:lnTo>
                  <a:lnTo>
                    <a:pt x="49461" y="15077"/>
                  </a:lnTo>
                  <a:lnTo>
                    <a:pt x="44532" y="13721"/>
                  </a:lnTo>
                  <a:lnTo>
                    <a:pt x="38493" y="12325"/>
                  </a:lnTo>
                  <a:lnTo>
                    <a:pt x="28017" y="10312"/>
                  </a:lnTo>
                  <a:lnTo>
                    <a:pt x="17419" y="8176"/>
                  </a:lnTo>
                  <a:lnTo>
                    <a:pt x="13105" y="7231"/>
                  </a:lnTo>
                  <a:lnTo>
                    <a:pt x="10024" y="6327"/>
                  </a:lnTo>
                  <a:lnTo>
                    <a:pt x="7231" y="5382"/>
                  </a:lnTo>
                  <a:lnTo>
                    <a:pt x="5382" y="4766"/>
                  </a:lnTo>
                  <a:lnTo>
                    <a:pt x="3862" y="3985"/>
                  </a:lnTo>
                  <a:lnTo>
                    <a:pt x="2917" y="3369"/>
                  </a:lnTo>
                  <a:lnTo>
                    <a:pt x="2301" y="2917"/>
                  </a:lnTo>
                  <a:lnTo>
                    <a:pt x="1685" y="2301"/>
                  </a:lnTo>
                  <a:lnTo>
                    <a:pt x="1233" y="1685"/>
                  </a:lnTo>
                  <a:lnTo>
                    <a:pt x="904" y="1069"/>
                  </a:lnTo>
                  <a:lnTo>
                    <a:pt x="617" y="288"/>
                  </a:lnTo>
                  <a:lnTo>
                    <a:pt x="617" y="1"/>
                  </a:lnTo>
                  <a:close/>
                </a:path>
              </a:pathLst>
            </a:custGeom>
            <a:solidFill>
              <a:srgbClr val="136B19">
                <a:alpha val="14880"/>
              </a:srgbClr>
            </a:solidFill>
            <a:ln w="19525" cap="rnd" cmpd="sng">
              <a:solidFill>
                <a:srgbClr val="136B19"/>
              </a:solidFill>
              <a:prstDash val="solid"/>
              <a:miter lim="410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42"/>
            <p:cNvSpPr/>
            <p:nvPr/>
          </p:nvSpPr>
          <p:spPr>
            <a:xfrm>
              <a:off x="1644075" y="1304015"/>
              <a:ext cx="1398400" cy="795320"/>
            </a:xfrm>
            <a:custGeom>
              <a:avLst/>
              <a:gdLst/>
              <a:ahLst/>
              <a:cxnLst/>
              <a:rect l="l" t="t" r="r" b="b"/>
              <a:pathLst>
                <a:path w="69920" h="39766" extrusionOk="0">
                  <a:moveTo>
                    <a:pt x="1" y="9243"/>
                  </a:moveTo>
                  <a:lnTo>
                    <a:pt x="165" y="10024"/>
                  </a:lnTo>
                  <a:lnTo>
                    <a:pt x="288" y="10640"/>
                  </a:lnTo>
                  <a:lnTo>
                    <a:pt x="781" y="11256"/>
                  </a:lnTo>
                  <a:lnTo>
                    <a:pt x="1233" y="11872"/>
                  </a:lnTo>
                  <a:lnTo>
                    <a:pt x="2014" y="12489"/>
                  </a:lnTo>
                  <a:lnTo>
                    <a:pt x="2753" y="12941"/>
                  </a:lnTo>
                  <a:lnTo>
                    <a:pt x="3698" y="13557"/>
                  </a:lnTo>
                  <a:lnTo>
                    <a:pt x="5382" y="14337"/>
                  </a:lnTo>
                  <a:lnTo>
                    <a:pt x="7231" y="14953"/>
                  </a:lnTo>
                  <a:lnTo>
                    <a:pt x="10148" y="15898"/>
                  </a:lnTo>
                  <a:lnTo>
                    <a:pt x="13229" y="16638"/>
                  </a:lnTo>
                  <a:lnTo>
                    <a:pt x="18651" y="17870"/>
                  </a:lnTo>
                  <a:lnTo>
                    <a:pt x="36809" y="21444"/>
                  </a:lnTo>
                  <a:lnTo>
                    <a:pt x="42971" y="22800"/>
                  </a:lnTo>
                  <a:lnTo>
                    <a:pt x="47900" y="24032"/>
                  </a:lnTo>
                  <a:lnTo>
                    <a:pt x="51762" y="25265"/>
                  </a:lnTo>
                  <a:lnTo>
                    <a:pt x="55295" y="26497"/>
                  </a:lnTo>
                  <a:lnTo>
                    <a:pt x="57759" y="27442"/>
                  </a:lnTo>
                  <a:lnTo>
                    <a:pt x="60060" y="28510"/>
                  </a:lnTo>
                  <a:lnTo>
                    <a:pt x="62073" y="29578"/>
                  </a:lnTo>
                  <a:lnTo>
                    <a:pt x="63470" y="30523"/>
                  </a:lnTo>
                  <a:lnTo>
                    <a:pt x="64538" y="31303"/>
                  </a:lnTo>
                  <a:lnTo>
                    <a:pt x="65606" y="32207"/>
                  </a:lnTo>
                  <a:lnTo>
                    <a:pt x="66551" y="33152"/>
                  </a:lnTo>
                  <a:lnTo>
                    <a:pt x="67454" y="34220"/>
                  </a:lnTo>
                  <a:lnTo>
                    <a:pt x="68071" y="35124"/>
                  </a:lnTo>
                  <a:lnTo>
                    <a:pt x="68687" y="36233"/>
                  </a:lnTo>
                  <a:lnTo>
                    <a:pt x="69015" y="37465"/>
                  </a:lnTo>
                  <a:lnTo>
                    <a:pt x="69303" y="38533"/>
                  </a:lnTo>
                  <a:lnTo>
                    <a:pt x="69303" y="39150"/>
                  </a:lnTo>
                  <a:lnTo>
                    <a:pt x="69303" y="39766"/>
                  </a:lnTo>
                  <a:lnTo>
                    <a:pt x="69919" y="30359"/>
                  </a:lnTo>
                  <a:lnTo>
                    <a:pt x="69919" y="29126"/>
                  </a:lnTo>
                  <a:lnTo>
                    <a:pt x="69632" y="28058"/>
                  </a:lnTo>
                  <a:lnTo>
                    <a:pt x="69303" y="26826"/>
                  </a:lnTo>
                  <a:lnTo>
                    <a:pt x="68687" y="25758"/>
                  </a:lnTo>
                  <a:lnTo>
                    <a:pt x="68071" y="24813"/>
                  </a:lnTo>
                  <a:lnTo>
                    <a:pt x="67331" y="23745"/>
                  </a:lnTo>
                  <a:lnTo>
                    <a:pt x="66222" y="22800"/>
                  </a:lnTo>
                  <a:lnTo>
                    <a:pt x="65318" y="21896"/>
                  </a:lnTo>
                  <a:lnTo>
                    <a:pt x="64086" y="21115"/>
                  </a:lnTo>
                  <a:lnTo>
                    <a:pt x="62853" y="20335"/>
                  </a:lnTo>
                  <a:lnTo>
                    <a:pt x="60676" y="19103"/>
                  </a:lnTo>
                  <a:lnTo>
                    <a:pt x="58376" y="18034"/>
                  </a:lnTo>
                  <a:lnTo>
                    <a:pt x="55911" y="17131"/>
                  </a:lnTo>
                  <a:lnTo>
                    <a:pt x="53282" y="16186"/>
                  </a:lnTo>
                  <a:lnTo>
                    <a:pt x="49461" y="14953"/>
                  </a:lnTo>
                  <a:lnTo>
                    <a:pt x="44532" y="13721"/>
                  </a:lnTo>
                  <a:lnTo>
                    <a:pt x="38493" y="12324"/>
                  </a:lnTo>
                  <a:lnTo>
                    <a:pt x="28017" y="10188"/>
                  </a:lnTo>
                  <a:lnTo>
                    <a:pt x="17419" y="8175"/>
                  </a:lnTo>
                  <a:lnTo>
                    <a:pt x="13105" y="7107"/>
                  </a:lnTo>
                  <a:lnTo>
                    <a:pt x="10024" y="6327"/>
                  </a:lnTo>
                  <a:lnTo>
                    <a:pt x="7231" y="5423"/>
                  </a:lnTo>
                  <a:lnTo>
                    <a:pt x="5382" y="4642"/>
                  </a:lnTo>
                  <a:lnTo>
                    <a:pt x="3862" y="3862"/>
                  </a:lnTo>
                  <a:lnTo>
                    <a:pt x="2917" y="3410"/>
                  </a:lnTo>
                  <a:lnTo>
                    <a:pt x="2301" y="2794"/>
                  </a:lnTo>
                  <a:lnTo>
                    <a:pt x="1685" y="2178"/>
                  </a:lnTo>
                  <a:lnTo>
                    <a:pt x="1233" y="1561"/>
                  </a:lnTo>
                  <a:lnTo>
                    <a:pt x="904" y="945"/>
                  </a:lnTo>
                  <a:lnTo>
                    <a:pt x="617" y="329"/>
                  </a:lnTo>
                  <a:lnTo>
                    <a:pt x="617" y="0"/>
                  </a:lnTo>
                  <a:close/>
                </a:path>
              </a:pathLst>
            </a:custGeom>
            <a:solidFill>
              <a:srgbClr val="136B19">
                <a:alpha val="14880"/>
              </a:srgbClr>
            </a:solidFill>
            <a:ln w="19525" cap="rnd" cmpd="sng">
              <a:solidFill>
                <a:srgbClr val="136B19"/>
              </a:solidFill>
              <a:prstDash val="solid"/>
              <a:miter lim="410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42"/>
            <p:cNvSpPr/>
            <p:nvPr/>
          </p:nvSpPr>
          <p:spPr>
            <a:xfrm>
              <a:off x="1644075" y="2462475"/>
              <a:ext cx="1398400" cy="797800"/>
            </a:xfrm>
            <a:custGeom>
              <a:avLst/>
              <a:gdLst/>
              <a:ahLst/>
              <a:cxnLst/>
              <a:rect l="l" t="t" r="r" b="b"/>
              <a:pathLst>
                <a:path w="69920" h="39890" extrusionOk="0">
                  <a:moveTo>
                    <a:pt x="1" y="9408"/>
                  </a:moveTo>
                  <a:lnTo>
                    <a:pt x="165" y="10188"/>
                  </a:lnTo>
                  <a:lnTo>
                    <a:pt x="288" y="10804"/>
                  </a:lnTo>
                  <a:lnTo>
                    <a:pt x="781" y="11421"/>
                  </a:lnTo>
                  <a:lnTo>
                    <a:pt x="1233" y="12037"/>
                  </a:lnTo>
                  <a:lnTo>
                    <a:pt x="2014" y="12653"/>
                  </a:lnTo>
                  <a:lnTo>
                    <a:pt x="2753" y="13105"/>
                  </a:lnTo>
                  <a:lnTo>
                    <a:pt x="3698" y="13721"/>
                  </a:lnTo>
                  <a:lnTo>
                    <a:pt x="5382" y="14337"/>
                  </a:lnTo>
                  <a:lnTo>
                    <a:pt x="7231" y="15118"/>
                  </a:lnTo>
                  <a:lnTo>
                    <a:pt x="10148" y="16022"/>
                  </a:lnTo>
                  <a:lnTo>
                    <a:pt x="13229" y="16802"/>
                  </a:lnTo>
                  <a:lnTo>
                    <a:pt x="18651" y="18035"/>
                  </a:lnTo>
                  <a:lnTo>
                    <a:pt x="36809" y="21567"/>
                  </a:lnTo>
                  <a:lnTo>
                    <a:pt x="42971" y="22964"/>
                  </a:lnTo>
                  <a:lnTo>
                    <a:pt x="47900" y="24197"/>
                  </a:lnTo>
                  <a:lnTo>
                    <a:pt x="51762" y="25429"/>
                  </a:lnTo>
                  <a:lnTo>
                    <a:pt x="55295" y="26497"/>
                  </a:lnTo>
                  <a:lnTo>
                    <a:pt x="57759" y="27565"/>
                  </a:lnTo>
                  <a:lnTo>
                    <a:pt x="60060" y="28674"/>
                  </a:lnTo>
                  <a:lnTo>
                    <a:pt x="62073" y="29742"/>
                  </a:lnTo>
                  <a:lnTo>
                    <a:pt x="63470" y="30646"/>
                  </a:lnTo>
                  <a:lnTo>
                    <a:pt x="64538" y="31427"/>
                  </a:lnTo>
                  <a:lnTo>
                    <a:pt x="65606" y="32372"/>
                  </a:lnTo>
                  <a:lnTo>
                    <a:pt x="66551" y="33275"/>
                  </a:lnTo>
                  <a:lnTo>
                    <a:pt x="67454" y="34220"/>
                  </a:lnTo>
                  <a:lnTo>
                    <a:pt x="68071" y="35288"/>
                  </a:lnTo>
                  <a:lnTo>
                    <a:pt x="68687" y="36356"/>
                  </a:lnTo>
                  <a:lnTo>
                    <a:pt x="69015" y="37465"/>
                  </a:lnTo>
                  <a:lnTo>
                    <a:pt x="69303" y="38698"/>
                  </a:lnTo>
                  <a:lnTo>
                    <a:pt x="69303" y="39273"/>
                  </a:lnTo>
                  <a:lnTo>
                    <a:pt x="69303" y="39889"/>
                  </a:lnTo>
                  <a:lnTo>
                    <a:pt x="69919" y="30523"/>
                  </a:lnTo>
                  <a:lnTo>
                    <a:pt x="69919" y="29290"/>
                  </a:lnTo>
                  <a:lnTo>
                    <a:pt x="69632" y="28181"/>
                  </a:lnTo>
                  <a:lnTo>
                    <a:pt x="69303" y="26949"/>
                  </a:lnTo>
                  <a:lnTo>
                    <a:pt x="68687" y="25881"/>
                  </a:lnTo>
                  <a:lnTo>
                    <a:pt x="68071" y="24977"/>
                  </a:lnTo>
                  <a:lnTo>
                    <a:pt x="67331" y="23868"/>
                  </a:lnTo>
                  <a:lnTo>
                    <a:pt x="66222" y="22964"/>
                  </a:lnTo>
                  <a:lnTo>
                    <a:pt x="65318" y="22019"/>
                  </a:lnTo>
                  <a:lnTo>
                    <a:pt x="64086" y="21280"/>
                  </a:lnTo>
                  <a:lnTo>
                    <a:pt x="62853" y="20335"/>
                  </a:lnTo>
                  <a:lnTo>
                    <a:pt x="60676" y="19267"/>
                  </a:lnTo>
                  <a:lnTo>
                    <a:pt x="58376" y="18199"/>
                  </a:lnTo>
                  <a:lnTo>
                    <a:pt x="55911" y="17254"/>
                  </a:lnTo>
                  <a:lnTo>
                    <a:pt x="53282" y="16350"/>
                  </a:lnTo>
                  <a:lnTo>
                    <a:pt x="49461" y="15118"/>
                  </a:lnTo>
                  <a:lnTo>
                    <a:pt x="45600" y="14009"/>
                  </a:lnTo>
                  <a:lnTo>
                    <a:pt x="40506" y="12941"/>
                  </a:lnTo>
                  <a:lnTo>
                    <a:pt x="32208" y="11092"/>
                  </a:lnTo>
                  <a:lnTo>
                    <a:pt x="18322" y="8463"/>
                  </a:lnTo>
                  <a:lnTo>
                    <a:pt x="13105" y="7230"/>
                  </a:lnTo>
                  <a:lnTo>
                    <a:pt x="10024" y="6327"/>
                  </a:lnTo>
                  <a:lnTo>
                    <a:pt x="7231" y="5546"/>
                  </a:lnTo>
                  <a:lnTo>
                    <a:pt x="5382" y="4766"/>
                  </a:lnTo>
                  <a:lnTo>
                    <a:pt x="3862" y="4026"/>
                  </a:lnTo>
                  <a:lnTo>
                    <a:pt x="2917" y="3533"/>
                  </a:lnTo>
                  <a:lnTo>
                    <a:pt x="2301" y="2917"/>
                  </a:lnTo>
                  <a:lnTo>
                    <a:pt x="1685" y="2301"/>
                  </a:lnTo>
                  <a:lnTo>
                    <a:pt x="1233" y="1685"/>
                  </a:lnTo>
                  <a:lnTo>
                    <a:pt x="904" y="1068"/>
                  </a:lnTo>
                  <a:lnTo>
                    <a:pt x="617" y="452"/>
                  </a:lnTo>
                  <a:lnTo>
                    <a:pt x="617" y="0"/>
                  </a:lnTo>
                  <a:close/>
                </a:path>
              </a:pathLst>
            </a:custGeom>
            <a:solidFill>
              <a:srgbClr val="136B19">
                <a:alpha val="14880"/>
              </a:srgbClr>
            </a:solidFill>
            <a:ln w="19525" cap="rnd" cmpd="sng">
              <a:solidFill>
                <a:srgbClr val="136B19"/>
              </a:solidFill>
              <a:prstDash val="solid"/>
              <a:miter lim="410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9" name="Google Shape;649;p42"/>
          <p:cNvSpPr txBox="1"/>
          <p:nvPr/>
        </p:nvSpPr>
        <p:spPr>
          <a:xfrm>
            <a:off x="3381050" y="1779000"/>
            <a:ext cx="5028300" cy="15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136B19"/>
                </a:solidFill>
                <a:latin typeface="Cambria"/>
                <a:ea typeface="Cambria"/>
                <a:cs typeface="Cambria"/>
                <a:sym typeface="Cambria"/>
              </a:rPr>
              <a:t>Starch 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is a mixture of the polysaccharides amylose and amylopectin.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This gives starch a helical and compact structure, which is excellent for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energy storage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At the same time, starch has branched elements, allowing for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enzymes 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to hydrolyse the polymer and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release energy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Glycogen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55" name="Google Shape;655;p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sp>
        <p:nvSpPr>
          <p:cNvPr id="656" name="Google Shape;656;p4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508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Animals package their glucose from food into the polysaccharide </a:t>
            </a:r>
            <a:r>
              <a:rPr lang="en" sz="1600" b="1">
                <a:solidFill>
                  <a:srgbClr val="CCCCCC"/>
                </a:solidFill>
              </a:rPr>
              <a:t>glycogen</a:t>
            </a:r>
            <a:r>
              <a:rPr lang="en" sz="1600">
                <a:solidFill>
                  <a:srgbClr val="CCCCCC"/>
                </a:solidFill>
              </a:rPr>
              <a:t>.</a:t>
            </a:r>
            <a:endParaRPr sz="16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Glycogen is made up of α-glucose.</a:t>
            </a:r>
            <a:endParaRPr sz="16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Glycogen has a very similar structure to </a:t>
            </a:r>
            <a:r>
              <a:rPr lang="en" sz="1600" b="1">
                <a:solidFill>
                  <a:srgbClr val="CCCCCC"/>
                </a:solidFill>
              </a:rPr>
              <a:t>amylopectin</a:t>
            </a:r>
            <a:r>
              <a:rPr lang="en" sz="1600">
                <a:solidFill>
                  <a:srgbClr val="CCCCCC"/>
                </a:solidFill>
              </a:rPr>
              <a:t>.</a:t>
            </a:r>
            <a:endParaRPr sz="16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Glycogen has even more </a:t>
            </a:r>
            <a:r>
              <a:rPr lang="en" sz="1600" b="1">
                <a:solidFill>
                  <a:srgbClr val="CCCCCC"/>
                </a:solidFill>
              </a:rPr>
              <a:t>side branches </a:t>
            </a:r>
            <a:r>
              <a:rPr lang="en" sz="1600">
                <a:solidFill>
                  <a:srgbClr val="CCCCCC"/>
                </a:solidFill>
              </a:rPr>
              <a:t>than amylopectin.</a:t>
            </a:r>
            <a:endParaRPr sz="1600">
              <a:solidFill>
                <a:srgbClr val="CCCCCC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○"/>
            </a:pPr>
            <a:r>
              <a:rPr lang="en" sz="1200">
                <a:solidFill>
                  <a:srgbClr val="CCCCCC"/>
                </a:solidFill>
              </a:rPr>
              <a:t>Glycogen has lots of </a:t>
            </a:r>
            <a:r>
              <a:rPr lang="en" sz="1200" b="1">
                <a:solidFill>
                  <a:srgbClr val="C033C5"/>
                </a:solidFill>
              </a:rPr>
              <a:t>1-6 glycosidic bonds</a:t>
            </a:r>
            <a:r>
              <a:rPr lang="en" sz="1200">
                <a:solidFill>
                  <a:srgbClr val="CCCCCC"/>
                </a:solidFill>
              </a:rPr>
              <a:t>.</a:t>
            </a:r>
            <a:r>
              <a:rPr lang="en" sz="1600">
                <a:solidFill>
                  <a:srgbClr val="CCCCCC"/>
                </a:solidFill>
              </a:rPr>
              <a:t> </a:t>
            </a:r>
            <a:endParaRPr sz="12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This means that glycogen can be hydrolysed </a:t>
            </a:r>
            <a:r>
              <a:rPr lang="en" sz="1600" b="1">
                <a:solidFill>
                  <a:srgbClr val="CCCCCC"/>
                </a:solidFill>
              </a:rPr>
              <a:t>much</a:t>
            </a:r>
            <a:r>
              <a:rPr lang="en" sz="1600">
                <a:solidFill>
                  <a:srgbClr val="CCCCCC"/>
                </a:solidFill>
              </a:rPr>
              <a:t> </a:t>
            </a:r>
            <a:r>
              <a:rPr lang="en" sz="1600" b="1">
                <a:solidFill>
                  <a:srgbClr val="CCCCCC"/>
                </a:solidFill>
              </a:rPr>
              <a:t>more quickly </a:t>
            </a:r>
            <a:r>
              <a:rPr lang="en" sz="1600">
                <a:solidFill>
                  <a:srgbClr val="CCCCCC"/>
                </a:solidFill>
              </a:rPr>
              <a:t>than starch.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This is important as animals have </a:t>
            </a:r>
            <a:r>
              <a:rPr lang="en" sz="1200" b="1">
                <a:solidFill>
                  <a:srgbClr val="CCCCCC"/>
                </a:solidFill>
              </a:rPr>
              <a:t>high energy demands</a:t>
            </a:r>
            <a:r>
              <a:rPr lang="en" sz="1200">
                <a:solidFill>
                  <a:srgbClr val="CCCCCC"/>
                </a:solidFill>
              </a:rPr>
              <a:t>.</a:t>
            </a:r>
            <a:endParaRPr sz="1200">
              <a:solidFill>
                <a:srgbClr val="CCCCCC"/>
              </a:solidFill>
            </a:endParaRPr>
          </a:p>
        </p:txBody>
      </p:sp>
      <p:grpSp>
        <p:nvGrpSpPr>
          <p:cNvPr id="657" name="Google Shape;657;p43"/>
          <p:cNvGrpSpPr/>
          <p:nvPr/>
        </p:nvGrpSpPr>
        <p:grpSpPr>
          <a:xfrm>
            <a:off x="5195661" y="1460591"/>
            <a:ext cx="2846573" cy="2109071"/>
            <a:chOff x="1889175" y="2667550"/>
            <a:chExt cx="3750425" cy="2778750"/>
          </a:xfrm>
        </p:grpSpPr>
        <p:sp>
          <p:nvSpPr>
            <p:cNvPr id="658" name="Google Shape;658;p43"/>
            <p:cNvSpPr/>
            <p:nvPr/>
          </p:nvSpPr>
          <p:spPr>
            <a:xfrm>
              <a:off x="1889175" y="3937200"/>
              <a:ext cx="142525" cy="142550"/>
            </a:xfrm>
            <a:custGeom>
              <a:avLst/>
              <a:gdLst/>
              <a:ahLst/>
              <a:cxnLst/>
              <a:rect l="l" t="t" r="r" b="b"/>
              <a:pathLst>
                <a:path w="5701" h="5702" extrusionOk="0">
                  <a:moveTo>
                    <a:pt x="2840" y="1"/>
                  </a:moveTo>
                  <a:cubicBezTo>
                    <a:pt x="1265" y="1"/>
                    <a:pt x="1" y="1265"/>
                    <a:pt x="1" y="2841"/>
                  </a:cubicBezTo>
                  <a:cubicBezTo>
                    <a:pt x="1" y="4416"/>
                    <a:pt x="1265" y="5701"/>
                    <a:pt x="2840" y="5701"/>
                  </a:cubicBezTo>
                  <a:cubicBezTo>
                    <a:pt x="4416" y="5701"/>
                    <a:pt x="5701" y="4416"/>
                    <a:pt x="5701" y="2841"/>
                  </a:cubicBezTo>
                  <a:cubicBezTo>
                    <a:pt x="5701" y="1265"/>
                    <a:pt x="4416" y="1"/>
                    <a:pt x="2840" y="1"/>
                  </a:cubicBezTo>
                  <a:close/>
                </a:path>
              </a:pathLst>
            </a:custGeom>
            <a:solidFill>
              <a:schemeClr val="dk1"/>
            </a:solidFill>
            <a:ln w="6725" cap="flat" cmpd="sng">
              <a:solidFill>
                <a:srgbClr val="000000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43"/>
            <p:cNvSpPr/>
            <p:nvPr/>
          </p:nvSpPr>
          <p:spPr>
            <a:xfrm>
              <a:off x="1908350" y="4073000"/>
              <a:ext cx="142525" cy="142525"/>
            </a:xfrm>
            <a:custGeom>
              <a:avLst/>
              <a:gdLst/>
              <a:ahLst/>
              <a:cxnLst/>
              <a:rect l="l" t="t" r="r" b="b"/>
              <a:pathLst>
                <a:path w="5701" h="5701" extrusionOk="0">
                  <a:moveTo>
                    <a:pt x="2861" y="0"/>
                  </a:moveTo>
                  <a:cubicBezTo>
                    <a:pt x="1286" y="0"/>
                    <a:pt x="0" y="1285"/>
                    <a:pt x="0" y="2861"/>
                  </a:cubicBezTo>
                  <a:cubicBezTo>
                    <a:pt x="0" y="4415"/>
                    <a:pt x="1286" y="5700"/>
                    <a:pt x="2861" y="5700"/>
                  </a:cubicBezTo>
                  <a:cubicBezTo>
                    <a:pt x="4416" y="5700"/>
                    <a:pt x="5701" y="4415"/>
                    <a:pt x="5701" y="2861"/>
                  </a:cubicBezTo>
                  <a:cubicBezTo>
                    <a:pt x="5701" y="1285"/>
                    <a:pt x="4416" y="0"/>
                    <a:pt x="2861" y="0"/>
                  </a:cubicBezTo>
                  <a:close/>
                </a:path>
              </a:pathLst>
            </a:custGeom>
            <a:solidFill>
              <a:schemeClr val="dk1"/>
            </a:solidFill>
            <a:ln w="6725" cap="flat" cmpd="sng">
              <a:solidFill>
                <a:srgbClr val="000000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43"/>
            <p:cNvSpPr/>
            <p:nvPr/>
          </p:nvSpPr>
          <p:spPr>
            <a:xfrm>
              <a:off x="1966900" y="4202550"/>
              <a:ext cx="142550" cy="142525"/>
            </a:xfrm>
            <a:custGeom>
              <a:avLst/>
              <a:gdLst/>
              <a:ahLst/>
              <a:cxnLst/>
              <a:rect l="l" t="t" r="r" b="b"/>
              <a:pathLst>
                <a:path w="5702" h="5701" extrusionOk="0">
                  <a:moveTo>
                    <a:pt x="2841" y="0"/>
                  </a:moveTo>
                  <a:cubicBezTo>
                    <a:pt x="1265" y="0"/>
                    <a:pt x="1" y="1285"/>
                    <a:pt x="1" y="2861"/>
                  </a:cubicBezTo>
                  <a:cubicBezTo>
                    <a:pt x="1" y="4416"/>
                    <a:pt x="1265" y="5701"/>
                    <a:pt x="2841" y="5701"/>
                  </a:cubicBezTo>
                  <a:cubicBezTo>
                    <a:pt x="4416" y="5701"/>
                    <a:pt x="5701" y="4416"/>
                    <a:pt x="5701" y="2861"/>
                  </a:cubicBezTo>
                  <a:cubicBezTo>
                    <a:pt x="5701" y="1285"/>
                    <a:pt x="4416" y="0"/>
                    <a:pt x="2841" y="0"/>
                  </a:cubicBezTo>
                  <a:close/>
                </a:path>
              </a:pathLst>
            </a:custGeom>
            <a:solidFill>
              <a:schemeClr val="dk1"/>
            </a:solidFill>
            <a:ln w="6725" cap="flat" cmpd="sng">
              <a:solidFill>
                <a:srgbClr val="000000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43"/>
            <p:cNvSpPr/>
            <p:nvPr/>
          </p:nvSpPr>
          <p:spPr>
            <a:xfrm>
              <a:off x="2044650" y="4325875"/>
              <a:ext cx="142525" cy="142550"/>
            </a:xfrm>
            <a:custGeom>
              <a:avLst/>
              <a:gdLst/>
              <a:ahLst/>
              <a:cxnLst/>
              <a:rect l="l" t="t" r="r" b="b"/>
              <a:pathLst>
                <a:path w="5701" h="5702" extrusionOk="0">
                  <a:moveTo>
                    <a:pt x="2840" y="1"/>
                  </a:moveTo>
                  <a:cubicBezTo>
                    <a:pt x="1265" y="1"/>
                    <a:pt x="0" y="1265"/>
                    <a:pt x="0" y="2841"/>
                  </a:cubicBezTo>
                  <a:cubicBezTo>
                    <a:pt x="0" y="4416"/>
                    <a:pt x="1265" y="5701"/>
                    <a:pt x="2840" y="5701"/>
                  </a:cubicBezTo>
                  <a:cubicBezTo>
                    <a:pt x="4415" y="5701"/>
                    <a:pt x="5701" y="4416"/>
                    <a:pt x="5701" y="2841"/>
                  </a:cubicBezTo>
                  <a:cubicBezTo>
                    <a:pt x="5701" y="1265"/>
                    <a:pt x="4415" y="1"/>
                    <a:pt x="2840" y="1"/>
                  </a:cubicBezTo>
                  <a:close/>
                </a:path>
              </a:pathLst>
            </a:custGeom>
            <a:solidFill>
              <a:schemeClr val="dk1"/>
            </a:solidFill>
            <a:ln w="6725" cap="flat" cmpd="sng">
              <a:solidFill>
                <a:srgbClr val="000000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43"/>
            <p:cNvSpPr/>
            <p:nvPr/>
          </p:nvSpPr>
          <p:spPr>
            <a:xfrm>
              <a:off x="2135325" y="4435750"/>
              <a:ext cx="142550" cy="142525"/>
            </a:xfrm>
            <a:custGeom>
              <a:avLst/>
              <a:gdLst/>
              <a:ahLst/>
              <a:cxnLst/>
              <a:rect l="l" t="t" r="r" b="b"/>
              <a:pathLst>
                <a:path w="5702" h="5701" extrusionOk="0">
                  <a:moveTo>
                    <a:pt x="2841" y="0"/>
                  </a:moveTo>
                  <a:cubicBezTo>
                    <a:pt x="1265" y="0"/>
                    <a:pt x="1" y="1286"/>
                    <a:pt x="1" y="2861"/>
                  </a:cubicBezTo>
                  <a:cubicBezTo>
                    <a:pt x="1" y="4416"/>
                    <a:pt x="1265" y="5701"/>
                    <a:pt x="2841" y="5701"/>
                  </a:cubicBezTo>
                  <a:cubicBezTo>
                    <a:pt x="4416" y="5701"/>
                    <a:pt x="5701" y="4416"/>
                    <a:pt x="5701" y="2861"/>
                  </a:cubicBezTo>
                  <a:cubicBezTo>
                    <a:pt x="5701" y="1286"/>
                    <a:pt x="4416" y="0"/>
                    <a:pt x="2841" y="0"/>
                  </a:cubicBezTo>
                  <a:close/>
                </a:path>
              </a:pathLst>
            </a:custGeom>
            <a:solidFill>
              <a:schemeClr val="dk1"/>
            </a:solidFill>
            <a:ln w="6725" cap="flat" cmpd="sng">
              <a:solidFill>
                <a:srgbClr val="000000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43"/>
            <p:cNvSpPr/>
            <p:nvPr/>
          </p:nvSpPr>
          <p:spPr>
            <a:xfrm>
              <a:off x="2251925" y="4539400"/>
              <a:ext cx="142550" cy="142525"/>
            </a:xfrm>
            <a:custGeom>
              <a:avLst/>
              <a:gdLst/>
              <a:ahLst/>
              <a:cxnLst/>
              <a:rect l="l" t="t" r="r" b="b"/>
              <a:pathLst>
                <a:path w="5702" h="5701" extrusionOk="0">
                  <a:moveTo>
                    <a:pt x="2841" y="0"/>
                  </a:moveTo>
                  <a:cubicBezTo>
                    <a:pt x="1265" y="0"/>
                    <a:pt x="1" y="1285"/>
                    <a:pt x="1" y="2861"/>
                  </a:cubicBezTo>
                  <a:cubicBezTo>
                    <a:pt x="1" y="4415"/>
                    <a:pt x="1265" y="5701"/>
                    <a:pt x="2841" y="5701"/>
                  </a:cubicBezTo>
                  <a:cubicBezTo>
                    <a:pt x="4416" y="5701"/>
                    <a:pt x="5701" y="4415"/>
                    <a:pt x="5701" y="2861"/>
                  </a:cubicBezTo>
                  <a:cubicBezTo>
                    <a:pt x="5701" y="1285"/>
                    <a:pt x="4416" y="0"/>
                    <a:pt x="2841" y="0"/>
                  </a:cubicBezTo>
                  <a:close/>
                </a:path>
              </a:pathLst>
            </a:custGeom>
            <a:solidFill>
              <a:schemeClr val="dk1"/>
            </a:solidFill>
            <a:ln w="6725" cap="flat" cmpd="sng">
              <a:solidFill>
                <a:srgbClr val="000000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43"/>
            <p:cNvSpPr/>
            <p:nvPr/>
          </p:nvSpPr>
          <p:spPr>
            <a:xfrm>
              <a:off x="2368525" y="4623850"/>
              <a:ext cx="142550" cy="142550"/>
            </a:xfrm>
            <a:custGeom>
              <a:avLst/>
              <a:gdLst/>
              <a:ahLst/>
              <a:cxnLst/>
              <a:rect l="l" t="t" r="r" b="b"/>
              <a:pathLst>
                <a:path w="5702" h="5702" extrusionOk="0">
                  <a:moveTo>
                    <a:pt x="2841" y="1"/>
                  </a:moveTo>
                  <a:cubicBezTo>
                    <a:pt x="1265" y="1"/>
                    <a:pt x="1" y="1265"/>
                    <a:pt x="1" y="2841"/>
                  </a:cubicBezTo>
                  <a:cubicBezTo>
                    <a:pt x="1" y="4416"/>
                    <a:pt x="1265" y="5701"/>
                    <a:pt x="2841" y="5701"/>
                  </a:cubicBezTo>
                  <a:cubicBezTo>
                    <a:pt x="4416" y="5701"/>
                    <a:pt x="5701" y="4416"/>
                    <a:pt x="5701" y="2841"/>
                  </a:cubicBezTo>
                  <a:cubicBezTo>
                    <a:pt x="5701" y="1265"/>
                    <a:pt x="4416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 w="6725" cap="flat" cmpd="sng">
              <a:solidFill>
                <a:srgbClr val="000000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43"/>
            <p:cNvSpPr/>
            <p:nvPr/>
          </p:nvSpPr>
          <p:spPr>
            <a:xfrm>
              <a:off x="2498100" y="4681900"/>
              <a:ext cx="142525" cy="142550"/>
            </a:xfrm>
            <a:custGeom>
              <a:avLst/>
              <a:gdLst/>
              <a:ahLst/>
              <a:cxnLst/>
              <a:rect l="l" t="t" r="r" b="b"/>
              <a:pathLst>
                <a:path w="5701" h="5702" extrusionOk="0">
                  <a:moveTo>
                    <a:pt x="2840" y="1"/>
                  </a:moveTo>
                  <a:cubicBezTo>
                    <a:pt x="1265" y="1"/>
                    <a:pt x="0" y="1286"/>
                    <a:pt x="0" y="2861"/>
                  </a:cubicBezTo>
                  <a:cubicBezTo>
                    <a:pt x="0" y="4416"/>
                    <a:pt x="1265" y="5701"/>
                    <a:pt x="2840" y="5701"/>
                  </a:cubicBezTo>
                  <a:cubicBezTo>
                    <a:pt x="4415" y="5701"/>
                    <a:pt x="5701" y="4416"/>
                    <a:pt x="5701" y="2861"/>
                  </a:cubicBezTo>
                  <a:cubicBezTo>
                    <a:pt x="5701" y="1286"/>
                    <a:pt x="4415" y="1"/>
                    <a:pt x="2840" y="1"/>
                  </a:cubicBezTo>
                  <a:close/>
                </a:path>
              </a:pathLst>
            </a:custGeom>
            <a:solidFill>
              <a:schemeClr val="dk1"/>
            </a:solidFill>
            <a:ln w="6725" cap="flat" cmpd="sng">
              <a:solidFill>
                <a:srgbClr val="000000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43"/>
            <p:cNvSpPr/>
            <p:nvPr/>
          </p:nvSpPr>
          <p:spPr>
            <a:xfrm>
              <a:off x="2640600" y="4727500"/>
              <a:ext cx="142550" cy="142550"/>
            </a:xfrm>
            <a:custGeom>
              <a:avLst/>
              <a:gdLst/>
              <a:ahLst/>
              <a:cxnLst/>
              <a:rect l="l" t="t" r="r" b="b"/>
              <a:pathLst>
                <a:path w="5702" h="5702" extrusionOk="0">
                  <a:moveTo>
                    <a:pt x="2840" y="1"/>
                  </a:moveTo>
                  <a:cubicBezTo>
                    <a:pt x="1265" y="1"/>
                    <a:pt x="1" y="1265"/>
                    <a:pt x="1" y="2841"/>
                  </a:cubicBezTo>
                  <a:cubicBezTo>
                    <a:pt x="1" y="4416"/>
                    <a:pt x="1265" y="5701"/>
                    <a:pt x="2840" y="5701"/>
                  </a:cubicBezTo>
                  <a:cubicBezTo>
                    <a:pt x="4416" y="5701"/>
                    <a:pt x="5701" y="4416"/>
                    <a:pt x="5701" y="2841"/>
                  </a:cubicBezTo>
                  <a:cubicBezTo>
                    <a:pt x="5701" y="1265"/>
                    <a:pt x="4416" y="1"/>
                    <a:pt x="2840" y="1"/>
                  </a:cubicBezTo>
                  <a:close/>
                </a:path>
              </a:pathLst>
            </a:custGeom>
            <a:solidFill>
              <a:schemeClr val="dk1"/>
            </a:solidFill>
            <a:ln w="6725" cap="flat" cmpd="sng">
              <a:solidFill>
                <a:srgbClr val="000000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43"/>
            <p:cNvSpPr/>
            <p:nvPr/>
          </p:nvSpPr>
          <p:spPr>
            <a:xfrm>
              <a:off x="2796075" y="4753425"/>
              <a:ext cx="142525" cy="142525"/>
            </a:xfrm>
            <a:custGeom>
              <a:avLst/>
              <a:gdLst/>
              <a:ahLst/>
              <a:cxnLst/>
              <a:rect l="l" t="t" r="r" b="b"/>
              <a:pathLst>
                <a:path w="5701" h="5701" extrusionOk="0">
                  <a:moveTo>
                    <a:pt x="2840" y="0"/>
                  </a:moveTo>
                  <a:cubicBezTo>
                    <a:pt x="1265" y="0"/>
                    <a:pt x="0" y="1265"/>
                    <a:pt x="0" y="2840"/>
                  </a:cubicBezTo>
                  <a:cubicBezTo>
                    <a:pt x="0" y="4416"/>
                    <a:pt x="1265" y="5701"/>
                    <a:pt x="2840" y="5701"/>
                  </a:cubicBezTo>
                  <a:cubicBezTo>
                    <a:pt x="4416" y="5701"/>
                    <a:pt x="5701" y="4416"/>
                    <a:pt x="5701" y="2840"/>
                  </a:cubicBezTo>
                  <a:cubicBezTo>
                    <a:pt x="5701" y="1265"/>
                    <a:pt x="4416" y="0"/>
                    <a:pt x="2840" y="0"/>
                  </a:cubicBezTo>
                  <a:close/>
                </a:path>
              </a:pathLst>
            </a:custGeom>
            <a:solidFill>
              <a:schemeClr val="dk1"/>
            </a:solidFill>
            <a:ln w="6725" cap="flat" cmpd="sng">
              <a:solidFill>
                <a:srgbClr val="000000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43"/>
            <p:cNvSpPr/>
            <p:nvPr/>
          </p:nvSpPr>
          <p:spPr>
            <a:xfrm>
              <a:off x="2951525" y="4759625"/>
              <a:ext cx="142550" cy="142550"/>
            </a:xfrm>
            <a:custGeom>
              <a:avLst/>
              <a:gdLst/>
              <a:ahLst/>
              <a:cxnLst/>
              <a:rect l="l" t="t" r="r" b="b"/>
              <a:pathLst>
                <a:path w="5702" h="5702" extrusionOk="0">
                  <a:moveTo>
                    <a:pt x="2841" y="1"/>
                  </a:moveTo>
                  <a:cubicBezTo>
                    <a:pt x="1265" y="1"/>
                    <a:pt x="1" y="1286"/>
                    <a:pt x="1" y="2862"/>
                  </a:cubicBezTo>
                  <a:cubicBezTo>
                    <a:pt x="1" y="4416"/>
                    <a:pt x="1265" y="5701"/>
                    <a:pt x="2841" y="5701"/>
                  </a:cubicBezTo>
                  <a:cubicBezTo>
                    <a:pt x="4416" y="5701"/>
                    <a:pt x="5701" y="4416"/>
                    <a:pt x="5701" y="2862"/>
                  </a:cubicBezTo>
                  <a:cubicBezTo>
                    <a:pt x="5701" y="1286"/>
                    <a:pt x="4416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 w="6725" cap="flat" cmpd="sng">
              <a:solidFill>
                <a:srgbClr val="000000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43"/>
            <p:cNvSpPr/>
            <p:nvPr/>
          </p:nvSpPr>
          <p:spPr>
            <a:xfrm>
              <a:off x="3100275" y="4746675"/>
              <a:ext cx="142525" cy="142550"/>
            </a:xfrm>
            <a:custGeom>
              <a:avLst/>
              <a:gdLst/>
              <a:ahLst/>
              <a:cxnLst/>
              <a:rect l="l" t="t" r="r" b="b"/>
              <a:pathLst>
                <a:path w="5701" h="5702" extrusionOk="0">
                  <a:moveTo>
                    <a:pt x="2861" y="1"/>
                  </a:moveTo>
                  <a:cubicBezTo>
                    <a:pt x="1285" y="1"/>
                    <a:pt x="0" y="1286"/>
                    <a:pt x="0" y="2861"/>
                  </a:cubicBezTo>
                  <a:cubicBezTo>
                    <a:pt x="0" y="4416"/>
                    <a:pt x="1285" y="5701"/>
                    <a:pt x="2861" y="5701"/>
                  </a:cubicBezTo>
                  <a:cubicBezTo>
                    <a:pt x="4415" y="5701"/>
                    <a:pt x="5701" y="4416"/>
                    <a:pt x="5701" y="2861"/>
                  </a:cubicBezTo>
                  <a:cubicBezTo>
                    <a:pt x="5701" y="1286"/>
                    <a:pt x="4415" y="1"/>
                    <a:pt x="2861" y="1"/>
                  </a:cubicBezTo>
                  <a:close/>
                </a:path>
              </a:pathLst>
            </a:custGeom>
            <a:solidFill>
              <a:srgbClr val="C033C5"/>
            </a:solidFill>
            <a:ln w="6725" cap="flat" cmpd="sng">
              <a:solidFill>
                <a:srgbClr val="000000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43"/>
            <p:cNvSpPr/>
            <p:nvPr/>
          </p:nvSpPr>
          <p:spPr>
            <a:xfrm>
              <a:off x="2718325" y="5135350"/>
              <a:ext cx="142550" cy="142550"/>
            </a:xfrm>
            <a:custGeom>
              <a:avLst/>
              <a:gdLst/>
              <a:ahLst/>
              <a:cxnLst/>
              <a:rect l="l" t="t" r="r" b="b"/>
              <a:pathLst>
                <a:path w="5702" h="5702" extrusionOk="0">
                  <a:moveTo>
                    <a:pt x="2841" y="1"/>
                  </a:moveTo>
                  <a:cubicBezTo>
                    <a:pt x="1265" y="1"/>
                    <a:pt x="1" y="1286"/>
                    <a:pt x="1" y="2861"/>
                  </a:cubicBezTo>
                  <a:cubicBezTo>
                    <a:pt x="1" y="4416"/>
                    <a:pt x="1265" y="5701"/>
                    <a:pt x="2841" y="5701"/>
                  </a:cubicBezTo>
                  <a:cubicBezTo>
                    <a:pt x="4416" y="5701"/>
                    <a:pt x="5701" y="4416"/>
                    <a:pt x="5701" y="2861"/>
                  </a:cubicBezTo>
                  <a:cubicBezTo>
                    <a:pt x="5701" y="1286"/>
                    <a:pt x="4416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 w="6725" cap="flat" cmpd="sng">
              <a:solidFill>
                <a:srgbClr val="000000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43"/>
            <p:cNvSpPr/>
            <p:nvPr/>
          </p:nvSpPr>
          <p:spPr>
            <a:xfrm>
              <a:off x="2614700" y="5245725"/>
              <a:ext cx="142525" cy="142550"/>
            </a:xfrm>
            <a:custGeom>
              <a:avLst/>
              <a:gdLst/>
              <a:ahLst/>
              <a:cxnLst/>
              <a:rect l="l" t="t" r="r" b="b"/>
              <a:pathLst>
                <a:path w="5701" h="5702" extrusionOk="0">
                  <a:moveTo>
                    <a:pt x="2840" y="1"/>
                  </a:moveTo>
                  <a:cubicBezTo>
                    <a:pt x="1265" y="1"/>
                    <a:pt x="0" y="1265"/>
                    <a:pt x="0" y="2841"/>
                  </a:cubicBezTo>
                  <a:cubicBezTo>
                    <a:pt x="0" y="4416"/>
                    <a:pt x="1265" y="5701"/>
                    <a:pt x="2840" y="5701"/>
                  </a:cubicBezTo>
                  <a:cubicBezTo>
                    <a:pt x="4415" y="5701"/>
                    <a:pt x="5701" y="4416"/>
                    <a:pt x="5701" y="2841"/>
                  </a:cubicBezTo>
                  <a:cubicBezTo>
                    <a:pt x="5701" y="1265"/>
                    <a:pt x="4415" y="1"/>
                    <a:pt x="2840" y="1"/>
                  </a:cubicBezTo>
                  <a:close/>
                </a:path>
              </a:pathLst>
            </a:custGeom>
            <a:solidFill>
              <a:schemeClr val="dk1"/>
            </a:solidFill>
            <a:ln w="6725" cap="flat" cmpd="sng">
              <a:solidFill>
                <a:srgbClr val="000000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43"/>
            <p:cNvSpPr/>
            <p:nvPr/>
          </p:nvSpPr>
          <p:spPr>
            <a:xfrm>
              <a:off x="2478400" y="5303775"/>
              <a:ext cx="142525" cy="142525"/>
            </a:xfrm>
            <a:custGeom>
              <a:avLst/>
              <a:gdLst/>
              <a:ahLst/>
              <a:cxnLst/>
              <a:rect l="l" t="t" r="r" b="b"/>
              <a:pathLst>
                <a:path w="5701" h="5701" extrusionOk="0">
                  <a:moveTo>
                    <a:pt x="2861" y="1"/>
                  </a:moveTo>
                  <a:cubicBezTo>
                    <a:pt x="1286" y="1"/>
                    <a:pt x="0" y="1286"/>
                    <a:pt x="0" y="2861"/>
                  </a:cubicBezTo>
                  <a:cubicBezTo>
                    <a:pt x="0" y="4416"/>
                    <a:pt x="1286" y="5701"/>
                    <a:pt x="2861" y="5701"/>
                  </a:cubicBezTo>
                  <a:cubicBezTo>
                    <a:pt x="4416" y="5701"/>
                    <a:pt x="5701" y="4416"/>
                    <a:pt x="5701" y="2861"/>
                  </a:cubicBezTo>
                  <a:cubicBezTo>
                    <a:pt x="5701" y="1286"/>
                    <a:pt x="4416" y="1"/>
                    <a:pt x="2861" y="1"/>
                  </a:cubicBezTo>
                  <a:close/>
                </a:path>
              </a:pathLst>
            </a:custGeom>
            <a:solidFill>
              <a:schemeClr val="dk1"/>
            </a:solidFill>
            <a:ln w="6725" cap="flat" cmpd="sng">
              <a:solidFill>
                <a:srgbClr val="000000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43"/>
            <p:cNvSpPr/>
            <p:nvPr/>
          </p:nvSpPr>
          <p:spPr>
            <a:xfrm>
              <a:off x="2329675" y="5290825"/>
              <a:ext cx="142525" cy="142525"/>
            </a:xfrm>
            <a:custGeom>
              <a:avLst/>
              <a:gdLst/>
              <a:ahLst/>
              <a:cxnLst/>
              <a:rect l="l" t="t" r="r" b="b"/>
              <a:pathLst>
                <a:path w="5701" h="5701" extrusionOk="0">
                  <a:moveTo>
                    <a:pt x="2840" y="0"/>
                  </a:moveTo>
                  <a:cubicBezTo>
                    <a:pt x="1265" y="0"/>
                    <a:pt x="0" y="1285"/>
                    <a:pt x="0" y="2861"/>
                  </a:cubicBezTo>
                  <a:cubicBezTo>
                    <a:pt x="0" y="4416"/>
                    <a:pt x="1265" y="5701"/>
                    <a:pt x="2840" y="5701"/>
                  </a:cubicBezTo>
                  <a:cubicBezTo>
                    <a:pt x="4415" y="5701"/>
                    <a:pt x="5701" y="4416"/>
                    <a:pt x="5701" y="2861"/>
                  </a:cubicBezTo>
                  <a:cubicBezTo>
                    <a:pt x="5701" y="1285"/>
                    <a:pt x="4415" y="0"/>
                    <a:pt x="2840" y="0"/>
                  </a:cubicBezTo>
                  <a:close/>
                </a:path>
              </a:pathLst>
            </a:custGeom>
            <a:solidFill>
              <a:schemeClr val="dk1"/>
            </a:solidFill>
            <a:ln w="6725" cap="flat" cmpd="sng">
              <a:solidFill>
                <a:srgbClr val="000000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43"/>
            <p:cNvSpPr/>
            <p:nvPr/>
          </p:nvSpPr>
          <p:spPr>
            <a:xfrm>
              <a:off x="2200100" y="5245725"/>
              <a:ext cx="142550" cy="142550"/>
            </a:xfrm>
            <a:custGeom>
              <a:avLst/>
              <a:gdLst/>
              <a:ahLst/>
              <a:cxnLst/>
              <a:rect l="l" t="t" r="r" b="b"/>
              <a:pathLst>
                <a:path w="5702" h="5702" extrusionOk="0">
                  <a:moveTo>
                    <a:pt x="2841" y="1"/>
                  </a:moveTo>
                  <a:cubicBezTo>
                    <a:pt x="1265" y="1"/>
                    <a:pt x="1" y="1265"/>
                    <a:pt x="1" y="2841"/>
                  </a:cubicBezTo>
                  <a:cubicBezTo>
                    <a:pt x="1" y="4416"/>
                    <a:pt x="1265" y="5701"/>
                    <a:pt x="2841" y="5701"/>
                  </a:cubicBezTo>
                  <a:cubicBezTo>
                    <a:pt x="4416" y="5701"/>
                    <a:pt x="5701" y="4416"/>
                    <a:pt x="5701" y="2841"/>
                  </a:cubicBezTo>
                  <a:cubicBezTo>
                    <a:pt x="5701" y="1265"/>
                    <a:pt x="4416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 w="6725" cap="flat" cmpd="sng">
              <a:solidFill>
                <a:srgbClr val="000000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43"/>
            <p:cNvSpPr/>
            <p:nvPr/>
          </p:nvSpPr>
          <p:spPr>
            <a:xfrm>
              <a:off x="2076775" y="5155050"/>
              <a:ext cx="142525" cy="142525"/>
            </a:xfrm>
            <a:custGeom>
              <a:avLst/>
              <a:gdLst/>
              <a:ahLst/>
              <a:cxnLst/>
              <a:rect l="l" t="t" r="r" b="b"/>
              <a:pathLst>
                <a:path w="5701" h="5701" extrusionOk="0">
                  <a:moveTo>
                    <a:pt x="2861" y="0"/>
                  </a:moveTo>
                  <a:cubicBezTo>
                    <a:pt x="1286" y="0"/>
                    <a:pt x="0" y="1265"/>
                    <a:pt x="0" y="2840"/>
                  </a:cubicBezTo>
                  <a:cubicBezTo>
                    <a:pt x="0" y="4416"/>
                    <a:pt x="1286" y="5701"/>
                    <a:pt x="2861" y="5701"/>
                  </a:cubicBezTo>
                  <a:cubicBezTo>
                    <a:pt x="4416" y="5701"/>
                    <a:pt x="5701" y="4416"/>
                    <a:pt x="5701" y="2840"/>
                  </a:cubicBezTo>
                  <a:cubicBezTo>
                    <a:pt x="5701" y="1265"/>
                    <a:pt x="4416" y="0"/>
                    <a:pt x="2861" y="0"/>
                  </a:cubicBezTo>
                  <a:close/>
                </a:path>
              </a:pathLst>
            </a:custGeom>
            <a:solidFill>
              <a:schemeClr val="dk1"/>
            </a:solidFill>
            <a:ln w="6725" cap="flat" cmpd="sng">
              <a:solidFill>
                <a:srgbClr val="000000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43"/>
            <p:cNvSpPr/>
            <p:nvPr/>
          </p:nvSpPr>
          <p:spPr>
            <a:xfrm>
              <a:off x="1999050" y="5031700"/>
              <a:ext cx="142525" cy="142550"/>
            </a:xfrm>
            <a:custGeom>
              <a:avLst/>
              <a:gdLst/>
              <a:ahLst/>
              <a:cxnLst/>
              <a:rect l="l" t="t" r="r" b="b"/>
              <a:pathLst>
                <a:path w="5701" h="5702" extrusionOk="0">
                  <a:moveTo>
                    <a:pt x="2861" y="1"/>
                  </a:moveTo>
                  <a:cubicBezTo>
                    <a:pt x="1285" y="1"/>
                    <a:pt x="0" y="1286"/>
                    <a:pt x="0" y="2861"/>
                  </a:cubicBezTo>
                  <a:cubicBezTo>
                    <a:pt x="0" y="4416"/>
                    <a:pt x="1285" y="5701"/>
                    <a:pt x="2861" y="5701"/>
                  </a:cubicBezTo>
                  <a:cubicBezTo>
                    <a:pt x="4415" y="5701"/>
                    <a:pt x="5701" y="4416"/>
                    <a:pt x="5701" y="2861"/>
                  </a:cubicBezTo>
                  <a:cubicBezTo>
                    <a:pt x="5701" y="1286"/>
                    <a:pt x="4415" y="1"/>
                    <a:pt x="2861" y="1"/>
                  </a:cubicBezTo>
                  <a:close/>
                </a:path>
              </a:pathLst>
            </a:custGeom>
            <a:solidFill>
              <a:schemeClr val="dk1"/>
            </a:solidFill>
            <a:ln w="6725" cap="flat" cmpd="sng">
              <a:solidFill>
                <a:srgbClr val="000000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43"/>
            <p:cNvSpPr/>
            <p:nvPr/>
          </p:nvSpPr>
          <p:spPr>
            <a:xfrm>
              <a:off x="1999050" y="4889200"/>
              <a:ext cx="142525" cy="142525"/>
            </a:xfrm>
            <a:custGeom>
              <a:avLst/>
              <a:gdLst/>
              <a:ahLst/>
              <a:cxnLst/>
              <a:rect l="l" t="t" r="r" b="b"/>
              <a:pathLst>
                <a:path w="5701" h="5701" extrusionOk="0">
                  <a:moveTo>
                    <a:pt x="2861" y="0"/>
                  </a:moveTo>
                  <a:cubicBezTo>
                    <a:pt x="1285" y="0"/>
                    <a:pt x="0" y="1285"/>
                    <a:pt x="0" y="2861"/>
                  </a:cubicBezTo>
                  <a:cubicBezTo>
                    <a:pt x="0" y="4416"/>
                    <a:pt x="1285" y="5701"/>
                    <a:pt x="2861" y="5701"/>
                  </a:cubicBezTo>
                  <a:cubicBezTo>
                    <a:pt x="4415" y="5701"/>
                    <a:pt x="5701" y="4416"/>
                    <a:pt x="5701" y="2861"/>
                  </a:cubicBezTo>
                  <a:cubicBezTo>
                    <a:pt x="5701" y="1285"/>
                    <a:pt x="4415" y="0"/>
                    <a:pt x="2861" y="0"/>
                  </a:cubicBezTo>
                  <a:close/>
                </a:path>
              </a:pathLst>
            </a:custGeom>
            <a:solidFill>
              <a:schemeClr val="dk1"/>
            </a:solidFill>
            <a:ln w="6725" cap="flat" cmpd="sng">
              <a:solidFill>
                <a:srgbClr val="000000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43"/>
            <p:cNvSpPr/>
            <p:nvPr/>
          </p:nvSpPr>
          <p:spPr>
            <a:xfrm>
              <a:off x="2070550" y="4766375"/>
              <a:ext cx="142550" cy="142525"/>
            </a:xfrm>
            <a:custGeom>
              <a:avLst/>
              <a:gdLst/>
              <a:ahLst/>
              <a:cxnLst/>
              <a:rect l="l" t="t" r="r" b="b"/>
              <a:pathLst>
                <a:path w="5702" h="5701" extrusionOk="0">
                  <a:moveTo>
                    <a:pt x="2841" y="0"/>
                  </a:moveTo>
                  <a:cubicBezTo>
                    <a:pt x="1265" y="0"/>
                    <a:pt x="1" y="1265"/>
                    <a:pt x="1" y="2840"/>
                  </a:cubicBezTo>
                  <a:cubicBezTo>
                    <a:pt x="1" y="4416"/>
                    <a:pt x="1265" y="5701"/>
                    <a:pt x="2841" y="5701"/>
                  </a:cubicBezTo>
                  <a:cubicBezTo>
                    <a:pt x="4416" y="5701"/>
                    <a:pt x="5701" y="4416"/>
                    <a:pt x="5701" y="2840"/>
                  </a:cubicBezTo>
                  <a:cubicBezTo>
                    <a:pt x="5701" y="1265"/>
                    <a:pt x="4416" y="0"/>
                    <a:pt x="2841" y="0"/>
                  </a:cubicBezTo>
                  <a:close/>
                </a:path>
              </a:pathLst>
            </a:custGeom>
            <a:solidFill>
              <a:schemeClr val="dk1"/>
            </a:solidFill>
            <a:ln w="6725" cap="flat" cmpd="sng">
              <a:solidFill>
                <a:srgbClr val="000000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43"/>
            <p:cNvSpPr/>
            <p:nvPr/>
          </p:nvSpPr>
          <p:spPr>
            <a:xfrm>
              <a:off x="2148275" y="4636825"/>
              <a:ext cx="142550" cy="142525"/>
            </a:xfrm>
            <a:custGeom>
              <a:avLst/>
              <a:gdLst/>
              <a:ahLst/>
              <a:cxnLst/>
              <a:rect l="l" t="t" r="r" b="b"/>
              <a:pathLst>
                <a:path w="5702" h="5701" extrusionOk="0">
                  <a:moveTo>
                    <a:pt x="2841" y="0"/>
                  </a:moveTo>
                  <a:cubicBezTo>
                    <a:pt x="1265" y="0"/>
                    <a:pt x="1" y="1265"/>
                    <a:pt x="1" y="2840"/>
                  </a:cubicBezTo>
                  <a:cubicBezTo>
                    <a:pt x="1" y="4416"/>
                    <a:pt x="1265" y="5701"/>
                    <a:pt x="2841" y="5701"/>
                  </a:cubicBezTo>
                  <a:cubicBezTo>
                    <a:pt x="4416" y="5701"/>
                    <a:pt x="5701" y="4416"/>
                    <a:pt x="5701" y="2840"/>
                  </a:cubicBezTo>
                  <a:cubicBezTo>
                    <a:pt x="5701" y="1265"/>
                    <a:pt x="4416" y="0"/>
                    <a:pt x="2841" y="0"/>
                  </a:cubicBezTo>
                  <a:close/>
                </a:path>
              </a:pathLst>
            </a:custGeom>
            <a:solidFill>
              <a:srgbClr val="C033C5"/>
            </a:solidFill>
            <a:ln w="6725" cap="flat" cmpd="sng">
              <a:solidFill>
                <a:srgbClr val="000000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43"/>
            <p:cNvSpPr/>
            <p:nvPr/>
          </p:nvSpPr>
          <p:spPr>
            <a:xfrm>
              <a:off x="2063825" y="3833575"/>
              <a:ext cx="142525" cy="142525"/>
            </a:xfrm>
            <a:custGeom>
              <a:avLst/>
              <a:gdLst/>
              <a:ahLst/>
              <a:cxnLst/>
              <a:rect l="l" t="t" r="r" b="b"/>
              <a:pathLst>
                <a:path w="5701" h="5701" extrusionOk="0">
                  <a:moveTo>
                    <a:pt x="2861" y="0"/>
                  </a:moveTo>
                  <a:cubicBezTo>
                    <a:pt x="1285" y="0"/>
                    <a:pt x="0" y="1265"/>
                    <a:pt x="0" y="2840"/>
                  </a:cubicBezTo>
                  <a:cubicBezTo>
                    <a:pt x="0" y="4415"/>
                    <a:pt x="1285" y="5701"/>
                    <a:pt x="2861" y="5701"/>
                  </a:cubicBezTo>
                  <a:cubicBezTo>
                    <a:pt x="4415" y="5701"/>
                    <a:pt x="5701" y="4415"/>
                    <a:pt x="5701" y="2840"/>
                  </a:cubicBezTo>
                  <a:cubicBezTo>
                    <a:pt x="5701" y="1265"/>
                    <a:pt x="4415" y="0"/>
                    <a:pt x="2861" y="0"/>
                  </a:cubicBezTo>
                  <a:close/>
                </a:path>
              </a:pathLst>
            </a:custGeom>
            <a:solidFill>
              <a:schemeClr val="dk1"/>
            </a:solidFill>
            <a:ln w="6725" cap="flat" cmpd="sng">
              <a:solidFill>
                <a:srgbClr val="000000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43"/>
            <p:cNvSpPr/>
            <p:nvPr/>
          </p:nvSpPr>
          <p:spPr>
            <a:xfrm>
              <a:off x="2167450" y="3943425"/>
              <a:ext cx="142550" cy="142550"/>
            </a:xfrm>
            <a:custGeom>
              <a:avLst/>
              <a:gdLst/>
              <a:ahLst/>
              <a:cxnLst/>
              <a:rect l="l" t="t" r="r" b="b"/>
              <a:pathLst>
                <a:path w="5702" h="5702" extrusionOk="0">
                  <a:moveTo>
                    <a:pt x="2862" y="1"/>
                  </a:moveTo>
                  <a:cubicBezTo>
                    <a:pt x="1286" y="1"/>
                    <a:pt x="1" y="1286"/>
                    <a:pt x="1" y="2861"/>
                  </a:cubicBezTo>
                  <a:cubicBezTo>
                    <a:pt x="1" y="4416"/>
                    <a:pt x="1286" y="5701"/>
                    <a:pt x="2862" y="5701"/>
                  </a:cubicBezTo>
                  <a:cubicBezTo>
                    <a:pt x="4416" y="5701"/>
                    <a:pt x="5701" y="4416"/>
                    <a:pt x="5701" y="2861"/>
                  </a:cubicBezTo>
                  <a:cubicBezTo>
                    <a:pt x="5701" y="1286"/>
                    <a:pt x="4416" y="1"/>
                    <a:pt x="2862" y="1"/>
                  </a:cubicBezTo>
                  <a:close/>
                </a:path>
              </a:pathLst>
            </a:custGeom>
            <a:solidFill>
              <a:schemeClr val="dk1"/>
            </a:solidFill>
            <a:ln w="6725" cap="flat" cmpd="sng">
              <a:solidFill>
                <a:srgbClr val="000000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43"/>
            <p:cNvSpPr/>
            <p:nvPr/>
          </p:nvSpPr>
          <p:spPr>
            <a:xfrm>
              <a:off x="2290800" y="4008200"/>
              <a:ext cx="142525" cy="142550"/>
            </a:xfrm>
            <a:custGeom>
              <a:avLst/>
              <a:gdLst/>
              <a:ahLst/>
              <a:cxnLst/>
              <a:rect l="l" t="t" r="r" b="b"/>
              <a:pathLst>
                <a:path w="5701" h="5702" extrusionOk="0">
                  <a:moveTo>
                    <a:pt x="2840" y="1"/>
                  </a:moveTo>
                  <a:cubicBezTo>
                    <a:pt x="1265" y="1"/>
                    <a:pt x="0" y="1286"/>
                    <a:pt x="0" y="2861"/>
                  </a:cubicBezTo>
                  <a:cubicBezTo>
                    <a:pt x="0" y="4416"/>
                    <a:pt x="1265" y="5701"/>
                    <a:pt x="2840" y="5701"/>
                  </a:cubicBezTo>
                  <a:cubicBezTo>
                    <a:pt x="4416" y="5701"/>
                    <a:pt x="5701" y="4416"/>
                    <a:pt x="5701" y="2861"/>
                  </a:cubicBezTo>
                  <a:cubicBezTo>
                    <a:pt x="5701" y="1286"/>
                    <a:pt x="4416" y="1"/>
                    <a:pt x="2840" y="1"/>
                  </a:cubicBezTo>
                  <a:close/>
                </a:path>
              </a:pathLst>
            </a:custGeom>
            <a:solidFill>
              <a:schemeClr val="dk1"/>
            </a:solidFill>
            <a:ln w="6725" cap="flat" cmpd="sng">
              <a:solidFill>
                <a:srgbClr val="000000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43"/>
            <p:cNvSpPr/>
            <p:nvPr/>
          </p:nvSpPr>
          <p:spPr>
            <a:xfrm>
              <a:off x="2452475" y="4021175"/>
              <a:ext cx="142550" cy="142525"/>
            </a:xfrm>
            <a:custGeom>
              <a:avLst/>
              <a:gdLst/>
              <a:ahLst/>
              <a:cxnLst/>
              <a:rect l="l" t="t" r="r" b="b"/>
              <a:pathLst>
                <a:path w="5702" h="5701" extrusionOk="0">
                  <a:moveTo>
                    <a:pt x="2862" y="0"/>
                  </a:moveTo>
                  <a:cubicBezTo>
                    <a:pt x="1286" y="0"/>
                    <a:pt x="1" y="1285"/>
                    <a:pt x="1" y="2861"/>
                  </a:cubicBezTo>
                  <a:cubicBezTo>
                    <a:pt x="1" y="4415"/>
                    <a:pt x="1286" y="5701"/>
                    <a:pt x="2862" y="5701"/>
                  </a:cubicBezTo>
                  <a:cubicBezTo>
                    <a:pt x="4416" y="5701"/>
                    <a:pt x="5701" y="4415"/>
                    <a:pt x="5701" y="2861"/>
                  </a:cubicBezTo>
                  <a:cubicBezTo>
                    <a:pt x="5701" y="1285"/>
                    <a:pt x="4416" y="0"/>
                    <a:pt x="2862" y="0"/>
                  </a:cubicBezTo>
                  <a:close/>
                </a:path>
              </a:pathLst>
            </a:custGeom>
            <a:solidFill>
              <a:schemeClr val="dk1"/>
            </a:solidFill>
            <a:ln w="6725" cap="flat" cmpd="sng">
              <a:solidFill>
                <a:srgbClr val="000000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43"/>
            <p:cNvSpPr/>
            <p:nvPr/>
          </p:nvSpPr>
          <p:spPr>
            <a:xfrm>
              <a:off x="2601725" y="4021175"/>
              <a:ext cx="142550" cy="142525"/>
            </a:xfrm>
            <a:custGeom>
              <a:avLst/>
              <a:gdLst/>
              <a:ahLst/>
              <a:cxnLst/>
              <a:rect l="l" t="t" r="r" b="b"/>
              <a:pathLst>
                <a:path w="5702" h="5701" extrusionOk="0">
                  <a:moveTo>
                    <a:pt x="2841" y="0"/>
                  </a:moveTo>
                  <a:cubicBezTo>
                    <a:pt x="1265" y="0"/>
                    <a:pt x="1" y="1285"/>
                    <a:pt x="1" y="2861"/>
                  </a:cubicBezTo>
                  <a:cubicBezTo>
                    <a:pt x="1" y="4415"/>
                    <a:pt x="1265" y="5701"/>
                    <a:pt x="2841" y="5701"/>
                  </a:cubicBezTo>
                  <a:cubicBezTo>
                    <a:pt x="4416" y="5701"/>
                    <a:pt x="5701" y="4415"/>
                    <a:pt x="5701" y="2861"/>
                  </a:cubicBezTo>
                  <a:cubicBezTo>
                    <a:pt x="5701" y="1285"/>
                    <a:pt x="4416" y="0"/>
                    <a:pt x="2841" y="0"/>
                  </a:cubicBezTo>
                  <a:close/>
                </a:path>
              </a:pathLst>
            </a:custGeom>
            <a:solidFill>
              <a:schemeClr val="dk1"/>
            </a:solidFill>
            <a:ln w="6725" cap="flat" cmpd="sng">
              <a:solidFill>
                <a:srgbClr val="000000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43"/>
            <p:cNvSpPr/>
            <p:nvPr/>
          </p:nvSpPr>
          <p:spPr>
            <a:xfrm>
              <a:off x="2763425" y="4002000"/>
              <a:ext cx="142525" cy="142525"/>
            </a:xfrm>
            <a:custGeom>
              <a:avLst/>
              <a:gdLst/>
              <a:ahLst/>
              <a:cxnLst/>
              <a:rect l="l" t="t" r="r" b="b"/>
              <a:pathLst>
                <a:path w="5701" h="5701" extrusionOk="0">
                  <a:moveTo>
                    <a:pt x="2861" y="0"/>
                  </a:moveTo>
                  <a:cubicBezTo>
                    <a:pt x="1286" y="0"/>
                    <a:pt x="0" y="1265"/>
                    <a:pt x="0" y="2840"/>
                  </a:cubicBezTo>
                  <a:cubicBezTo>
                    <a:pt x="0" y="4415"/>
                    <a:pt x="1286" y="5701"/>
                    <a:pt x="2861" y="5701"/>
                  </a:cubicBezTo>
                  <a:cubicBezTo>
                    <a:pt x="4416" y="5701"/>
                    <a:pt x="5701" y="4415"/>
                    <a:pt x="5701" y="2840"/>
                  </a:cubicBezTo>
                  <a:cubicBezTo>
                    <a:pt x="5701" y="1265"/>
                    <a:pt x="4416" y="0"/>
                    <a:pt x="2861" y="0"/>
                  </a:cubicBezTo>
                  <a:close/>
                </a:path>
              </a:pathLst>
            </a:custGeom>
            <a:solidFill>
              <a:schemeClr val="dk1"/>
            </a:solidFill>
            <a:ln w="6725" cap="flat" cmpd="sng">
              <a:solidFill>
                <a:srgbClr val="000000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43"/>
            <p:cNvSpPr/>
            <p:nvPr/>
          </p:nvSpPr>
          <p:spPr>
            <a:xfrm>
              <a:off x="2912675" y="4027900"/>
              <a:ext cx="142525" cy="142550"/>
            </a:xfrm>
            <a:custGeom>
              <a:avLst/>
              <a:gdLst/>
              <a:ahLst/>
              <a:cxnLst/>
              <a:rect l="l" t="t" r="r" b="b"/>
              <a:pathLst>
                <a:path w="5701" h="5702" extrusionOk="0">
                  <a:moveTo>
                    <a:pt x="2840" y="1"/>
                  </a:moveTo>
                  <a:cubicBezTo>
                    <a:pt x="1265" y="1"/>
                    <a:pt x="0" y="1265"/>
                    <a:pt x="0" y="2840"/>
                  </a:cubicBezTo>
                  <a:cubicBezTo>
                    <a:pt x="0" y="4416"/>
                    <a:pt x="1265" y="5701"/>
                    <a:pt x="2840" y="5701"/>
                  </a:cubicBezTo>
                  <a:cubicBezTo>
                    <a:pt x="4416" y="5701"/>
                    <a:pt x="5701" y="4416"/>
                    <a:pt x="5701" y="2840"/>
                  </a:cubicBezTo>
                  <a:cubicBezTo>
                    <a:pt x="5701" y="1265"/>
                    <a:pt x="4416" y="1"/>
                    <a:pt x="2840" y="1"/>
                  </a:cubicBezTo>
                  <a:close/>
                </a:path>
              </a:pathLst>
            </a:custGeom>
            <a:solidFill>
              <a:schemeClr val="dk1"/>
            </a:solidFill>
            <a:ln w="6725" cap="flat" cmpd="sng">
              <a:solidFill>
                <a:srgbClr val="000000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43"/>
            <p:cNvSpPr/>
            <p:nvPr/>
          </p:nvSpPr>
          <p:spPr>
            <a:xfrm>
              <a:off x="3009575" y="4118600"/>
              <a:ext cx="142550" cy="142525"/>
            </a:xfrm>
            <a:custGeom>
              <a:avLst/>
              <a:gdLst/>
              <a:ahLst/>
              <a:cxnLst/>
              <a:rect l="l" t="t" r="r" b="b"/>
              <a:pathLst>
                <a:path w="5702" h="5701" extrusionOk="0">
                  <a:moveTo>
                    <a:pt x="2861" y="0"/>
                  </a:moveTo>
                  <a:cubicBezTo>
                    <a:pt x="1286" y="0"/>
                    <a:pt x="1" y="1265"/>
                    <a:pt x="1" y="2840"/>
                  </a:cubicBezTo>
                  <a:cubicBezTo>
                    <a:pt x="1" y="4415"/>
                    <a:pt x="1286" y="5701"/>
                    <a:pt x="2861" y="5701"/>
                  </a:cubicBezTo>
                  <a:cubicBezTo>
                    <a:pt x="4416" y="5701"/>
                    <a:pt x="5701" y="4415"/>
                    <a:pt x="5701" y="2840"/>
                  </a:cubicBezTo>
                  <a:cubicBezTo>
                    <a:pt x="5701" y="1265"/>
                    <a:pt x="4416" y="0"/>
                    <a:pt x="2861" y="0"/>
                  </a:cubicBezTo>
                  <a:close/>
                </a:path>
              </a:pathLst>
            </a:custGeom>
            <a:solidFill>
              <a:schemeClr val="dk1"/>
            </a:solidFill>
            <a:ln w="6725" cap="flat" cmpd="sng">
              <a:solidFill>
                <a:srgbClr val="000000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43"/>
            <p:cNvSpPr/>
            <p:nvPr/>
          </p:nvSpPr>
          <p:spPr>
            <a:xfrm>
              <a:off x="3087300" y="4241400"/>
              <a:ext cx="142550" cy="142550"/>
            </a:xfrm>
            <a:custGeom>
              <a:avLst/>
              <a:gdLst/>
              <a:ahLst/>
              <a:cxnLst/>
              <a:rect l="l" t="t" r="r" b="b"/>
              <a:pathLst>
                <a:path w="5702" h="5702" extrusionOk="0">
                  <a:moveTo>
                    <a:pt x="2862" y="1"/>
                  </a:moveTo>
                  <a:cubicBezTo>
                    <a:pt x="1286" y="1"/>
                    <a:pt x="1" y="1286"/>
                    <a:pt x="1" y="2862"/>
                  </a:cubicBezTo>
                  <a:cubicBezTo>
                    <a:pt x="1" y="4416"/>
                    <a:pt x="1286" y="5701"/>
                    <a:pt x="2862" y="5701"/>
                  </a:cubicBezTo>
                  <a:cubicBezTo>
                    <a:pt x="4416" y="5701"/>
                    <a:pt x="5701" y="4416"/>
                    <a:pt x="5701" y="2862"/>
                  </a:cubicBezTo>
                  <a:cubicBezTo>
                    <a:pt x="5701" y="1286"/>
                    <a:pt x="4416" y="1"/>
                    <a:pt x="2862" y="1"/>
                  </a:cubicBezTo>
                  <a:close/>
                </a:path>
              </a:pathLst>
            </a:custGeom>
            <a:solidFill>
              <a:schemeClr val="dk1"/>
            </a:solidFill>
            <a:ln w="6725" cap="flat" cmpd="sng">
              <a:solidFill>
                <a:srgbClr val="000000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43"/>
            <p:cNvSpPr/>
            <p:nvPr/>
          </p:nvSpPr>
          <p:spPr>
            <a:xfrm>
              <a:off x="3119950" y="4383925"/>
              <a:ext cx="142550" cy="142525"/>
            </a:xfrm>
            <a:custGeom>
              <a:avLst/>
              <a:gdLst/>
              <a:ahLst/>
              <a:cxnLst/>
              <a:rect l="l" t="t" r="r" b="b"/>
              <a:pathLst>
                <a:path w="5702" h="5701" extrusionOk="0">
                  <a:moveTo>
                    <a:pt x="2841" y="0"/>
                  </a:moveTo>
                  <a:cubicBezTo>
                    <a:pt x="1265" y="0"/>
                    <a:pt x="1" y="1286"/>
                    <a:pt x="1" y="2861"/>
                  </a:cubicBezTo>
                  <a:cubicBezTo>
                    <a:pt x="1" y="4416"/>
                    <a:pt x="1265" y="5701"/>
                    <a:pt x="2841" y="5701"/>
                  </a:cubicBezTo>
                  <a:cubicBezTo>
                    <a:pt x="4416" y="5701"/>
                    <a:pt x="5701" y="4416"/>
                    <a:pt x="5701" y="2861"/>
                  </a:cubicBezTo>
                  <a:cubicBezTo>
                    <a:pt x="5701" y="1286"/>
                    <a:pt x="4416" y="0"/>
                    <a:pt x="2841" y="0"/>
                  </a:cubicBezTo>
                  <a:close/>
                </a:path>
              </a:pathLst>
            </a:custGeom>
            <a:solidFill>
              <a:schemeClr val="dk1"/>
            </a:solidFill>
            <a:ln w="6725" cap="flat" cmpd="sng">
              <a:solidFill>
                <a:srgbClr val="000000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43"/>
            <p:cNvSpPr/>
            <p:nvPr/>
          </p:nvSpPr>
          <p:spPr>
            <a:xfrm>
              <a:off x="2646825" y="3587400"/>
              <a:ext cx="142525" cy="142550"/>
            </a:xfrm>
            <a:custGeom>
              <a:avLst/>
              <a:gdLst/>
              <a:ahLst/>
              <a:cxnLst/>
              <a:rect l="l" t="t" r="r" b="b"/>
              <a:pathLst>
                <a:path w="5701" h="5702" extrusionOk="0">
                  <a:moveTo>
                    <a:pt x="2861" y="1"/>
                  </a:moveTo>
                  <a:cubicBezTo>
                    <a:pt x="1285" y="1"/>
                    <a:pt x="0" y="1265"/>
                    <a:pt x="0" y="2841"/>
                  </a:cubicBezTo>
                  <a:cubicBezTo>
                    <a:pt x="0" y="4416"/>
                    <a:pt x="1285" y="5701"/>
                    <a:pt x="2861" y="5701"/>
                  </a:cubicBezTo>
                  <a:cubicBezTo>
                    <a:pt x="4416" y="5701"/>
                    <a:pt x="5701" y="4416"/>
                    <a:pt x="5701" y="2841"/>
                  </a:cubicBezTo>
                  <a:cubicBezTo>
                    <a:pt x="5701" y="1265"/>
                    <a:pt x="4416" y="1"/>
                    <a:pt x="2861" y="1"/>
                  </a:cubicBezTo>
                  <a:close/>
                </a:path>
              </a:pathLst>
            </a:custGeom>
            <a:solidFill>
              <a:schemeClr val="dk1"/>
            </a:solidFill>
            <a:ln w="6725" cap="flat" cmpd="sng">
              <a:solidFill>
                <a:srgbClr val="000000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43"/>
            <p:cNvSpPr/>
            <p:nvPr/>
          </p:nvSpPr>
          <p:spPr>
            <a:xfrm>
              <a:off x="2627650" y="3736150"/>
              <a:ext cx="142525" cy="142525"/>
            </a:xfrm>
            <a:custGeom>
              <a:avLst/>
              <a:gdLst/>
              <a:ahLst/>
              <a:cxnLst/>
              <a:rect l="l" t="t" r="r" b="b"/>
              <a:pathLst>
                <a:path w="5701" h="5701" extrusionOk="0">
                  <a:moveTo>
                    <a:pt x="2840" y="0"/>
                  </a:moveTo>
                  <a:cubicBezTo>
                    <a:pt x="1265" y="0"/>
                    <a:pt x="0" y="1285"/>
                    <a:pt x="0" y="2861"/>
                  </a:cubicBezTo>
                  <a:cubicBezTo>
                    <a:pt x="0" y="4415"/>
                    <a:pt x="1265" y="5701"/>
                    <a:pt x="2840" y="5701"/>
                  </a:cubicBezTo>
                  <a:cubicBezTo>
                    <a:pt x="4416" y="5701"/>
                    <a:pt x="5701" y="4415"/>
                    <a:pt x="5701" y="2861"/>
                  </a:cubicBezTo>
                  <a:cubicBezTo>
                    <a:pt x="5701" y="1285"/>
                    <a:pt x="4416" y="0"/>
                    <a:pt x="2840" y="0"/>
                  </a:cubicBezTo>
                  <a:close/>
                </a:path>
              </a:pathLst>
            </a:custGeom>
            <a:solidFill>
              <a:schemeClr val="dk1"/>
            </a:solidFill>
            <a:ln w="6725" cap="flat" cmpd="sng">
              <a:solidFill>
                <a:srgbClr val="000000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43"/>
            <p:cNvSpPr/>
            <p:nvPr/>
          </p:nvSpPr>
          <p:spPr>
            <a:xfrm>
              <a:off x="2646825" y="3878650"/>
              <a:ext cx="142525" cy="142550"/>
            </a:xfrm>
            <a:custGeom>
              <a:avLst/>
              <a:gdLst/>
              <a:ahLst/>
              <a:cxnLst/>
              <a:rect l="l" t="t" r="r" b="b"/>
              <a:pathLst>
                <a:path w="5701" h="5702" extrusionOk="0">
                  <a:moveTo>
                    <a:pt x="2861" y="1"/>
                  </a:moveTo>
                  <a:cubicBezTo>
                    <a:pt x="1285" y="1"/>
                    <a:pt x="0" y="1286"/>
                    <a:pt x="0" y="2861"/>
                  </a:cubicBezTo>
                  <a:cubicBezTo>
                    <a:pt x="0" y="4416"/>
                    <a:pt x="1285" y="5701"/>
                    <a:pt x="2861" y="5701"/>
                  </a:cubicBezTo>
                  <a:cubicBezTo>
                    <a:pt x="4416" y="5701"/>
                    <a:pt x="5701" y="4416"/>
                    <a:pt x="5701" y="2861"/>
                  </a:cubicBezTo>
                  <a:cubicBezTo>
                    <a:pt x="5701" y="1286"/>
                    <a:pt x="4416" y="1"/>
                    <a:pt x="2861" y="1"/>
                  </a:cubicBezTo>
                  <a:close/>
                </a:path>
              </a:pathLst>
            </a:custGeom>
            <a:solidFill>
              <a:schemeClr val="dk1"/>
            </a:solidFill>
            <a:ln w="6725" cap="flat" cmpd="sng">
              <a:solidFill>
                <a:srgbClr val="000000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43"/>
            <p:cNvSpPr/>
            <p:nvPr/>
          </p:nvSpPr>
          <p:spPr>
            <a:xfrm>
              <a:off x="2679475" y="4014950"/>
              <a:ext cx="142525" cy="142525"/>
            </a:xfrm>
            <a:custGeom>
              <a:avLst/>
              <a:gdLst/>
              <a:ahLst/>
              <a:cxnLst/>
              <a:rect l="l" t="t" r="r" b="b"/>
              <a:pathLst>
                <a:path w="5701" h="5701" extrusionOk="0">
                  <a:moveTo>
                    <a:pt x="2840" y="0"/>
                  </a:moveTo>
                  <a:cubicBezTo>
                    <a:pt x="1265" y="0"/>
                    <a:pt x="0" y="1265"/>
                    <a:pt x="0" y="2840"/>
                  </a:cubicBezTo>
                  <a:cubicBezTo>
                    <a:pt x="0" y="4416"/>
                    <a:pt x="1265" y="5701"/>
                    <a:pt x="2840" y="5701"/>
                  </a:cubicBezTo>
                  <a:cubicBezTo>
                    <a:pt x="4415" y="5701"/>
                    <a:pt x="5701" y="4416"/>
                    <a:pt x="5701" y="2840"/>
                  </a:cubicBezTo>
                  <a:cubicBezTo>
                    <a:pt x="5701" y="1265"/>
                    <a:pt x="4415" y="0"/>
                    <a:pt x="2840" y="0"/>
                  </a:cubicBezTo>
                  <a:close/>
                </a:path>
              </a:pathLst>
            </a:custGeom>
            <a:solidFill>
              <a:schemeClr val="dk1"/>
            </a:solidFill>
            <a:ln w="6725" cap="flat" cmpd="sng">
              <a:solidFill>
                <a:srgbClr val="000000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43"/>
            <p:cNvSpPr/>
            <p:nvPr/>
          </p:nvSpPr>
          <p:spPr>
            <a:xfrm>
              <a:off x="2724550" y="4150725"/>
              <a:ext cx="142550" cy="142525"/>
            </a:xfrm>
            <a:custGeom>
              <a:avLst/>
              <a:gdLst/>
              <a:ahLst/>
              <a:cxnLst/>
              <a:rect l="l" t="t" r="r" b="b"/>
              <a:pathLst>
                <a:path w="5702" h="5701" extrusionOk="0">
                  <a:moveTo>
                    <a:pt x="2861" y="0"/>
                  </a:moveTo>
                  <a:cubicBezTo>
                    <a:pt x="1286" y="0"/>
                    <a:pt x="1" y="1286"/>
                    <a:pt x="1" y="2861"/>
                  </a:cubicBezTo>
                  <a:cubicBezTo>
                    <a:pt x="1" y="4416"/>
                    <a:pt x="1286" y="5701"/>
                    <a:pt x="2861" y="5701"/>
                  </a:cubicBezTo>
                  <a:cubicBezTo>
                    <a:pt x="4416" y="5701"/>
                    <a:pt x="5701" y="4416"/>
                    <a:pt x="5701" y="2861"/>
                  </a:cubicBezTo>
                  <a:cubicBezTo>
                    <a:pt x="5701" y="1286"/>
                    <a:pt x="4416" y="0"/>
                    <a:pt x="2861" y="0"/>
                  </a:cubicBezTo>
                  <a:close/>
                </a:path>
              </a:pathLst>
            </a:custGeom>
            <a:solidFill>
              <a:schemeClr val="dk1"/>
            </a:solidFill>
            <a:ln w="6725" cap="flat" cmpd="sng">
              <a:solidFill>
                <a:srgbClr val="000000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43"/>
            <p:cNvSpPr/>
            <p:nvPr/>
          </p:nvSpPr>
          <p:spPr>
            <a:xfrm>
              <a:off x="2783125" y="4274050"/>
              <a:ext cx="142525" cy="142550"/>
            </a:xfrm>
            <a:custGeom>
              <a:avLst/>
              <a:gdLst/>
              <a:ahLst/>
              <a:cxnLst/>
              <a:rect l="l" t="t" r="r" b="b"/>
              <a:pathLst>
                <a:path w="5701" h="5702" extrusionOk="0">
                  <a:moveTo>
                    <a:pt x="2840" y="1"/>
                  </a:moveTo>
                  <a:cubicBezTo>
                    <a:pt x="1264" y="1"/>
                    <a:pt x="0" y="1265"/>
                    <a:pt x="0" y="2841"/>
                  </a:cubicBezTo>
                  <a:cubicBezTo>
                    <a:pt x="0" y="4416"/>
                    <a:pt x="1264" y="5701"/>
                    <a:pt x="2840" y="5701"/>
                  </a:cubicBezTo>
                  <a:cubicBezTo>
                    <a:pt x="4415" y="5701"/>
                    <a:pt x="5700" y="4416"/>
                    <a:pt x="5700" y="2841"/>
                  </a:cubicBezTo>
                  <a:cubicBezTo>
                    <a:pt x="5700" y="1265"/>
                    <a:pt x="4415" y="1"/>
                    <a:pt x="2840" y="1"/>
                  </a:cubicBezTo>
                  <a:close/>
                </a:path>
              </a:pathLst>
            </a:custGeom>
            <a:solidFill>
              <a:schemeClr val="dk1"/>
            </a:solidFill>
            <a:ln w="6725" cap="flat" cmpd="sng">
              <a:solidFill>
                <a:srgbClr val="000000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43"/>
            <p:cNvSpPr/>
            <p:nvPr/>
          </p:nvSpPr>
          <p:spPr>
            <a:xfrm>
              <a:off x="2880025" y="4390650"/>
              <a:ext cx="142525" cy="142550"/>
            </a:xfrm>
            <a:custGeom>
              <a:avLst/>
              <a:gdLst/>
              <a:ahLst/>
              <a:cxnLst/>
              <a:rect l="l" t="t" r="r" b="b"/>
              <a:pathLst>
                <a:path w="5701" h="5702" extrusionOk="0">
                  <a:moveTo>
                    <a:pt x="2861" y="1"/>
                  </a:moveTo>
                  <a:cubicBezTo>
                    <a:pt x="1286" y="1"/>
                    <a:pt x="0" y="1265"/>
                    <a:pt x="0" y="2841"/>
                  </a:cubicBezTo>
                  <a:cubicBezTo>
                    <a:pt x="0" y="4416"/>
                    <a:pt x="1286" y="5701"/>
                    <a:pt x="2861" y="5701"/>
                  </a:cubicBezTo>
                  <a:cubicBezTo>
                    <a:pt x="4416" y="5701"/>
                    <a:pt x="5701" y="4416"/>
                    <a:pt x="5701" y="2841"/>
                  </a:cubicBezTo>
                  <a:cubicBezTo>
                    <a:pt x="5701" y="1265"/>
                    <a:pt x="4416" y="1"/>
                    <a:pt x="2861" y="1"/>
                  </a:cubicBezTo>
                  <a:close/>
                </a:path>
              </a:pathLst>
            </a:custGeom>
            <a:solidFill>
              <a:schemeClr val="dk1"/>
            </a:solidFill>
            <a:ln w="6725" cap="flat" cmpd="sng">
              <a:solidFill>
                <a:srgbClr val="000000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43"/>
            <p:cNvSpPr/>
            <p:nvPr/>
          </p:nvSpPr>
          <p:spPr>
            <a:xfrm>
              <a:off x="2996625" y="4481350"/>
              <a:ext cx="142525" cy="142525"/>
            </a:xfrm>
            <a:custGeom>
              <a:avLst/>
              <a:gdLst/>
              <a:ahLst/>
              <a:cxnLst/>
              <a:rect l="l" t="t" r="r" b="b"/>
              <a:pathLst>
                <a:path w="5701" h="5701" extrusionOk="0">
                  <a:moveTo>
                    <a:pt x="2861" y="0"/>
                  </a:moveTo>
                  <a:cubicBezTo>
                    <a:pt x="1286" y="0"/>
                    <a:pt x="0" y="1265"/>
                    <a:pt x="0" y="2840"/>
                  </a:cubicBezTo>
                  <a:cubicBezTo>
                    <a:pt x="0" y="4416"/>
                    <a:pt x="1286" y="5701"/>
                    <a:pt x="2861" y="5701"/>
                  </a:cubicBezTo>
                  <a:cubicBezTo>
                    <a:pt x="4416" y="5701"/>
                    <a:pt x="5701" y="4416"/>
                    <a:pt x="5701" y="2840"/>
                  </a:cubicBezTo>
                  <a:cubicBezTo>
                    <a:pt x="5701" y="1265"/>
                    <a:pt x="4416" y="0"/>
                    <a:pt x="2861" y="0"/>
                  </a:cubicBezTo>
                  <a:close/>
                </a:path>
              </a:pathLst>
            </a:custGeom>
            <a:solidFill>
              <a:schemeClr val="dk1"/>
            </a:solidFill>
            <a:ln w="6725" cap="flat" cmpd="sng">
              <a:solidFill>
                <a:srgbClr val="000000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43"/>
            <p:cNvSpPr/>
            <p:nvPr/>
          </p:nvSpPr>
          <p:spPr>
            <a:xfrm>
              <a:off x="3139125" y="4520225"/>
              <a:ext cx="142550" cy="142525"/>
            </a:xfrm>
            <a:custGeom>
              <a:avLst/>
              <a:gdLst/>
              <a:ahLst/>
              <a:cxnLst/>
              <a:rect l="l" t="t" r="r" b="b"/>
              <a:pathLst>
                <a:path w="5702" h="5701" extrusionOk="0">
                  <a:moveTo>
                    <a:pt x="2861" y="0"/>
                  </a:moveTo>
                  <a:cubicBezTo>
                    <a:pt x="1286" y="0"/>
                    <a:pt x="1" y="1265"/>
                    <a:pt x="1" y="2840"/>
                  </a:cubicBezTo>
                  <a:cubicBezTo>
                    <a:pt x="1" y="4415"/>
                    <a:pt x="1286" y="5701"/>
                    <a:pt x="2861" y="5701"/>
                  </a:cubicBezTo>
                  <a:cubicBezTo>
                    <a:pt x="4416" y="5701"/>
                    <a:pt x="5701" y="4415"/>
                    <a:pt x="5701" y="2840"/>
                  </a:cubicBezTo>
                  <a:cubicBezTo>
                    <a:pt x="5701" y="1265"/>
                    <a:pt x="4416" y="0"/>
                    <a:pt x="2861" y="0"/>
                  </a:cubicBezTo>
                  <a:close/>
                </a:path>
              </a:pathLst>
            </a:custGeom>
            <a:solidFill>
              <a:srgbClr val="C033C5"/>
            </a:solidFill>
            <a:ln w="6725" cap="flat" cmpd="sng">
              <a:solidFill>
                <a:srgbClr val="000000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43"/>
            <p:cNvSpPr/>
            <p:nvPr/>
          </p:nvSpPr>
          <p:spPr>
            <a:xfrm>
              <a:off x="3294600" y="4533175"/>
              <a:ext cx="142525" cy="142525"/>
            </a:xfrm>
            <a:custGeom>
              <a:avLst/>
              <a:gdLst/>
              <a:ahLst/>
              <a:cxnLst/>
              <a:rect l="l" t="t" r="r" b="b"/>
              <a:pathLst>
                <a:path w="5701" h="5701" extrusionOk="0">
                  <a:moveTo>
                    <a:pt x="2861" y="0"/>
                  </a:moveTo>
                  <a:cubicBezTo>
                    <a:pt x="1286" y="0"/>
                    <a:pt x="1" y="1265"/>
                    <a:pt x="1" y="2840"/>
                  </a:cubicBezTo>
                  <a:cubicBezTo>
                    <a:pt x="1" y="4416"/>
                    <a:pt x="1286" y="5701"/>
                    <a:pt x="2861" y="5701"/>
                  </a:cubicBezTo>
                  <a:cubicBezTo>
                    <a:pt x="4416" y="5701"/>
                    <a:pt x="5701" y="4416"/>
                    <a:pt x="5701" y="2840"/>
                  </a:cubicBezTo>
                  <a:cubicBezTo>
                    <a:pt x="5701" y="1265"/>
                    <a:pt x="4416" y="0"/>
                    <a:pt x="2861" y="0"/>
                  </a:cubicBezTo>
                  <a:close/>
                </a:path>
              </a:pathLst>
            </a:custGeom>
            <a:solidFill>
              <a:schemeClr val="dk1"/>
            </a:solidFill>
            <a:ln w="6725" cap="flat" cmpd="sng">
              <a:solidFill>
                <a:srgbClr val="000000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43"/>
            <p:cNvSpPr/>
            <p:nvPr/>
          </p:nvSpPr>
          <p:spPr>
            <a:xfrm>
              <a:off x="3430900" y="4494300"/>
              <a:ext cx="142525" cy="142550"/>
            </a:xfrm>
            <a:custGeom>
              <a:avLst/>
              <a:gdLst/>
              <a:ahLst/>
              <a:cxnLst/>
              <a:rect l="l" t="t" r="r" b="b"/>
              <a:pathLst>
                <a:path w="5701" h="5702" extrusionOk="0">
                  <a:moveTo>
                    <a:pt x="2840" y="1"/>
                  </a:moveTo>
                  <a:cubicBezTo>
                    <a:pt x="1265" y="1"/>
                    <a:pt x="0" y="1265"/>
                    <a:pt x="0" y="2841"/>
                  </a:cubicBezTo>
                  <a:cubicBezTo>
                    <a:pt x="0" y="4416"/>
                    <a:pt x="1265" y="5701"/>
                    <a:pt x="2840" y="5701"/>
                  </a:cubicBezTo>
                  <a:cubicBezTo>
                    <a:pt x="4416" y="5701"/>
                    <a:pt x="5701" y="4416"/>
                    <a:pt x="5701" y="2841"/>
                  </a:cubicBezTo>
                  <a:cubicBezTo>
                    <a:pt x="5701" y="1265"/>
                    <a:pt x="4416" y="1"/>
                    <a:pt x="2840" y="1"/>
                  </a:cubicBezTo>
                  <a:close/>
                </a:path>
              </a:pathLst>
            </a:custGeom>
            <a:solidFill>
              <a:schemeClr val="dk1"/>
            </a:solidFill>
            <a:ln w="6725" cap="flat" cmpd="sng">
              <a:solidFill>
                <a:srgbClr val="000000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43"/>
            <p:cNvSpPr/>
            <p:nvPr/>
          </p:nvSpPr>
          <p:spPr>
            <a:xfrm>
              <a:off x="3560450" y="4422800"/>
              <a:ext cx="142525" cy="142525"/>
            </a:xfrm>
            <a:custGeom>
              <a:avLst/>
              <a:gdLst/>
              <a:ahLst/>
              <a:cxnLst/>
              <a:rect l="l" t="t" r="r" b="b"/>
              <a:pathLst>
                <a:path w="5701" h="5701" extrusionOk="0">
                  <a:moveTo>
                    <a:pt x="2840" y="0"/>
                  </a:moveTo>
                  <a:cubicBezTo>
                    <a:pt x="1265" y="0"/>
                    <a:pt x="0" y="1285"/>
                    <a:pt x="0" y="2861"/>
                  </a:cubicBezTo>
                  <a:cubicBezTo>
                    <a:pt x="0" y="4415"/>
                    <a:pt x="1265" y="5701"/>
                    <a:pt x="2840" y="5701"/>
                  </a:cubicBezTo>
                  <a:cubicBezTo>
                    <a:pt x="4416" y="5701"/>
                    <a:pt x="5701" y="4415"/>
                    <a:pt x="5701" y="2861"/>
                  </a:cubicBezTo>
                  <a:cubicBezTo>
                    <a:pt x="5701" y="1285"/>
                    <a:pt x="4416" y="0"/>
                    <a:pt x="2840" y="0"/>
                  </a:cubicBezTo>
                  <a:close/>
                </a:path>
              </a:pathLst>
            </a:custGeom>
            <a:solidFill>
              <a:schemeClr val="dk1"/>
            </a:solidFill>
            <a:ln w="6725" cap="flat" cmpd="sng">
              <a:solidFill>
                <a:srgbClr val="000000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43"/>
            <p:cNvSpPr/>
            <p:nvPr/>
          </p:nvSpPr>
          <p:spPr>
            <a:xfrm>
              <a:off x="3683275" y="4332100"/>
              <a:ext cx="142525" cy="142550"/>
            </a:xfrm>
            <a:custGeom>
              <a:avLst/>
              <a:gdLst/>
              <a:ahLst/>
              <a:cxnLst/>
              <a:rect l="l" t="t" r="r" b="b"/>
              <a:pathLst>
                <a:path w="5701" h="5702" extrusionOk="0">
                  <a:moveTo>
                    <a:pt x="2861" y="1"/>
                  </a:moveTo>
                  <a:cubicBezTo>
                    <a:pt x="1285" y="1"/>
                    <a:pt x="0" y="1286"/>
                    <a:pt x="0" y="2861"/>
                  </a:cubicBezTo>
                  <a:cubicBezTo>
                    <a:pt x="0" y="4416"/>
                    <a:pt x="1285" y="5701"/>
                    <a:pt x="2861" y="5701"/>
                  </a:cubicBezTo>
                  <a:cubicBezTo>
                    <a:pt x="4416" y="5701"/>
                    <a:pt x="5701" y="4416"/>
                    <a:pt x="5701" y="2861"/>
                  </a:cubicBezTo>
                  <a:cubicBezTo>
                    <a:pt x="5701" y="1286"/>
                    <a:pt x="4416" y="1"/>
                    <a:pt x="2861" y="1"/>
                  </a:cubicBezTo>
                  <a:close/>
                </a:path>
              </a:pathLst>
            </a:custGeom>
            <a:solidFill>
              <a:schemeClr val="dk1"/>
            </a:solidFill>
            <a:ln w="6725" cap="flat" cmpd="sng">
              <a:solidFill>
                <a:srgbClr val="000000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43"/>
            <p:cNvSpPr/>
            <p:nvPr/>
          </p:nvSpPr>
          <p:spPr>
            <a:xfrm>
              <a:off x="3799875" y="4241400"/>
              <a:ext cx="142525" cy="142550"/>
            </a:xfrm>
            <a:custGeom>
              <a:avLst/>
              <a:gdLst/>
              <a:ahLst/>
              <a:cxnLst/>
              <a:rect l="l" t="t" r="r" b="b"/>
              <a:pathLst>
                <a:path w="5701" h="5702" extrusionOk="0">
                  <a:moveTo>
                    <a:pt x="2861" y="1"/>
                  </a:moveTo>
                  <a:cubicBezTo>
                    <a:pt x="1285" y="1"/>
                    <a:pt x="0" y="1286"/>
                    <a:pt x="0" y="2862"/>
                  </a:cubicBezTo>
                  <a:cubicBezTo>
                    <a:pt x="0" y="4416"/>
                    <a:pt x="1285" y="5701"/>
                    <a:pt x="2861" y="5701"/>
                  </a:cubicBezTo>
                  <a:cubicBezTo>
                    <a:pt x="4416" y="5701"/>
                    <a:pt x="5701" y="4416"/>
                    <a:pt x="5701" y="2862"/>
                  </a:cubicBezTo>
                  <a:cubicBezTo>
                    <a:pt x="5701" y="1286"/>
                    <a:pt x="4416" y="1"/>
                    <a:pt x="2861" y="1"/>
                  </a:cubicBezTo>
                  <a:close/>
                </a:path>
              </a:pathLst>
            </a:custGeom>
            <a:solidFill>
              <a:schemeClr val="dk1"/>
            </a:solidFill>
            <a:ln w="6725" cap="flat" cmpd="sng">
              <a:solidFill>
                <a:srgbClr val="000000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43"/>
            <p:cNvSpPr/>
            <p:nvPr/>
          </p:nvSpPr>
          <p:spPr>
            <a:xfrm>
              <a:off x="3929425" y="4176625"/>
              <a:ext cx="142525" cy="142550"/>
            </a:xfrm>
            <a:custGeom>
              <a:avLst/>
              <a:gdLst/>
              <a:ahLst/>
              <a:cxnLst/>
              <a:rect l="l" t="t" r="r" b="b"/>
              <a:pathLst>
                <a:path w="5701" h="5702" extrusionOk="0">
                  <a:moveTo>
                    <a:pt x="2861" y="1"/>
                  </a:moveTo>
                  <a:cubicBezTo>
                    <a:pt x="1286" y="1"/>
                    <a:pt x="1" y="1286"/>
                    <a:pt x="1" y="2861"/>
                  </a:cubicBezTo>
                  <a:cubicBezTo>
                    <a:pt x="1" y="4416"/>
                    <a:pt x="1286" y="5701"/>
                    <a:pt x="2861" y="5701"/>
                  </a:cubicBezTo>
                  <a:cubicBezTo>
                    <a:pt x="4416" y="5701"/>
                    <a:pt x="5701" y="4416"/>
                    <a:pt x="5701" y="2861"/>
                  </a:cubicBezTo>
                  <a:cubicBezTo>
                    <a:pt x="5701" y="1286"/>
                    <a:pt x="4416" y="1"/>
                    <a:pt x="2861" y="1"/>
                  </a:cubicBezTo>
                  <a:close/>
                </a:path>
              </a:pathLst>
            </a:custGeom>
            <a:solidFill>
              <a:schemeClr val="dk1"/>
            </a:solidFill>
            <a:ln w="6725" cap="flat" cmpd="sng">
              <a:solidFill>
                <a:srgbClr val="000000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43"/>
            <p:cNvSpPr/>
            <p:nvPr/>
          </p:nvSpPr>
          <p:spPr>
            <a:xfrm>
              <a:off x="4078675" y="4150725"/>
              <a:ext cx="142525" cy="142525"/>
            </a:xfrm>
            <a:custGeom>
              <a:avLst/>
              <a:gdLst/>
              <a:ahLst/>
              <a:cxnLst/>
              <a:rect l="l" t="t" r="r" b="b"/>
              <a:pathLst>
                <a:path w="5701" h="5701" extrusionOk="0">
                  <a:moveTo>
                    <a:pt x="2840" y="0"/>
                  </a:moveTo>
                  <a:cubicBezTo>
                    <a:pt x="1265" y="0"/>
                    <a:pt x="0" y="1286"/>
                    <a:pt x="0" y="2861"/>
                  </a:cubicBezTo>
                  <a:cubicBezTo>
                    <a:pt x="0" y="4416"/>
                    <a:pt x="1265" y="5701"/>
                    <a:pt x="2840" y="5701"/>
                  </a:cubicBezTo>
                  <a:cubicBezTo>
                    <a:pt x="4416" y="5701"/>
                    <a:pt x="5701" y="4416"/>
                    <a:pt x="5701" y="2861"/>
                  </a:cubicBezTo>
                  <a:cubicBezTo>
                    <a:pt x="5701" y="1286"/>
                    <a:pt x="4416" y="0"/>
                    <a:pt x="2840" y="0"/>
                  </a:cubicBezTo>
                  <a:close/>
                </a:path>
              </a:pathLst>
            </a:custGeom>
            <a:solidFill>
              <a:schemeClr val="dk1"/>
            </a:solidFill>
            <a:ln w="6725" cap="flat" cmpd="sng">
              <a:solidFill>
                <a:srgbClr val="000000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43"/>
            <p:cNvSpPr/>
            <p:nvPr/>
          </p:nvSpPr>
          <p:spPr>
            <a:xfrm>
              <a:off x="4221175" y="4150725"/>
              <a:ext cx="142550" cy="142525"/>
            </a:xfrm>
            <a:custGeom>
              <a:avLst/>
              <a:gdLst/>
              <a:ahLst/>
              <a:cxnLst/>
              <a:rect l="l" t="t" r="r" b="b"/>
              <a:pathLst>
                <a:path w="5702" h="5701" extrusionOk="0">
                  <a:moveTo>
                    <a:pt x="2841" y="0"/>
                  </a:moveTo>
                  <a:cubicBezTo>
                    <a:pt x="1265" y="0"/>
                    <a:pt x="1" y="1286"/>
                    <a:pt x="1" y="2861"/>
                  </a:cubicBezTo>
                  <a:cubicBezTo>
                    <a:pt x="1" y="4416"/>
                    <a:pt x="1265" y="5701"/>
                    <a:pt x="2841" y="5701"/>
                  </a:cubicBezTo>
                  <a:cubicBezTo>
                    <a:pt x="4416" y="5701"/>
                    <a:pt x="5701" y="4416"/>
                    <a:pt x="5701" y="2861"/>
                  </a:cubicBezTo>
                  <a:cubicBezTo>
                    <a:pt x="5701" y="1286"/>
                    <a:pt x="4416" y="0"/>
                    <a:pt x="2841" y="0"/>
                  </a:cubicBezTo>
                  <a:close/>
                </a:path>
              </a:pathLst>
            </a:custGeom>
            <a:solidFill>
              <a:schemeClr val="dk1"/>
            </a:solidFill>
            <a:ln w="6725" cap="flat" cmpd="sng">
              <a:solidFill>
                <a:srgbClr val="000000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43"/>
            <p:cNvSpPr/>
            <p:nvPr/>
          </p:nvSpPr>
          <p:spPr>
            <a:xfrm>
              <a:off x="4376650" y="4157450"/>
              <a:ext cx="142550" cy="142550"/>
            </a:xfrm>
            <a:custGeom>
              <a:avLst/>
              <a:gdLst/>
              <a:ahLst/>
              <a:cxnLst/>
              <a:rect l="l" t="t" r="r" b="b"/>
              <a:pathLst>
                <a:path w="5702" h="5702" extrusionOk="0">
                  <a:moveTo>
                    <a:pt x="2841" y="1"/>
                  </a:moveTo>
                  <a:cubicBezTo>
                    <a:pt x="1265" y="1"/>
                    <a:pt x="1" y="1265"/>
                    <a:pt x="1" y="2841"/>
                  </a:cubicBezTo>
                  <a:cubicBezTo>
                    <a:pt x="1" y="4416"/>
                    <a:pt x="1265" y="5701"/>
                    <a:pt x="2841" y="5701"/>
                  </a:cubicBezTo>
                  <a:cubicBezTo>
                    <a:pt x="4416" y="5701"/>
                    <a:pt x="5701" y="4416"/>
                    <a:pt x="5701" y="2841"/>
                  </a:cubicBezTo>
                  <a:cubicBezTo>
                    <a:pt x="5701" y="1265"/>
                    <a:pt x="4416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 w="6725" cap="flat" cmpd="sng">
              <a:solidFill>
                <a:srgbClr val="000000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43"/>
            <p:cNvSpPr/>
            <p:nvPr/>
          </p:nvSpPr>
          <p:spPr>
            <a:xfrm>
              <a:off x="4519175" y="4189600"/>
              <a:ext cx="142525" cy="142525"/>
            </a:xfrm>
            <a:custGeom>
              <a:avLst/>
              <a:gdLst/>
              <a:ahLst/>
              <a:cxnLst/>
              <a:rect l="l" t="t" r="r" b="b"/>
              <a:pathLst>
                <a:path w="5701" h="5701" extrusionOk="0">
                  <a:moveTo>
                    <a:pt x="2840" y="0"/>
                  </a:moveTo>
                  <a:cubicBezTo>
                    <a:pt x="1265" y="0"/>
                    <a:pt x="0" y="1285"/>
                    <a:pt x="0" y="2861"/>
                  </a:cubicBezTo>
                  <a:cubicBezTo>
                    <a:pt x="0" y="4415"/>
                    <a:pt x="1265" y="5701"/>
                    <a:pt x="2840" y="5701"/>
                  </a:cubicBezTo>
                  <a:cubicBezTo>
                    <a:pt x="4415" y="5701"/>
                    <a:pt x="5701" y="4415"/>
                    <a:pt x="5701" y="2861"/>
                  </a:cubicBezTo>
                  <a:cubicBezTo>
                    <a:pt x="5701" y="1285"/>
                    <a:pt x="4415" y="0"/>
                    <a:pt x="2840" y="0"/>
                  </a:cubicBezTo>
                  <a:close/>
                </a:path>
              </a:pathLst>
            </a:custGeom>
            <a:solidFill>
              <a:schemeClr val="dk1"/>
            </a:solidFill>
            <a:ln w="6725" cap="flat" cmpd="sng">
              <a:solidFill>
                <a:srgbClr val="000000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43"/>
            <p:cNvSpPr/>
            <p:nvPr/>
          </p:nvSpPr>
          <p:spPr>
            <a:xfrm>
              <a:off x="4661675" y="4196325"/>
              <a:ext cx="142550" cy="142525"/>
            </a:xfrm>
            <a:custGeom>
              <a:avLst/>
              <a:gdLst/>
              <a:ahLst/>
              <a:cxnLst/>
              <a:rect l="l" t="t" r="r" b="b"/>
              <a:pathLst>
                <a:path w="5702" h="5701" extrusionOk="0">
                  <a:moveTo>
                    <a:pt x="2840" y="1"/>
                  </a:moveTo>
                  <a:cubicBezTo>
                    <a:pt x="1265" y="1"/>
                    <a:pt x="1" y="1265"/>
                    <a:pt x="1" y="2840"/>
                  </a:cubicBezTo>
                  <a:cubicBezTo>
                    <a:pt x="1" y="4416"/>
                    <a:pt x="1265" y="5701"/>
                    <a:pt x="2840" y="5701"/>
                  </a:cubicBezTo>
                  <a:cubicBezTo>
                    <a:pt x="4416" y="5701"/>
                    <a:pt x="5701" y="4416"/>
                    <a:pt x="5701" y="2840"/>
                  </a:cubicBezTo>
                  <a:cubicBezTo>
                    <a:pt x="5701" y="1265"/>
                    <a:pt x="4416" y="1"/>
                    <a:pt x="2840" y="1"/>
                  </a:cubicBezTo>
                  <a:close/>
                </a:path>
              </a:pathLst>
            </a:custGeom>
            <a:solidFill>
              <a:schemeClr val="dk1"/>
            </a:solidFill>
            <a:ln w="6725" cap="flat" cmpd="sng">
              <a:solidFill>
                <a:srgbClr val="000000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43"/>
            <p:cNvSpPr/>
            <p:nvPr/>
          </p:nvSpPr>
          <p:spPr>
            <a:xfrm>
              <a:off x="4810400" y="4209275"/>
              <a:ext cx="142550" cy="142550"/>
            </a:xfrm>
            <a:custGeom>
              <a:avLst/>
              <a:gdLst/>
              <a:ahLst/>
              <a:cxnLst/>
              <a:rect l="l" t="t" r="r" b="b"/>
              <a:pathLst>
                <a:path w="5702" h="5702" extrusionOk="0">
                  <a:moveTo>
                    <a:pt x="2861" y="1"/>
                  </a:moveTo>
                  <a:cubicBezTo>
                    <a:pt x="1286" y="1"/>
                    <a:pt x="1" y="1265"/>
                    <a:pt x="1" y="2841"/>
                  </a:cubicBezTo>
                  <a:cubicBezTo>
                    <a:pt x="1" y="4416"/>
                    <a:pt x="1286" y="5701"/>
                    <a:pt x="2861" y="5701"/>
                  </a:cubicBezTo>
                  <a:cubicBezTo>
                    <a:pt x="4416" y="5701"/>
                    <a:pt x="5701" y="4416"/>
                    <a:pt x="5701" y="2841"/>
                  </a:cubicBezTo>
                  <a:cubicBezTo>
                    <a:pt x="5701" y="1265"/>
                    <a:pt x="4416" y="1"/>
                    <a:pt x="2861" y="1"/>
                  </a:cubicBezTo>
                  <a:close/>
                </a:path>
              </a:pathLst>
            </a:custGeom>
            <a:solidFill>
              <a:schemeClr val="dk1"/>
            </a:solidFill>
            <a:ln w="6725" cap="flat" cmpd="sng">
              <a:solidFill>
                <a:srgbClr val="000000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43"/>
            <p:cNvSpPr/>
            <p:nvPr/>
          </p:nvSpPr>
          <p:spPr>
            <a:xfrm>
              <a:off x="4959650" y="4189600"/>
              <a:ext cx="142550" cy="142525"/>
            </a:xfrm>
            <a:custGeom>
              <a:avLst/>
              <a:gdLst/>
              <a:ahLst/>
              <a:cxnLst/>
              <a:rect l="l" t="t" r="r" b="b"/>
              <a:pathLst>
                <a:path w="5702" h="5701" extrusionOk="0">
                  <a:moveTo>
                    <a:pt x="2841" y="0"/>
                  </a:moveTo>
                  <a:cubicBezTo>
                    <a:pt x="1265" y="0"/>
                    <a:pt x="1" y="1285"/>
                    <a:pt x="1" y="2861"/>
                  </a:cubicBezTo>
                  <a:cubicBezTo>
                    <a:pt x="1" y="4415"/>
                    <a:pt x="1265" y="5701"/>
                    <a:pt x="2841" y="5701"/>
                  </a:cubicBezTo>
                  <a:cubicBezTo>
                    <a:pt x="4416" y="5701"/>
                    <a:pt x="5701" y="4415"/>
                    <a:pt x="5701" y="2861"/>
                  </a:cubicBezTo>
                  <a:cubicBezTo>
                    <a:pt x="5701" y="1285"/>
                    <a:pt x="4416" y="0"/>
                    <a:pt x="2841" y="0"/>
                  </a:cubicBezTo>
                  <a:close/>
                </a:path>
              </a:pathLst>
            </a:custGeom>
            <a:solidFill>
              <a:schemeClr val="dk1"/>
            </a:solidFill>
            <a:ln w="6725" cap="flat" cmpd="sng">
              <a:solidFill>
                <a:srgbClr val="000000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43"/>
            <p:cNvSpPr/>
            <p:nvPr/>
          </p:nvSpPr>
          <p:spPr>
            <a:xfrm>
              <a:off x="5095425" y="4144500"/>
              <a:ext cx="142550" cy="142550"/>
            </a:xfrm>
            <a:custGeom>
              <a:avLst/>
              <a:gdLst/>
              <a:ahLst/>
              <a:cxnLst/>
              <a:rect l="l" t="t" r="r" b="b"/>
              <a:pathLst>
                <a:path w="5702" h="5702" extrusionOk="0">
                  <a:moveTo>
                    <a:pt x="2861" y="1"/>
                  </a:moveTo>
                  <a:cubicBezTo>
                    <a:pt x="1286" y="1"/>
                    <a:pt x="1" y="1265"/>
                    <a:pt x="1" y="2840"/>
                  </a:cubicBezTo>
                  <a:cubicBezTo>
                    <a:pt x="1" y="4416"/>
                    <a:pt x="1286" y="5701"/>
                    <a:pt x="2861" y="5701"/>
                  </a:cubicBezTo>
                  <a:cubicBezTo>
                    <a:pt x="4416" y="5701"/>
                    <a:pt x="5701" y="4416"/>
                    <a:pt x="5701" y="2840"/>
                  </a:cubicBezTo>
                  <a:cubicBezTo>
                    <a:pt x="5701" y="1265"/>
                    <a:pt x="4416" y="1"/>
                    <a:pt x="2861" y="1"/>
                  </a:cubicBezTo>
                  <a:close/>
                </a:path>
              </a:pathLst>
            </a:custGeom>
            <a:solidFill>
              <a:schemeClr val="dk1"/>
            </a:solidFill>
            <a:ln w="6725" cap="flat" cmpd="sng">
              <a:solidFill>
                <a:srgbClr val="000000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43"/>
            <p:cNvSpPr/>
            <p:nvPr/>
          </p:nvSpPr>
          <p:spPr>
            <a:xfrm>
              <a:off x="5212025" y="4060025"/>
              <a:ext cx="142550" cy="142550"/>
            </a:xfrm>
            <a:custGeom>
              <a:avLst/>
              <a:gdLst/>
              <a:ahLst/>
              <a:cxnLst/>
              <a:rect l="l" t="t" r="r" b="b"/>
              <a:pathLst>
                <a:path w="5702" h="5702" extrusionOk="0">
                  <a:moveTo>
                    <a:pt x="2861" y="1"/>
                  </a:moveTo>
                  <a:cubicBezTo>
                    <a:pt x="1286" y="1"/>
                    <a:pt x="1" y="1286"/>
                    <a:pt x="1" y="2861"/>
                  </a:cubicBezTo>
                  <a:cubicBezTo>
                    <a:pt x="1" y="4416"/>
                    <a:pt x="1286" y="5701"/>
                    <a:pt x="2861" y="5701"/>
                  </a:cubicBezTo>
                  <a:cubicBezTo>
                    <a:pt x="4416" y="5701"/>
                    <a:pt x="5701" y="4416"/>
                    <a:pt x="5701" y="2861"/>
                  </a:cubicBezTo>
                  <a:cubicBezTo>
                    <a:pt x="5701" y="1286"/>
                    <a:pt x="4416" y="1"/>
                    <a:pt x="2861" y="1"/>
                  </a:cubicBezTo>
                  <a:close/>
                </a:path>
              </a:pathLst>
            </a:custGeom>
            <a:solidFill>
              <a:schemeClr val="dk1"/>
            </a:solidFill>
            <a:ln w="6725" cap="flat" cmpd="sng">
              <a:solidFill>
                <a:srgbClr val="000000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43"/>
            <p:cNvSpPr/>
            <p:nvPr/>
          </p:nvSpPr>
          <p:spPr>
            <a:xfrm>
              <a:off x="5322425" y="3969350"/>
              <a:ext cx="142525" cy="142525"/>
            </a:xfrm>
            <a:custGeom>
              <a:avLst/>
              <a:gdLst/>
              <a:ahLst/>
              <a:cxnLst/>
              <a:rect l="l" t="t" r="r" b="b"/>
              <a:pathLst>
                <a:path w="5701" h="5701" extrusionOk="0">
                  <a:moveTo>
                    <a:pt x="2840" y="0"/>
                  </a:moveTo>
                  <a:cubicBezTo>
                    <a:pt x="1265" y="0"/>
                    <a:pt x="0" y="1285"/>
                    <a:pt x="0" y="2861"/>
                  </a:cubicBezTo>
                  <a:cubicBezTo>
                    <a:pt x="0" y="4415"/>
                    <a:pt x="1265" y="5701"/>
                    <a:pt x="2840" y="5701"/>
                  </a:cubicBezTo>
                  <a:cubicBezTo>
                    <a:pt x="4415" y="5701"/>
                    <a:pt x="5701" y="4415"/>
                    <a:pt x="5701" y="2861"/>
                  </a:cubicBezTo>
                  <a:cubicBezTo>
                    <a:pt x="5701" y="1285"/>
                    <a:pt x="4415" y="0"/>
                    <a:pt x="2840" y="0"/>
                  </a:cubicBezTo>
                  <a:close/>
                </a:path>
              </a:pathLst>
            </a:custGeom>
            <a:solidFill>
              <a:schemeClr val="dk1"/>
            </a:solidFill>
            <a:ln w="6725" cap="flat" cmpd="sng">
              <a:solidFill>
                <a:srgbClr val="000000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43"/>
            <p:cNvSpPr/>
            <p:nvPr/>
          </p:nvSpPr>
          <p:spPr>
            <a:xfrm>
              <a:off x="5400150" y="3852750"/>
              <a:ext cx="142525" cy="142525"/>
            </a:xfrm>
            <a:custGeom>
              <a:avLst/>
              <a:gdLst/>
              <a:ahLst/>
              <a:cxnLst/>
              <a:rect l="l" t="t" r="r" b="b"/>
              <a:pathLst>
                <a:path w="5701" h="5701" extrusionOk="0">
                  <a:moveTo>
                    <a:pt x="2840" y="0"/>
                  </a:moveTo>
                  <a:cubicBezTo>
                    <a:pt x="1265" y="0"/>
                    <a:pt x="0" y="1285"/>
                    <a:pt x="0" y="2861"/>
                  </a:cubicBezTo>
                  <a:cubicBezTo>
                    <a:pt x="0" y="4415"/>
                    <a:pt x="1265" y="5701"/>
                    <a:pt x="2840" y="5701"/>
                  </a:cubicBezTo>
                  <a:cubicBezTo>
                    <a:pt x="4416" y="5701"/>
                    <a:pt x="5701" y="4415"/>
                    <a:pt x="5701" y="2861"/>
                  </a:cubicBezTo>
                  <a:cubicBezTo>
                    <a:pt x="5701" y="1285"/>
                    <a:pt x="4416" y="0"/>
                    <a:pt x="2840" y="0"/>
                  </a:cubicBezTo>
                  <a:close/>
                </a:path>
              </a:pathLst>
            </a:custGeom>
            <a:solidFill>
              <a:schemeClr val="dk1"/>
            </a:solidFill>
            <a:ln w="6725" cap="flat" cmpd="sng">
              <a:solidFill>
                <a:srgbClr val="000000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43"/>
            <p:cNvSpPr/>
            <p:nvPr/>
          </p:nvSpPr>
          <p:spPr>
            <a:xfrm>
              <a:off x="5458200" y="3723175"/>
              <a:ext cx="142525" cy="142550"/>
            </a:xfrm>
            <a:custGeom>
              <a:avLst/>
              <a:gdLst/>
              <a:ahLst/>
              <a:cxnLst/>
              <a:rect l="l" t="t" r="r" b="b"/>
              <a:pathLst>
                <a:path w="5701" h="5702" extrusionOk="0">
                  <a:moveTo>
                    <a:pt x="2861" y="1"/>
                  </a:moveTo>
                  <a:cubicBezTo>
                    <a:pt x="1285" y="1"/>
                    <a:pt x="0" y="1286"/>
                    <a:pt x="0" y="2862"/>
                  </a:cubicBezTo>
                  <a:cubicBezTo>
                    <a:pt x="0" y="4416"/>
                    <a:pt x="1285" y="5701"/>
                    <a:pt x="2861" y="5701"/>
                  </a:cubicBezTo>
                  <a:cubicBezTo>
                    <a:pt x="4415" y="5701"/>
                    <a:pt x="5701" y="4416"/>
                    <a:pt x="5701" y="2862"/>
                  </a:cubicBezTo>
                  <a:cubicBezTo>
                    <a:pt x="5701" y="1286"/>
                    <a:pt x="4415" y="1"/>
                    <a:pt x="2861" y="1"/>
                  </a:cubicBezTo>
                  <a:close/>
                </a:path>
              </a:pathLst>
            </a:custGeom>
            <a:solidFill>
              <a:schemeClr val="dk1"/>
            </a:solidFill>
            <a:ln w="6725" cap="flat" cmpd="sng">
              <a:solidFill>
                <a:srgbClr val="000000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43"/>
            <p:cNvSpPr/>
            <p:nvPr/>
          </p:nvSpPr>
          <p:spPr>
            <a:xfrm>
              <a:off x="5490825" y="3587400"/>
              <a:ext cx="142550" cy="142550"/>
            </a:xfrm>
            <a:custGeom>
              <a:avLst/>
              <a:gdLst/>
              <a:ahLst/>
              <a:cxnLst/>
              <a:rect l="l" t="t" r="r" b="b"/>
              <a:pathLst>
                <a:path w="5702" h="5702" extrusionOk="0">
                  <a:moveTo>
                    <a:pt x="2841" y="1"/>
                  </a:moveTo>
                  <a:cubicBezTo>
                    <a:pt x="1265" y="1"/>
                    <a:pt x="1" y="1265"/>
                    <a:pt x="1" y="2841"/>
                  </a:cubicBezTo>
                  <a:cubicBezTo>
                    <a:pt x="1" y="4416"/>
                    <a:pt x="1265" y="5701"/>
                    <a:pt x="2841" y="5701"/>
                  </a:cubicBezTo>
                  <a:cubicBezTo>
                    <a:pt x="4416" y="5701"/>
                    <a:pt x="5701" y="4416"/>
                    <a:pt x="5701" y="2841"/>
                  </a:cubicBezTo>
                  <a:cubicBezTo>
                    <a:pt x="5701" y="1265"/>
                    <a:pt x="4416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 w="6725" cap="flat" cmpd="sng">
              <a:solidFill>
                <a:srgbClr val="000000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43"/>
            <p:cNvSpPr/>
            <p:nvPr/>
          </p:nvSpPr>
          <p:spPr>
            <a:xfrm>
              <a:off x="5497050" y="3444900"/>
              <a:ext cx="142550" cy="142525"/>
            </a:xfrm>
            <a:custGeom>
              <a:avLst/>
              <a:gdLst/>
              <a:ahLst/>
              <a:cxnLst/>
              <a:rect l="l" t="t" r="r" b="b"/>
              <a:pathLst>
                <a:path w="5702" h="5701" extrusionOk="0">
                  <a:moveTo>
                    <a:pt x="2861" y="0"/>
                  </a:moveTo>
                  <a:cubicBezTo>
                    <a:pt x="1286" y="0"/>
                    <a:pt x="1" y="1265"/>
                    <a:pt x="1" y="2840"/>
                  </a:cubicBezTo>
                  <a:cubicBezTo>
                    <a:pt x="1" y="4416"/>
                    <a:pt x="1286" y="5701"/>
                    <a:pt x="2861" y="5701"/>
                  </a:cubicBezTo>
                  <a:cubicBezTo>
                    <a:pt x="4416" y="5701"/>
                    <a:pt x="5701" y="4416"/>
                    <a:pt x="5701" y="2840"/>
                  </a:cubicBezTo>
                  <a:cubicBezTo>
                    <a:pt x="5701" y="1265"/>
                    <a:pt x="4416" y="0"/>
                    <a:pt x="2861" y="0"/>
                  </a:cubicBezTo>
                  <a:close/>
                </a:path>
              </a:pathLst>
            </a:custGeom>
            <a:solidFill>
              <a:schemeClr val="dk1"/>
            </a:solidFill>
            <a:ln w="6725" cap="flat" cmpd="sng">
              <a:solidFill>
                <a:srgbClr val="000000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43"/>
            <p:cNvSpPr/>
            <p:nvPr/>
          </p:nvSpPr>
          <p:spPr>
            <a:xfrm>
              <a:off x="5497050" y="3289425"/>
              <a:ext cx="142550" cy="142550"/>
            </a:xfrm>
            <a:custGeom>
              <a:avLst/>
              <a:gdLst/>
              <a:ahLst/>
              <a:cxnLst/>
              <a:rect l="l" t="t" r="r" b="b"/>
              <a:pathLst>
                <a:path w="5702" h="5702" extrusionOk="0">
                  <a:moveTo>
                    <a:pt x="2861" y="1"/>
                  </a:moveTo>
                  <a:cubicBezTo>
                    <a:pt x="1286" y="1"/>
                    <a:pt x="1" y="1265"/>
                    <a:pt x="1" y="2841"/>
                  </a:cubicBezTo>
                  <a:cubicBezTo>
                    <a:pt x="1" y="4416"/>
                    <a:pt x="1286" y="5701"/>
                    <a:pt x="2861" y="5701"/>
                  </a:cubicBezTo>
                  <a:cubicBezTo>
                    <a:pt x="4416" y="5701"/>
                    <a:pt x="5701" y="4416"/>
                    <a:pt x="5701" y="2841"/>
                  </a:cubicBezTo>
                  <a:cubicBezTo>
                    <a:pt x="5701" y="1265"/>
                    <a:pt x="4416" y="1"/>
                    <a:pt x="2861" y="1"/>
                  </a:cubicBezTo>
                  <a:close/>
                </a:path>
              </a:pathLst>
            </a:custGeom>
            <a:solidFill>
              <a:schemeClr val="dk1"/>
            </a:solidFill>
            <a:ln w="6725" cap="flat" cmpd="sng">
              <a:solidFill>
                <a:srgbClr val="000000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43"/>
            <p:cNvSpPr/>
            <p:nvPr/>
          </p:nvSpPr>
          <p:spPr>
            <a:xfrm>
              <a:off x="5458200" y="3146925"/>
              <a:ext cx="142525" cy="142525"/>
            </a:xfrm>
            <a:custGeom>
              <a:avLst/>
              <a:gdLst/>
              <a:ahLst/>
              <a:cxnLst/>
              <a:rect l="l" t="t" r="r" b="b"/>
              <a:pathLst>
                <a:path w="5701" h="5701" extrusionOk="0">
                  <a:moveTo>
                    <a:pt x="2861" y="0"/>
                  </a:moveTo>
                  <a:cubicBezTo>
                    <a:pt x="1285" y="0"/>
                    <a:pt x="0" y="1265"/>
                    <a:pt x="0" y="2840"/>
                  </a:cubicBezTo>
                  <a:cubicBezTo>
                    <a:pt x="0" y="4415"/>
                    <a:pt x="1285" y="5701"/>
                    <a:pt x="2861" y="5701"/>
                  </a:cubicBezTo>
                  <a:cubicBezTo>
                    <a:pt x="4415" y="5701"/>
                    <a:pt x="5701" y="4415"/>
                    <a:pt x="5701" y="2840"/>
                  </a:cubicBezTo>
                  <a:cubicBezTo>
                    <a:pt x="5701" y="1265"/>
                    <a:pt x="4415" y="0"/>
                    <a:pt x="2861" y="0"/>
                  </a:cubicBezTo>
                  <a:close/>
                </a:path>
              </a:pathLst>
            </a:custGeom>
            <a:solidFill>
              <a:schemeClr val="dk1"/>
            </a:solidFill>
            <a:ln w="6725" cap="flat" cmpd="sng">
              <a:solidFill>
                <a:srgbClr val="000000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43"/>
            <p:cNvSpPr/>
            <p:nvPr/>
          </p:nvSpPr>
          <p:spPr>
            <a:xfrm>
              <a:off x="5387200" y="3023575"/>
              <a:ext cx="142525" cy="142550"/>
            </a:xfrm>
            <a:custGeom>
              <a:avLst/>
              <a:gdLst/>
              <a:ahLst/>
              <a:cxnLst/>
              <a:rect l="l" t="t" r="r" b="b"/>
              <a:pathLst>
                <a:path w="5701" h="5702" extrusionOk="0">
                  <a:moveTo>
                    <a:pt x="2840" y="1"/>
                  </a:moveTo>
                  <a:cubicBezTo>
                    <a:pt x="1265" y="1"/>
                    <a:pt x="0" y="1286"/>
                    <a:pt x="0" y="2861"/>
                  </a:cubicBezTo>
                  <a:cubicBezTo>
                    <a:pt x="0" y="4416"/>
                    <a:pt x="1265" y="5701"/>
                    <a:pt x="2840" y="5701"/>
                  </a:cubicBezTo>
                  <a:cubicBezTo>
                    <a:pt x="4415" y="5701"/>
                    <a:pt x="5701" y="4416"/>
                    <a:pt x="5701" y="2861"/>
                  </a:cubicBezTo>
                  <a:cubicBezTo>
                    <a:pt x="5701" y="1286"/>
                    <a:pt x="4415" y="1"/>
                    <a:pt x="2840" y="1"/>
                  </a:cubicBezTo>
                  <a:close/>
                </a:path>
              </a:pathLst>
            </a:custGeom>
            <a:solidFill>
              <a:srgbClr val="C033C5"/>
            </a:solidFill>
            <a:ln w="6725" cap="flat" cmpd="sng">
              <a:solidFill>
                <a:srgbClr val="000000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43"/>
            <p:cNvSpPr/>
            <p:nvPr/>
          </p:nvSpPr>
          <p:spPr>
            <a:xfrm>
              <a:off x="3806600" y="4953975"/>
              <a:ext cx="142550" cy="142525"/>
            </a:xfrm>
            <a:custGeom>
              <a:avLst/>
              <a:gdLst/>
              <a:ahLst/>
              <a:cxnLst/>
              <a:rect l="l" t="t" r="r" b="b"/>
              <a:pathLst>
                <a:path w="5702" h="5701" extrusionOk="0">
                  <a:moveTo>
                    <a:pt x="2841" y="0"/>
                  </a:moveTo>
                  <a:cubicBezTo>
                    <a:pt x="1265" y="0"/>
                    <a:pt x="1" y="1286"/>
                    <a:pt x="1" y="2861"/>
                  </a:cubicBezTo>
                  <a:cubicBezTo>
                    <a:pt x="1" y="4416"/>
                    <a:pt x="1265" y="5701"/>
                    <a:pt x="2841" y="5701"/>
                  </a:cubicBezTo>
                  <a:cubicBezTo>
                    <a:pt x="4416" y="5701"/>
                    <a:pt x="5701" y="4416"/>
                    <a:pt x="5701" y="2861"/>
                  </a:cubicBezTo>
                  <a:cubicBezTo>
                    <a:pt x="5701" y="1286"/>
                    <a:pt x="4416" y="0"/>
                    <a:pt x="2841" y="0"/>
                  </a:cubicBezTo>
                  <a:close/>
                </a:path>
              </a:pathLst>
            </a:custGeom>
            <a:solidFill>
              <a:schemeClr val="dk1"/>
            </a:solidFill>
            <a:ln w="6725" cap="flat" cmpd="sng">
              <a:solidFill>
                <a:srgbClr val="000000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43"/>
            <p:cNvSpPr/>
            <p:nvPr/>
          </p:nvSpPr>
          <p:spPr>
            <a:xfrm>
              <a:off x="3657350" y="4953975"/>
              <a:ext cx="142550" cy="142525"/>
            </a:xfrm>
            <a:custGeom>
              <a:avLst/>
              <a:gdLst/>
              <a:ahLst/>
              <a:cxnLst/>
              <a:rect l="l" t="t" r="r" b="b"/>
              <a:pathLst>
                <a:path w="5702" h="5701" extrusionOk="0">
                  <a:moveTo>
                    <a:pt x="2861" y="0"/>
                  </a:moveTo>
                  <a:cubicBezTo>
                    <a:pt x="1286" y="0"/>
                    <a:pt x="1" y="1286"/>
                    <a:pt x="1" y="2861"/>
                  </a:cubicBezTo>
                  <a:cubicBezTo>
                    <a:pt x="1" y="4416"/>
                    <a:pt x="1286" y="5701"/>
                    <a:pt x="2861" y="5701"/>
                  </a:cubicBezTo>
                  <a:cubicBezTo>
                    <a:pt x="4416" y="5701"/>
                    <a:pt x="5701" y="4416"/>
                    <a:pt x="5701" y="2861"/>
                  </a:cubicBezTo>
                  <a:cubicBezTo>
                    <a:pt x="5701" y="1286"/>
                    <a:pt x="4416" y="0"/>
                    <a:pt x="2861" y="0"/>
                  </a:cubicBezTo>
                  <a:close/>
                </a:path>
              </a:pathLst>
            </a:custGeom>
            <a:solidFill>
              <a:schemeClr val="dk1"/>
            </a:solidFill>
            <a:ln w="6725" cap="flat" cmpd="sng">
              <a:solidFill>
                <a:srgbClr val="000000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43"/>
            <p:cNvSpPr/>
            <p:nvPr/>
          </p:nvSpPr>
          <p:spPr>
            <a:xfrm>
              <a:off x="3514850" y="4928050"/>
              <a:ext cx="142525" cy="142550"/>
            </a:xfrm>
            <a:custGeom>
              <a:avLst/>
              <a:gdLst/>
              <a:ahLst/>
              <a:cxnLst/>
              <a:rect l="l" t="t" r="r" b="b"/>
              <a:pathLst>
                <a:path w="5701" h="5702" extrusionOk="0">
                  <a:moveTo>
                    <a:pt x="2861" y="1"/>
                  </a:moveTo>
                  <a:cubicBezTo>
                    <a:pt x="1286" y="1"/>
                    <a:pt x="0" y="1286"/>
                    <a:pt x="0" y="2862"/>
                  </a:cubicBezTo>
                  <a:cubicBezTo>
                    <a:pt x="0" y="4416"/>
                    <a:pt x="1286" y="5701"/>
                    <a:pt x="2861" y="5701"/>
                  </a:cubicBezTo>
                  <a:cubicBezTo>
                    <a:pt x="4416" y="5701"/>
                    <a:pt x="5701" y="4416"/>
                    <a:pt x="5701" y="2862"/>
                  </a:cubicBezTo>
                  <a:cubicBezTo>
                    <a:pt x="5701" y="1286"/>
                    <a:pt x="4416" y="1"/>
                    <a:pt x="2861" y="1"/>
                  </a:cubicBezTo>
                  <a:close/>
                </a:path>
              </a:pathLst>
            </a:custGeom>
            <a:solidFill>
              <a:schemeClr val="dk1"/>
            </a:solidFill>
            <a:ln w="6725" cap="flat" cmpd="sng">
              <a:solidFill>
                <a:srgbClr val="000000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43"/>
            <p:cNvSpPr/>
            <p:nvPr/>
          </p:nvSpPr>
          <p:spPr>
            <a:xfrm>
              <a:off x="3372325" y="4876250"/>
              <a:ext cx="142550" cy="142525"/>
            </a:xfrm>
            <a:custGeom>
              <a:avLst/>
              <a:gdLst/>
              <a:ahLst/>
              <a:cxnLst/>
              <a:rect l="l" t="t" r="r" b="b"/>
              <a:pathLst>
                <a:path w="5702" h="5701" extrusionOk="0">
                  <a:moveTo>
                    <a:pt x="2861" y="0"/>
                  </a:moveTo>
                  <a:cubicBezTo>
                    <a:pt x="1286" y="0"/>
                    <a:pt x="1" y="1285"/>
                    <a:pt x="1" y="2861"/>
                  </a:cubicBezTo>
                  <a:cubicBezTo>
                    <a:pt x="1" y="4415"/>
                    <a:pt x="1286" y="5701"/>
                    <a:pt x="2861" y="5701"/>
                  </a:cubicBezTo>
                  <a:cubicBezTo>
                    <a:pt x="4416" y="5701"/>
                    <a:pt x="5701" y="4415"/>
                    <a:pt x="5701" y="2861"/>
                  </a:cubicBezTo>
                  <a:cubicBezTo>
                    <a:pt x="5701" y="1285"/>
                    <a:pt x="4416" y="0"/>
                    <a:pt x="2861" y="0"/>
                  </a:cubicBezTo>
                  <a:close/>
                </a:path>
              </a:pathLst>
            </a:custGeom>
            <a:solidFill>
              <a:schemeClr val="dk1"/>
            </a:solidFill>
            <a:ln w="6725" cap="flat" cmpd="sng">
              <a:solidFill>
                <a:srgbClr val="000000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43"/>
            <p:cNvSpPr/>
            <p:nvPr/>
          </p:nvSpPr>
          <p:spPr>
            <a:xfrm>
              <a:off x="3268700" y="4785550"/>
              <a:ext cx="142525" cy="142525"/>
            </a:xfrm>
            <a:custGeom>
              <a:avLst/>
              <a:gdLst/>
              <a:ahLst/>
              <a:cxnLst/>
              <a:rect l="l" t="t" r="r" b="b"/>
              <a:pathLst>
                <a:path w="5701" h="5701" extrusionOk="0">
                  <a:moveTo>
                    <a:pt x="2861" y="0"/>
                  </a:moveTo>
                  <a:cubicBezTo>
                    <a:pt x="1285" y="0"/>
                    <a:pt x="0" y="1286"/>
                    <a:pt x="0" y="2861"/>
                  </a:cubicBezTo>
                  <a:cubicBezTo>
                    <a:pt x="0" y="4416"/>
                    <a:pt x="1285" y="5701"/>
                    <a:pt x="2861" y="5701"/>
                  </a:cubicBezTo>
                  <a:cubicBezTo>
                    <a:pt x="4415" y="5701"/>
                    <a:pt x="5701" y="4416"/>
                    <a:pt x="5701" y="2861"/>
                  </a:cubicBezTo>
                  <a:cubicBezTo>
                    <a:pt x="5701" y="1286"/>
                    <a:pt x="4415" y="0"/>
                    <a:pt x="2861" y="0"/>
                  </a:cubicBezTo>
                  <a:close/>
                </a:path>
              </a:pathLst>
            </a:custGeom>
            <a:solidFill>
              <a:schemeClr val="dk1"/>
            </a:solidFill>
            <a:ln w="6725" cap="flat" cmpd="sng">
              <a:solidFill>
                <a:srgbClr val="000000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43"/>
            <p:cNvSpPr/>
            <p:nvPr/>
          </p:nvSpPr>
          <p:spPr>
            <a:xfrm>
              <a:off x="3223600" y="4656000"/>
              <a:ext cx="142550" cy="142525"/>
            </a:xfrm>
            <a:custGeom>
              <a:avLst/>
              <a:gdLst/>
              <a:ahLst/>
              <a:cxnLst/>
              <a:rect l="l" t="t" r="r" b="b"/>
              <a:pathLst>
                <a:path w="5702" h="5701" extrusionOk="0">
                  <a:moveTo>
                    <a:pt x="2841" y="0"/>
                  </a:moveTo>
                  <a:cubicBezTo>
                    <a:pt x="1265" y="0"/>
                    <a:pt x="1" y="1285"/>
                    <a:pt x="1" y="2861"/>
                  </a:cubicBezTo>
                  <a:cubicBezTo>
                    <a:pt x="1" y="4415"/>
                    <a:pt x="1265" y="5701"/>
                    <a:pt x="2841" y="5701"/>
                  </a:cubicBezTo>
                  <a:cubicBezTo>
                    <a:pt x="4416" y="5701"/>
                    <a:pt x="5701" y="4415"/>
                    <a:pt x="5701" y="2861"/>
                  </a:cubicBezTo>
                  <a:cubicBezTo>
                    <a:pt x="5701" y="1285"/>
                    <a:pt x="4416" y="0"/>
                    <a:pt x="2841" y="0"/>
                  </a:cubicBezTo>
                  <a:close/>
                </a:path>
              </a:pathLst>
            </a:custGeom>
            <a:solidFill>
              <a:schemeClr val="dk1"/>
            </a:solidFill>
            <a:ln w="6725" cap="flat" cmpd="sng">
              <a:solidFill>
                <a:srgbClr val="000000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43"/>
            <p:cNvSpPr/>
            <p:nvPr/>
          </p:nvSpPr>
          <p:spPr>
            <a:xfrm>
              <a:off x="3223600" y="4520225"/>
              <a:ext cx="142550" cy="142525"/>
            </a:xfrm>
            <a:custGeom>
              <a:avLst/>
              <a:gdLst/>
              <a:ahLst/>
              <a:cxnLst/>
              <a:rect l="l" t="t" r="r" b="b"/>
              <a:pathLst>
                <a:path w="5702" h="5701" extrusionOk="0">
                  <a:moveTo>
                    <a:pt x="2841" y="0"/>
                  </a:moveTo>
                  <a:cubicBezTo>
                    <a:pt x="1265" y="0"/>
                    <a:pt x="1" y="1265"/>
                    <a:pt x="1" y="2840"/>
                  </a:cubicBezTo>
                  <a:cubicBezTo>
                    <a:pt x="1" y="4415"/>
                    <a:pt x="1265" y="5701"/>
                    <a:pt x="2841" y="5701"/>
                  </a:cubicBezTo>
                  <a:cubicBezTo>
                    <a:pt x="4416" y="5701"/>
                    <a:pt x="5701" y="4415"/>
                    <a:pt x="5701" y="2840"/>
                  </a:cubicBezTo>
                  <a:cubicBezTo>
                    <a:pt x="5701" y="1265"/>
                    <a:pt x="4416" y="0"/>
                    <a:pt x="2841" y="0"/>
                  </a:cubicBezTo>
                  <a:close/>
                </a:path>
              </a:pathLst>
            </a:custGeom>
            <a:solidFill>
              <a:schemeClr val="dk1"/>
            </a:solidFill>
            <a:ln w="6725" cap="flat" cmpd="sng">
              <a:solidFill>
                <a:srgbClr val="000000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43"/>
            <p:cNvSpPr/>
            <p:nvPr/>
          </p:nvSpPr>
          <p:spPr>
            <a:xfrm>
              <a:off x="3236550" y="4370975"/>
              <a:ext cx="142550" cy="142525"/>
            </a:xfrm>
            <a:custGeom>
              <a:avLst/>
              <a:gdLst/>
              <a:ahLst/>
              <a:cxnLst/>
              <a:rect l="l" t="t" r="r" b="b"/>
              <a:pathLst>
                <a:path w="5702" h="5701" extrusionOk="0">
                  <a:moveTo>
                    <a:pt x="2841" y="0"/>
                  </a:moveTo>
                  <a:cubicBezTo>
                    <a:pt x="1265" y="0"/>
                    <a:pt x="1" y="1285"/>
                    <a:pt x="1" y="2861"/>
                  </a:cubicBezTo>
                  <a:cubicBezTo>
                    <a:pt x="1" y="4415"/>
                    <a:pt x="1265" y="5701"/>
                    <a:pt x="2841" y="5701"/>
                  </a:cubicBezTo>
                  <a:cubicBezTo>
                    <a:pt x="4416" y="5701"/>
                    <a:pt x="5701" y="4415"/>
                    <a:pt x="5701" y="2861"/>
                  </a:cubicBezTo>
                  <a:cubicBezTo>
                    <a:pt x="5701" y="1285"/>
                    <a:pt x="4416" y="0"/>
                    <a:pt x="2841" y="0"/>
                  </a:cubicBezTo>
                  <a:close/>
                </a:path>
              </a:pathLst>
            </a:custGeom>
            <a:solidFill>
              <a:schemeClr val="dk1"/>
            </a:solidFill>
            <a:ln w="6725" cap="flat" cmpd="sng">
              <a:solidFill>
                <a:srgbClr val="000000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43"/>
            <p:cNvSpPr/>
            <p:nvPr/>
          </p:nvSpPr>
          <p:spPr>
            <a:xfrm>
              <a:off x="3255725" y="4241400"/>
              <a:ext cx="142550" cy="142550"/>
            </a:xfrm>
            <a:custGeom>
              <a:avLst/>
              <a:gdLst/>
              <a:ahLst/>
              <a:cxnLst/>
              <a:rect l="l" t="t" r="r" b="b"/>
              <a:pathLst>
                <a:path w="5702" h="5702" extrusionOk="0">
                  <a:moveTo>
                    <a:pt x="2861" y="1"/>
                  </a:moveTo>
                  <a:cubicBezTo>
                    <a:pt x="1286" y="1"/>
                    <a:pt x="1" y="1286"/>
                    <a:pt x="1" y="2862"/>
                  </a:cubicBezTo>
                  <a:cubicBezTo>
                    <a:pt x="1" y="4416"/>
                    <a:pt x="1286" y="5701"/>
                    <a:pt x="2861" y="5701"/>
                  </a:cubicBezTo>
                  <a:cubicBezTo>
                    <a:pt x="4416" y="5701"/>
                    <a:pt x="5701" y="4416"/>
                    <a:pt x="5701" y="2862"/>
                  </a:cubicBezTo>
                  <a:cubicBezTo>
                    <a:pt x="5701" y="1286"/>
                    <a:pt x="4416" y="1"/>
                    <a:pt x="2861" y="1"/>
                  </a:cubicBezTo>
                  <a:close/>
                </a:path>
              </a:pathLst>
            </a:custGeom>
            <a:solidFill>
              <a:schemeClr val="dk1"/>
            </a:solidFill>
            <a:ln w="6725" cap="flat" cmpd="sng">
              <a:solidFill>
                <a:srgbClr val="000000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43"/>
            <p:cNvSpPr/>
            <p:nvPr/>
          </p:nvSpPr>
          <p:spPr>
            <a:xfrm>
              <a:off x="3288375" y="4098900"/>
              <a:ext cx="142550" cy="142525"/>
            </a:xfrm>
            <a:custGeom>
              <a:avLst/>
              <a:gdLst/>
              <a:ahLst/>
              <a:cxnLst/>
              <a:rect l="l" t="t" r="r" b="b"/>
              <a:pathLst>
                <a:path w="5702" h="5701" extrusionOk="0">
                  <a:moveTo>
                    <a:pt x="2841" y="0"/>
                  </a:moveTo>
                  <a:cubicBezTo>
                    <a:pt x="1265" y="0"/>
                    <a:pt x="1" y="1286"/>
                    <a:pt x="1" y="2861"/>
                  </a:cubicBezTo>
                  <a:cubicBezTo>
                    <a:pt x="1" y="4416"/>
                    <a:pt x="1265" y="5701"/>
                    <a:pt x="2841" y="5701"/>
                  </a:cubicBezTo>
                  <a:cubicBezTo>
                    <a:pt x="4416" y="5701"/>
                    <a:pt x="5701" y="4416"/>
                    <a:pt x="5701" y="2861"/>
                  </a:cubicBezTo>
                  <a:cubicBezTo>
                    <a:pt x="5701" y="1286"/>
                    <a:pt x="4416" y="0"/>
                    <a:pt x="2841" y="0"/>
                  </a:cubicBezTo>
                  <a:close/>
                </a:path>
              </a:pathLst>
            </a:custGeom>
            <a:solidFill>
              <a:schemeClr val="dk1"/>
            </a:solidFill>
            <a:ln w="6725" cap="flat" cmpd="sng">
              <a:solidFill>
                <a:srgbClr val="000000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43"/>
            <p:cNvSpPr/>
            <p:nvPr/>
          </p:nvSpPr>
          <p:spPr>
            <a:xfrm>
              <a:off x="3359375" y="3976075"/>
              <a:ext cx="142550" cy="142550"/>
            </a:xfrm>
            <a:custGeom>
              <a:avLst/>
              <a:gdLst/>
              <a:ahLst/>
              <a:cxnLst/>
              <a:rect l="l" t="t" r="r" b="b"/>
              <a:pathLst>
                <a:path w="5702" h="5702" extrusionOk="0">
                  <a:moveTo>
                    <a:pt x="2861" y="1"/>
                  </a:moveTo>
                  <a:cubicBezTo>
                    <a:pt x="1286" y="1"/>
                    <a:pt x="1" y="1265"/>
                    <a:pt x="1" y="2841"/>
                  </a:cubicBezTo>
                  <a:cubicBezTo>
                    <a:pt x="1" y="4416"/>
                    <a:pt x="1286" y="5701"/>
                    <a:pt x="2861" y="5701"/>
                  </a:cubicBezTo>
                  <a:cubicBezTo>
                    <a:pt x="4416" y="5701"/>
                    <a:pt x="5701" y="4416"/>
                    <a:pt x="5701" y="2841"/>
                  </a:cubicBezTo>
                  <a:cubicBezTo>
                    <a:pt x="5701" y="1265"/>
                    <a:pt x="4416" y="1"/>
                    <a:pt x="2861" y="1"/>
                  </a:cubicBezTo>
                  <a:close/>
                </a:path>
              </a:pathLst>
            </a:custGeom>
            <a:solidFill>
              <a:schemeClr val="dk1"/>
            </a:solidFill>
            <a:ln w="6725" cap="flat" cmpd="sng">
              <a:solidFill>
                <a:srgbClr val="000000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43"/>
            <p:cNvSpPr/>
            <p:nvPr/>
          </p:nvSpPr>
          <p:spPr>
            <a:xfrm>
              <a:off x="3430900" y="3859475"/>
              <a:ext cx="142525" cy="142550"/>
            </a:xfrm>
            <a:custGeom>
              <a:avLst/>
              <a:gdLst/>
              <a:ahLst/>
              <a:cxnLst/>
              <a:rect l="l" t="t" r="r" b="b"/>
              <a:pathLst>
                <a:path w="5701" h="5702" extrusionOk="0">
                  <a:moveTo>
                    <a:pt x="2840" y="1"/>
                  </a:moveTo>
                  <a:cubicBezTo>
                    <a:pt x="1265" y="1"/>
                    <a:pt x="0" y="1265"/>
                    <a:pt x="0" y="2841"/>
                  </a:cubicBezTo>
                  <a:cubicBezTo>
                    <a:pt x="0" y="4416"/>
                    <a:pt x="1265" y="5701"/>
                    <a:pt x="2840" y="5701"/>
                  </a:cubicBezTo>
                  <a:cubicBezTo>
                    <a:pt x="4416" y="5701"/>
                    <a:pt x="5701" y="4416"/>
                    <a:pt x="5701" y="2841"/>
                  </a:cubicBezTo>
                  <a:cubicBezTo>
                    <a:pt x="5701" y="1265"/>
                    <a:pt x="4416" y="1"/>
                    <a:pt x="2840" y="1"/>
                  </a:cubicBezTo>
                  <a:close/>
                </a:path>
              </a:pathLst>
            </a:custGeom>
            <a:solidFill>
              <a:schemeClr val="dk1"/>
            </a:solidFill>
            <a:ln w="6725" cap="flat" cmpd="sng">
              <a:solidFill>
                <a:srgbClr val="000000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43"/>
            <p:cNvSpPr/>
            <p:nvPr/>
          </p:nvSpPr>
          <p:spPr>
            <a:xfrm>
              <a:off x="3527800" y="3742875"/>
              <a:ext cx="142550" cy="142550"/>
            </a:xfrm>
            <a:custGeom>
              <a:avLst/>
              <a:gdLst/>
              <a:ahLst/>
              <a:cxnLst/>
              <a:rect l="l" t="t" r="r" b="b"/>
              <a:pathLst>
                <a:path w="5702" h="5702" extrusionOk="0">
                  <a:moveTo>
                    <a:pt x="2861" y="1"/>
                  </a:moveTo>
                  <a:cubicBezTo>
                    <a:pt x="1286" y="1"/>
                    <a:pt x="1" y="1265"/>
                    <a:pt x="1" y="2840"/>
                  </a:cubicBezTo>
                  <a:cubicBezTo>
                    <a:pt x="1" y="4416"/>
                    <a:pt x="1286" y="5701"/>
                    <a:pt x="2861" y="5701"/>
                  </a:cubicBezTo>
                  <a:cubicBezTo>
                    <a:pt x="4416" y="5701"/>
                    <a:pt x="5701" y="4416"/>
                    <a:pt x="5701" y="2840"/>
                  </a:cubicBezTo>
                  <a:cubicBezTo>
                    <a:pt x="5701" y="1265"/>
                    <a:pt x="4416" y="1"/>
                    <a:pt x="2861" y="1"/>
                  </a:cubicBezTo>
                  <a:close/>
                </a:path>
              </a:pathLst>
            </a:custGeom>
            <a:solidFill>
              <a:schemeClr val="dk1"/>
            </a:solidFill>
            <a:ln w="6725" cap="flat" cmpd="sng">
              <a:solidFill>
                <a:srgbClr val="000000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43"/>
            <p:cNvSpPr/>
            <p:nvPr/>
          </p:nvSpPr>
          <p:spPr>
            <a:xfrm>
              <a:off x="3612275" y="3632500"/>
              <a:ext cx="142525" cy="142525"/>
            </a:xfrm>
            <a:custGeom>
              <a:avLst/>
              <a:gdLst/>
              <a:ahLst/>
              <a:cxnLst/>
              <a:rect l="l" t="t" r="r" b="b"/>
              <a:pathLst>
                <a:path w="5701" h="5701" extrusionOk="0">
                  <a:moveTo>
                    <a:pt x="2840" y="0"/>
                  </a:moveTo>
                  <a:cubicBezTo>
                    <a:pt x="1265" y="0"/>
                    <a:pt x="0" y="1286"/>
                    <a:pt x="0" y="2861"/>
                  </a:cubicBezTo>
                  <a:cubicBezTo>
                    <a:pt x="0" y="4416"/>
                    <a:pt x="1265" y="5701"/>
                    <a:pt x="2840" y="5701"/>
                  </a:cubicBezTo>
                  <a:cubicBezTo>
                    <a:pt x="4416" y="5701"/>
                    <a:pt x="5701" y="4416"/>
                    <a:pt x="5701" y="2861"/>
                  </a:cubicBezTo>
                  <a:cubicBezTo>
                    <a:pt x="5701" y="1286"/>
                    <a:pt x="4416" y="0"/>
                    <a:pt x="2840" y="0"/>
                  </a:cubicBezTo>
                  <a:close/>
                </a:path>
              </a:pathLst>
            </a:custGeom>
            <a:solidFill>
              <a:schemeClr val="dk1"/>
            </a:solidFill>
            <a:ln w="6725" cap="flat" cmpd="sng">
              <a:solidFill>
                <a:srgbClr val="000000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43"/>
            <p:cNvSpPr/>
            <p:nvPr/>
          </p:nvSpPr>
          <p:spPr>
            <a:xfrm>
              <a:off x="3722125" y="3541800"/>
              <a:ext cx="142550" cy="142550"/>
            </a:xfrm>
            <a:custGeom>
              <a:avLst/>
              <a:gdLst/>
              <a:ahLst/>
              <a:cxnLst/>
              <a:rect l="l" t="t" r="r" b="b"/>
              <a:pathLst>
                <a:path w="5702" h="5702" extrusionOk="0">
                  <a:moveTo>
                    <a:pt x="2862" y="1"/>
                  </a:moveTo>
                  <a:cubicBezTo>
                    <a:pt x="1286" y="1"/>
                    <a:pt x="1" y="1286"/>
                    <a:pt x="1" y="2861"/>
                  </a:cubicBezTo>
                  <a:cubicBezTo>
                    <a:pt x="1" y="4416"/>
                    <a:pt x="1286" y="5701"/>
                    <a:pt x="2862" y="5701"/>
                  </a:cubicBezTo>
                  <a:cubicBezTo>
                    <a:pt x="4416" y="5701"/>
                    <a:pt x="5701" y="4416"/>
                    <a:pt x="5701" y="2861"/>
                  </a:cubicBezTo>
                  <a:cubicBezTo>
                    <a:pt x="5701" y="1286"/>
                    <a:pt x="4416" y="1"/>
                    <a:pt x="2862" y="1"/>
                  </a:cubicBezTo>
                  <a:close/>
                </a:path>
              </a:pathLst>
            </a:custGeom>
            <a:solidFill>
              <a:schemeClr val="dk1"/>
            </a:solidFill>
            <a:ln w="6725" cap="flat" cmpd="sng">
              <a:solidFill>
                <a:srgbClr val="000000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43"/>
            <p:cNvSpPr/>
            <p:nvPr/>
          </p:nvSpPr>
          <p:spPr>
            <a:xfrm>
              <a:off x="3877600" y="3489975"/>
              <a:ext cx="142550" cy="142550"/>
            </a:xfrm>
            <a:custGeom>
              <a:avLst/>
              <a:gdLst/>
              <a:ahLst/>
              <a:cxnLst/>
              <a:rect l="l" t="t" r="r" b="b"/>
              <a:pathLst>
                <a:path w="5702" h="5702" extrusionOk="0">
                  <a:moveTo>
                    <a:pt x="2861" y="1"/>
                  </a:moveTo>
                  <a:cubicBezTo>
                    <a:pt x="1286" y="1"/>
                    <a:pt x="1" y="1286"/>
                    <a:pt x="1" y="2861"/>
                  </a:cubicBezTo>
                  <a:cubicBezTo>
                    <a:pt x="1" y="4416"/>
                    <a:pt x="1286" y="5701"/>
                    <a:pt x="2861" y="5701"/>
                  </a:cubicBezTo>
                  <a:cubicBezTo>
                    <a:pt x="4416" y="5701"/>
                    <a:pt x="5701" y="4416"/>
                    <a:pt x="5701" y="2861"/>
                  </a:cubicBezTo>
                  <a:cubicBezTo>
                    <a:pt x="5701" y="1286"/>
                    <a:pt x="4416" y="1"/>
                    <a:pt x="2861" y="1"/>
                  </a:cubicBezTo>
                  <a:close/>
                </a:path>
              </a:pathLst>
            </a:custGeom>
            <a:solidFill>
              <a:schemeClr val="dk1"/>
            </a:solidFill>
            <a:ln w="6725" cap="flat" cmpd="sng">
              <a:solidFill>
                <a:srgbClr val="000000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43"/>
            <p:cNvSpPr/>
            <p:nvPr/>
          </p:nvSpPr>
          <p:spPr>
            <a:xfrm>
              <a:off x="4026850" y="3464075"/>
              <a:ext cx="142550" cy="142525"/>
            </a:xfrm>
            <a:custGeom>
              <a:avLst/>
              <a:gdLst/>
              <a:ahLst/>
              <a:cxnLst/>
              <a:rect l="l" t="t" r="r" b="b"/>
              <a:pathLst>
                <a:path w="5702" h="5701" extrusionOk="0">
                  <a:moveTo>
                    <a:pt x="2840" y="0"/>
                  </a:moveTo>
                  <a:cubicBezTo>
                    <a:pt x="1265" y="0"/>
                    <a:pt x="1" y="1286"/>
                    <a:pt x="1" y="2861"/>
                  </a:cubicBezTo>
                  <a:cubicBezTo>
                    <a:pt x="1" y="4416"/>
                    <a:pt x="1265" y="5701"/>
                    <a:pt x="2840" y="5701"/>
                  </a:cubicBezTo>
                  <a:cubicBezTo>
                    <a:pt x="4416" y="5701"/>
                    <a:pt x="5701" y="4416"/>
                    <a:pt x="5701" y="2861"/>
                  </a:cubicBezTo>
                  <a:cubicBezTo>
                    <a:pt x="5701" y="1286"/>
                    <a:pt x="4416" y="0"/>
                    <a:pt x="2840" y="0"/>
                  </a:cubicBezTo>
                  <a:close/>
                </a:path>
              </a:pathLst>
            </a:custGeom>
            <a:solidFill>
              <a:schemeClr val="dk1"/>
            </a:solidFill>
            <a:ln w="6725" cap="flat" cmpd="sng">
              <a:solidFill>
                <a:srgbClr val="000000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43"/>
            <p:cNvSpPr/>
            <p:nvPr/>
          </p:nvSpPr>
          <p:spPr>
            <a:xfrm>
              <a:off x="4175575" y="3460950"/>
              <a:ext cx="142550" cy="142550"/>
            </a:xfrm>
            <a:custGeom>
              <a:avLst/>
              <a:gdLst/>
              <a:ahLst/>
              <a:cxnLst/>
              <a:rect l="l" t="t" r="r" b="b"/>
              <a:pathLst>
                <a:path w="5702" h="5702" extrusionOk="0">
                  <a:moveTo>
                    <a:pt x="2861" y="1"/>
                  </a:moveTo>
                  <a:cubicBezTo>
                    <a:pt x="1286" y="1"/>
                    <a:pt x="1" y="1265"/>
                    <a:pt x="1" y="2841"/>
                  </a:cubicBezTo>
                  <a:cubicBezTo>
                    <a:pt x="1" y="4416"/>
                    <a:pt x="1286" y="5701"/>
                    <a:pt x="2861" y="5701"/>
                  </a:cubicBezTo>
                  <a:cubicBezTo>
                    <a:pt x="4416" y="5701"/>
                    <a:pt x="5701" y="4416"/>
                    <a:pt x="5701" y="2841"/>
                  </a:cubicBezTo>
                  <a:cubicBezTo>
                    <a:pt x="5701" y="1265"/>
                    <a:pt x="4416" y="1"/>
                    <a:pt x="2861" y="1"/>
                  </a:cubicBezTo>
                  <a:close/>
                </a:path>
              </a:pathLst>
            </a:custGeom>
            <a:solidFill>
              <a:schemeClr val="dk1"/>
            </a:solidFill>
            <a:ln w="6725" cap="flat" cmpd="sng">
              <a:solidFill>
                <a:srgbClr val="000000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43"/>
            <p:cNvSpPr/>
            <p:nvPr/>
          </p:nvSpPr>
          <p:spPr>
            <a:xfrm>
              <a:off x="4318100" y="3464075"/>
              <a:ext cx="142525" cy="142525"/>
            </a:xfrm>
            <a:custGeom>
              <a:avLst/>
              <a:gdLst/>
              <a:ahLst/>
              <a:cxnLst/>
              <a:rect l="l" t="t" r="r" b="b"/>
              <a:pathLst>
                <a:path w="5701" h="5701" extrusionOk="0">
                  <a:moveTo>
                    <a:pt x="2861" y="0"/>
                  </a:moveTo>
                  <a:cubicBezTo>
                    <a:pt x="1285" y="0"/>
                    <a:pt x="0" y="1286"/>
                    <a:pt x="0" y="2861"/>
                  </a:cubicBezTo>
                  <a:cubicBezTo>
                    <a:pt x="0" y="4416"/>
                    <a:pt x="1285" y="5701"/>
                    <a:pt x="2861" y="5701"/>
                  </a:cubicBezTo>
                  <a:cubicBezTo>
                    <a:pt x="4416" y="5701"/>
                    <a:pt x="5701" y="4416"/>
                    <a:pt x="5701" y="2861"/>
                  </a:cubicBezTo>
                  <a:cubicBezTo>
                    <a:pt x="5701" y="1286"/>
                    <a:pt x="4416" y="0"/>
                    <a:pt x="2861" y="0"/>
                  </a:cubicBezTo>
                  <a:close/>
                </a:path>
              </a:pathLst>
            </a:custGeom>
            <a:solidFill>
              <a:schemeClr val="dk1"/>
            </a:solidFill>
            <a:ln w="6725" cap="flat" cmpd="sng">
              <a:solidFill>
                <a:srgbClr val="000000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43"/>
            <p:cNvSpPr/>
            <p:nvPr/>
          </p:nvSpPr>
          <p:spPr>
            <a:xfrm>
              <a:off x="4480300" y="3489975"/>
              <a:ext cx="142525" cy="142550"/>
            </a:xfrm>
            <a:custGeom>
              <a:avLst/>
              <a:gdLst/>
              <a:ahLst/>
              <a:cxnLst/>
              <a:rect l="l" t="t" r="r" b="b"/>
              <a:pathLst>
                <a:path w="5701" h="5702" extrusionOk="0">
                  <a:moveTo>
                    <a:pt x="2840" y="1"/>
                  </a:moveTo>
                  <a:cubicBezTo>
                    <a:pt x="1265" y="1"/>
                    <a:pt x="0" y="1286"/>
                    <a:pt x="0" y="2861"/>
                  </a:cubicBezTo>
                  <a:cubicBezTo>
                    <a:pt x="0" y="4416"/>
                    <a:pt x="1265" y="5701"/>
                    <a:pt x="2840" y="5701"/>
                  </a:cubicBezTo>
                  <a:cubicBezTo>
                    <a:pt x="4416" y="5701"/>
                    <a:pt x="5701" y="4416"/>
                    <a:pt x="5701" y="2861"/>
                  </a:cubicBezTo>
                  <a:cubicBezTo>
                    <a:pt x="5701" y="1286"/>
                    <a:pt x="4416" y="1"/>
                    <a:pt x="2840" y="1"/>
                  </a:cubicBezTo>
                  <a:close/>
                </a:path>
              </a:pathLst>
            </a:custGeom>
            <a:solidFill>
              <a:schemeClr val="dk1"/>
            </a:solidFill>
            <a:ln w="6725" cap="flat" cmpd="sng">
              <a:solidFill>
                <a:srgbClr val="000000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43"/>
            <p:cNvSpPr/>
            <p:nvPr/>
          </p:nvSpPr>
          <p:spPr>
            <a:xfrm>
              <a:off x="4629025" y="3477025"/>
              <a:ext cx="142550" cy="142550"/>
            </a:xfrm>
            <a:custGeom>
              <a:avLst/>
              <a:gdLst/>
              <a:ahLst/>
              <a:cxnLst/>
              <a:rect l="l" t="t" r="r" b="b"/>
              <a:pathLst>
                <a:path w="5702" h="5702" extrusionOk="0">
                  <a:moveTo>
                    <a:pt x="2861" y="1"/>
                  </a:moveTo>
                  <a:cubicBezTo>
                    <a:pt x="1286" y="1"/>
                    <a:pt x="1" y="1286"/>
                    <a:pt x="1" y="2861"/>
                  </a:cubicBezTo>
                  <a:cubicBezTo>
                    <a:pt x="1" y="4416"/>
                    <a:pt x="1286" y="5701"/>
                    <a:pt x="2861" y="5701"/>
                  </a:cubicBezTo>
                  <a:cubicBezTo>
                    <a:pt x="4416" y="5701"/>
                    <a:pt x="5701" y="4416"/>
                    <a:pt x="5701" y="2861"/>
                  </a:cubicBezTo>
                  <a:cubicBezTo>
                    <a:pt x="5701" y="1286"/>
                    <a:pt x="4416" y="1"/>
                    <a:pt x="2861" y="1"/>
                  </a:cubicBezTo>
                  <a:close/>
                </a:path>
              </a:pathLst>
            </a:custGeom>
            <a:solidFill>
              <a:schemeClr val="dk1"/>
            </a:solidFill>
            <a:ln w="6725" cap="flat" cmpd="sng">
              <a:solidFill>
                <a:srgbClr val="000000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43"/>
            <p:cNvSpPr/>
            <p:nvPr/>
          </p:nvSpPr>
          <p:spPr>
            <a:xfrm>
              <a:off x="4771550" y="3438150"/>
              <a:ext cx="142525" cy="142550"/>
            </a:xfrm>
            <a:custGeom>
              <a:avLst/>
              <a:gdLst/>
              <a:ahLst/>
              <a:cxnLst/>
              <a:rect l="l" t="t" r="r" b="b"/>
              <a:pathLst>
                <a:path w="5701" h="5702" extrusionOk="0">
                  <a:moveTo>
                    <a:pt x="2861" y="1"/>
                  </a:moveTo>
                  <a:cubicBezTo>
                    <a:pt x="1285" y="1"/>
                    <a:pt x="0" y="1286"/>
                    <a:pt x="0" y="2862"/>
                  </a:cubicBezTo>
                  <a:cubicBezTo>
                    <a:pt x="0" y="4416"/>
                    <a:pt x="1285" y="5701"/>
                    <a:pt x="2861" y="5701"/>
                  </a:cubicBezTo>
                  <a:cubicBezTo>
                    <a:pt x="4415" y="5701"/>
                    <a:pt x="5701" y="4416"/>
                    <a:pt x="5701" y="2862"/>
                  </a:cubicBezTo>
                  <a:cubicBezTo>
                    <a:pt x="5701" y="1286"/>
                    <a:pt x="4415" y="1"/>
                    <a:pt x="2861" y="1"/>
                  </a:cubicBezTo>
                  <a:close/>
                </a:path>
              </a:pathLst>
            </a:custGeom>
            <a:solidFill>
              <a:schemeClr val="dk1"/>
            </a:solidFill>
            <a:ln w="6725" cap="flat" cmpd="sng">
              <a:solidFill>
                <a:srgbClr val="000000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43"/>
            <p:cNvSpPr/>
            <p:nvPr/>
          </p:nvSpPr>
          <p:spPr>
            <a:xfrm>
              <a:off x="4901100" y="3367175"/>
              <a:ext cx="142525" cy="142525"/>
            </a:xfrm>
            <a:custGeom>
              <a:avLst/>
              <a:gdLst/>
              <a:ahLst/>
              <a:cxnLst/>
              <a:rect l="l" t="t" r="r" b="b"/>
              <a:pathLst>
                <a:path w="5701" h="5701" extrusionOk="0">
                  <a:moveTo>
                    <a:pt x="2861" y="0"/>
                  </a:moveTo>
                  <a:cubicBezTo>
                    <a:pt x="1286" y="0"/>
                    <a:pt x="0" y="1265"/>
                    <a:pt x="0" y="2840"/>
                  </a:cubicBezTo>
                  <a:cubicBezTo>
                    <a:pt x="0" y="4415"/>
                    <a:pt x="1286" y="5701"/>
                    <a:pt x="2861" y="5701"/>
                  </a:cubicBezTo>
                  <a:cubicBezTo>
                    <a:pt x="4416" y="5701"/>
                    <a:pt x="5701" y="4415"/>
                    <a:pt x="5701" y="2840"/>
                  </a:cubicBezTo>
                  <a:cubicBezTo>
                    <a:pt x="5701" y="1265"/>
                    <a:pt x="4416" y="0"/>
                    <a:pt x="2861" y="0"/>
                  </a:cubicBezTo>
                  <a:close/>
                </a:path>
              </a:pathLst>
            </a:custGeom>
            <a:solidFill>
              <a:schemeClr val="dk1"/>
            </a:solidFill>
            <a:ln w="6725" cap="flat" cmpd="sng">
              <a:solidFill>
                <a:srgbClr val="000000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43"/>
            <p:cNvSpPr/>
            <p:nvPr/>
          </p:nvSpPr>
          <p:spPr>
            <a:xfrm>
              <a:off x="5024425" y="3289425"/>
              <a:ext cx="142550" cy="142550"/>
            </a:xfrm>
            <a:custGeom>
              <a:avLst/>
              <a:gdLst/>
              <a:ahLst/>
              <a:cxnLst/>
              <a:rect l="l" t="t" r="r" b="b"/>
              <a:pathLst>
                <a:path w="5702" h="5702" extrusionOk="0">
                  <a:moveTo>
                    <a:pt x="2841" y="1"/>
                  </a:moveTo>
                  <a:cubicBezTo>
                    <a:pt x="1265" y="1"/>
                    <a:pt x="1" y="1265"/>
                    <a:pt x="1" y="2841"/>
                  </a:cubicBezTo>
                  <a:cubicBezTo>
                    <a:pt x="1" y="4416"/>
                    <a:pt x="1265" y="5701"/>
                    <a:pt x="2841" y="5701"/>
                  </a:cubicBezTo>
                  <a:cubicBezTo>
                    <a:pt x="4416" y="5701"/>
                    <a:pt x="5701" y="4416"/>
                    <a:pt x="5701" y="2841"/>
                  </a:cubicBezTo>
                  <a:cubicBezTo>
                    <a:pt x="5701" y="1265"/>
                    <a:pt x="4416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 w="6725" cap="flat" cmpd="sng">
              <a:solidFill>
                <a:srgbClr val="000000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43"/>
            <p:cNvSpPr/>
            <p:nvPr/>
          </p:nvSpPr>
          <p:spPr>
            <a:xfrm>
              <a:off x="5134300" y="3185775"/>
              <a:ext cx="142525" cy="142550"/>
            </a:xfrm>
            <a:custGeom>
              <a:avLst/>
              <a:gdLst/>
              <a:ahLst/>
              <a:cxnLst/>
              <a:rect l="l" t="t" r="r" b="b"/>
              <a:pathLst>
                <a:path w="5701" h="5702" extrusionOk="0">
                  <a:moveTo>
                    <a:pt x="2861" y="1"/>
                  </a:moveTo>
                  <a:cubicBezTo>
                    <a:pt x="1286" y="1"/>
                    <a:pt x="0" y="1265"/>
                    <a:pt x="0" y="2841"/>
                  </a:cubicBezTo>
                  <a:cubicBezTo>
                    <a:pt x="0" y="4416"/>
                    <a:pt x="1286" y="5701"/>
                    <a:pt x="2861" y="5701"/>
                  </a:cubicBezTo>
                  <a:cubicBezTo>
                    <a:pt x="4416" y="5701"/>
                    <a:pt x="5701" y="4416"/>
                    <a:pt x="5701" y="2841"/>
                  </a:cubicBezTo>
                  <a:cubicBezTo>
                    <a:pt x="5701" y="1265"/>
                    <a:pt x="4416" y="1"/>
                    <a:pt x="2861" y="1"/>
                  </a:cubicBezTo>
                  <a:close/>
                </a:path>
              </a:pathLst>
            </a:custGeom>
            <a:solidFill>
              <a:schemeClr val="dk1"/>
            </a:solidFill>
            <a:ln w="6725" cap="flat" cmpd="sng">
              <a:solidFill>
                <a:srgbClr val="000000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43"/>
            <p:cNvSpPr/>
            <p:nvPr/>
          </p:nvSpPr>
          <p:spPr>
            <a:xfrm>
              <a:off x="5225000" y="3069175"/>
              <a:ext cx="142525" cy="142550"/>
            </a:xfrm>
            <a:custGeom>
              <a:avLst/>
              <a:gdLst/>
              <a:ahLst/>
              <a:cxnLst/>
              <a:rect l="l" t="t" r="r" b="b"/>
              <a:pathLst>
                <a:path w="5701" h="5702" extrusionOk="0">
                  <a:moveTo>
                    <a:pt x="2861" y="1"/>
                  </a:moveTo>
                  <a:cubicBezTo>
                    <a:pt x="1285" y="1"/>
                    <a:pt x="0" y="1265"/>
                    <a:pt x="0" y="2841"/>
                  </a:cubicBezTo>
                  <a:cubicBezTo>
                    <a:pt x="0" y="4416"/>
                    <a:pt x="1285" y="5701"/>
                    <a:pt x="2861" y="5701"/>
                  </a:cubicBezTo>
                  <a:cubicBezTo>
                    <a:pt x="4415" y="5701"/>
                    <a:pt x="5700" y="4416"/>
                    <a:pt x="5700" y="2841"/>
                  </a:cubicBezTo>
                  <a:cubicBezTo>
                    <a:pt x="5700" y="1265"/>
                    <a:pt x="4415" y="1"/>
                    <a:pt x="2861" y="1"/>
                  </a:cubicBezTo>
                  <a:close/>
                </a:path>
              </a:pathLst>
            </a:custGeom>
            <a:solidFill>
              <a:schemeClr val="dk1"/>
            </a:solidFill>
            <a:ln w="6725" cap="flat" cmpd="sng">
              <a:solidFill>
                <a:srgbClr val="000000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43"/>
            <p:cNvSpPr/>
            <p:nvPr/>
          </p:nvSpPr>
          <p:spPr>
            <a:xfrm>
              <a:off x="5276800" y="2926675"/>
              <a:ext cx="142550" cy="142525"/>
            </a:xfrm>
            <a:custGeom>
              <a:avLst/>
              <a:gdLst/>
              <a:ahLst/>
              <a:cxnLst/>
              <a:rect l="l" t="t" r="r" b="b"/>
              <a:pathLst>
                <a:path w="5702" h="5701" extrusionOk="0">
                  <a:moveTo>
                    <a:pt x="2862" y="0"/>
                  </a:moveTo>
                  <a:cubicBezTo>
                    <a:pt x="1286" y="0"/>
                    <a:pt x="1" y="1265"/>
                    <a:pt x="1" y="2840"/>
                  </a:cubicBezTo>
                  <a:cubicBezTo>
                    <a:pt x="1" y="4416"/>
                    <a:pt x="1286" y="5701"/>
                    <a:pt x="2862" y="5701"/>
                  </a:cubicBezTo>
                  <a:cubicBezTo>
                    <a:pt x="4416" y="5701"/>
                    <a:pt x="5701" y="4416"/>
                    <a:pt x="5701" y="2840"/>
                  </a:cubicBezTo>
                  <a:cubicBezTo>
                    <a:pt x="5701" y="1265"/>
                    <a:pt x="4416" y="0"/>
                    <a:pt x="2862" y="0"/>
                  </a:cubicBezTo>
                  <a:close/>
                </a:path>
              </a:pathLst>
            </a:custGeom>
            <a:solidFill>
              <a:schemeClr val="dk1"/>
            </a:solidFill>
            <a:ln w="6725" cap="flat" cmpd="sng">
              <a:solidFill>
                <a:srgbClr val="000000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43"/>
            <p:cNvSpPr/>
            <p:nvPr/>
          </p:nvSpPr>
          <p:spPr>
            <a:xfrm>
              <a:off x="5309450" y="2797125"/>
              <a:ext cx="142550" cy="142525"/>
            </a:xfrm>
            <a:custGeom>
              <a:avLst/>
              <a:gdLst/>
              <a:ahLst/>
              <a:cxnLst/>
              <a:rect l="l" t="t" r="r" b="b"/>
              <a:pathLst>
                <a:path w="5702" h="5701" extrusionOk="0">
                  <a:moveTo>
                    <a:pt x="2841" y="0"/>
                  </a:moveTo>
                  <a:cubicBezTo>
                    <a:pt x="1265" y="0"/>
                    <a:pt x="1" y="1265"/>
                    <a:pt x="1" y="2840"/>
                  </a:cubicBezTo>
                  <a:cubicBezTo>
                    <a:pt x="1" y="4415"/>
                    <a:pt x="1265" y="5701"/>
                    <a:pt x="2841" y="5701"/>
                  </a:cubicBezTo>
                  <a:cubicBezTo>
                    <a:pt x="4416" y="5701"/>
                    <a:pt x="5701" y="4415"/>
                    <a:pt x="5701" y="2840"/>
                  </a:cubicBezTo>
                  <a:cubicBezTo>
                    <a:pt x="5701" y="1265"/>
                    <a:pt x="4416" y="0"/>
                    <a:pt x="2841" y="0"/>
                  </a:cubicBezTo>
                  <a:close/>
                </a:path>
              </a:pathLst>
            </a:custGeom>
            <a:solidFill>
              <a:schemeClr val="dk1"/>
            </a:solidFill>
            <a:ln w="6725" cap="flat" cmpd="sng">
              <a:solidFill>
                <a:srgbClr val="000000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43"/>
            <p:cNvSpPr/>
            <p:nvPr/>
          </p:nvSpPr>
          <p:spPr>
            <a:xfrm>
              <a:off x="5250900" y="2667550"/>
              <a:ext cx="142525" cy="142550"/>
            </a:xfrm>
            <a:custGeom>
              <a:avLst/>
              <a:gdLst/>
              <a:ahLst/>
              <a:cxnLst/>
              <a:rect l="l" t="t" r="r" b="b"/>
              <a:pathLst>
                <a:path w="5701" h="5702" extrusionOk="0">
                  <a:moveTo>
                    <a:pt x="2861" y="1"/>
                  </a:moveTo>
                  <a:cubicBezTo>
                    <a:pt x="1286" y="1"/>
                    <a:pt x="0" y="1265"/>
                    <a:pt x="0" y="2841"/>
                  </a:cubicBezTo>
                  <a:cubicBezTo>
                    <a:pt x="0" y="4416"/>
                    <a:pt x="1286" y="5701"/>
                    <a:pt x="2861" y="5701"/>
                  </a:cubicBezTo>
                  <a:cubicBezTo>
                    <a:pt x="4416" y="5701"/>
                    <a:pt x="5701" y="4416"/>
                    <a:pt x="5701" y="2841"/>
                  </a:cubicBezTo>
                  <a:cubicBezTo>
                    <a:pt x="5701" y="1265"/>
                    <a:pt x="4416" y="1"/>
                    <a:pt x="2861" y="1"/>
                  </a:cubicBezTo>
                  <a:close/>
                </a:path>
              </a:pathLst>
            </a:custGeom>
            <a:solidFill>
              <a:schemeClr val="dk1"/>
            </a:solidFill>
            <a:ln w="6725" cap="flat" cmpd="sng">
              <a:solidFill>
                <a:srgbClr val="000000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43"/>
            <p:cNvSpPr/>
            <p:nvPr/>
          </p:nvSpPr>
          <p:spPr>
            <a:xfrm>
              <a:off x="3683275" y="3198750"/>
              <a:ext cx="142525" cy="142525"/>
            </a:xfrm>
            <a:custGeom>
              <a:avLst/>
              <a:gdLst/>
              <a:ahLst/>
              <a:cxnLst/>
              <a:rect l="l" t="t" r="r" b="b"/>
              <a:pathLst>
                <a:path w="5701" h="5701" extrusionOk="0">
                  <a:moveTo>
                    <a:pt x="2861" y="0"/>
                  </a:moveTo>
                  <a:cubicBezTo>
                    <a:pt x="1285" y="0"/>
                    <a:pt x="0" y="1265"/>
                    <a:pt x="0" y="2840"/>
                  </a:cubicBezTo>
                  <a:cubicBezTo>
                    <a:pt x="0" y="4415"/>
                    <a:pt x="1285" y="5701"/>
                    <a:pt x="2861" y="5701"/>
                  </a:cubicBezTo>
                  <a:cubicBezTo>
                    <a:pt x="4416" y="5701"/>
                    <a:pt x="5701" y="4415"/>
                    <a:pt x="5701" y="2840"/>
                  </a:cubicBezTo>
                  <a:cubicBezTo>
                    <a:pt x="5701" y="1265"/>
                    <a:pt x="4416" y="0"/>
                    <a:pt x="2861" y="0"/>
                  </a:cubicBezTo>
                  <a:close/>
                </a:path>
              </a:pathLst>
            </a:custGeom>
            <a:solidFill>
              <a:schemeClr val="dk1"/>
            </a:solidFill>
            <a:ln w="6725" cap="flat" cmpd="sng">
              <a:solidFill>
                <a:srgbClr val="000000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43"/>
            <p:cNvSpPr/>
            <p:nvPr/>
          </p:nvSpPr>
          <p:spPr>
            <a:xfrm>
              <a:off x="3806600" y="3289425"/>
              <a:ext cx="142550" cy="142550"/>
            </a:xfrm>
            <a:custGeom>
              <a:avLst/>
              <a:gdLst/>
              <a:ahLst/>
              <a:cxnLst/>
              <a:rect l="l" t="t" r="r" b="b"/>
              <a:pathLst>
                <a:path w="5702" h="5702" extrusionOk="0">
                  <a:moveTo>
                    <a:pt x="2841" y="1"/>
                  </a:moveTo>
                  <a:cubicBezTo>
                    <a:pt x="1265" y="1"/>
                    <a:pt x="1" y="1265"/>
                    <a:pt x="1" y="2841"/>
                  </a:cubicBezTo>
                  <a:cubicBezTo>
                    <a:pt x="1" y="4416"/>
                    <a:pt x="1265" y="5701"/>
                    <a:pt x="2841" y="5701"/>
                  </a:cubicBezTo>
                  <a:cubicBezTo>
                    <a:pt x="4416" y="5701"/>
                    <a:pt x="5701" y="4416"/>
                    <a:pt x="5701" y="2841"/>
                  </a:cubicBezTo>
                  <a:cubicBezTo>
                    <a:pt x="5701" y="1265"/>
                    <a:pt x="4416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 w="6725" cap="flat" cmpd="sng">
              <a:solidFill>
                <a:srgbClr val="000000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43"/>
            <p:cNvSpPr/>
            <p:nvPr/>
          </p:nvSpPr>
          <p:spPr>
            <a:xfrm>
              <a:off x="3923200" y="3367175"/>
              <a:ext cx="142550" cy="142525"/>
            </a:xfrm>
            <a:custGeom>
              <a:avLst/>
              <a:gdLst/>
              <a:ahLst/>
              <a:cxnLst/>
              <a:rect l="l" t="t" r="r" b="b"/>
              <a:pathLst>
                <a:path w="5702" h="5701" extrusionOk="0">
                  <a:moveTo>
                    <a:pt x="2841" y="0"/>
                  </a:moveTo>
                  <a:cubicBezTo>
                    <a:pt x="1265" y="0"/>
                    <a:pt x="1" y="1265"/>
                    <a:pt x="1" y="2840"/>
                  </a:cubicBezTo>
                  <a:cubicBezTo>
                    <a:pt x="1" y="4415"/>
                    <a:pt x="1265" y="5701"/>
                    <a:pt x="2841" y="5701"/>
                  </a:cubicBezTo>
                  <a:cubicBezTo>
                    <a:pt x="4416" y="5701"/>
                    <a:pt x="5701" y="4415"/>
                    <a:pt x="5701" y="2840"/>
                  </a:cubicBezTo>
                  <a:cubicBezTo>
                    <a:pt x="5701" y="1265"/>
                    <a:pt x="4416" y="0"/>
                    <a:pt x="2841" y="0"/>
                  </a:cubicBezTo>
                  <a:close/>
                </a:path>
              </a:pathLst>
            </a:custGeom>
            <a:solidFill>
              <a:srgbClr val="C033C5"/>
            </a:solidFill>
            <a:ln w="6725" cap="flat" cmpd="sng">
              <a:solidFill>
                <a:srgbClr val="000000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3"/>
            <p:cNvSpPr/>
            <p:nvPr/>
          </p:nvSpPr>
          <p:spPr>
            <a:xfrm>
              <a:off x="4558025" y="4779325"/>
              <a:ext cx="142550" cy="142550"/>
            </a:xfrm>
            <a:custGeom>
              <a:avLst/>
              <a:gdLst/>
              <a:ahLst/>
              <a:cxnLst/>
              <a:rect l="l" t="t" r="r" b="b"/>
              <a:pathLst>
                <a:path w="5702" h="5702" extrusionOk="0">
                  <a:moveTo>
                    <a:pt x="2841" y="1"/>
                  </a:moveTo>
                  <a:cubicBezTo>
                    <a:pt x="1265" y="1"/>
                    <a:pt x="1" y="1265"/>
                    <a:pt x="1" y="2841"/>
                  </a:cubicBezTo>
                  <a:cubicBezTo>
                    <a:pt x="1" y="4416"/>
                    <a:pt x="1265" y="5701"/>
                    <a:pt x="2841" y="5701"/>
                  </a:cubicBezTo>
                  <a:cubicBezTo>
                    <a:pt x="4416" y="5701"/>
                    <a:pt x="5701" y="4416"/>
                    <a:pt x="5701" y="2841"/>
                  </a:cubicBezTo>
                  <a:cubicBezTo>
                    <a:pt x="5701" y="1265"/>
                    <a:pt x="4416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 w="6725" cap="flat" cmpd="sng">
              <a:solidFill>
                <a:srgbClr val="000000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3"/>
            <p:cNvSpPr/>
            <p:nvPr/>
          </p:nvSpPr>
          <p:spPr>
            <a:xfrm>
              <a:off x="4713500" y="4779325"/>
              <a:ext cx="142525" cy="142550"/>
            </a:xfrm>
            <a:custGeom>
              <a:avLst/>
              <a:gdLst/>
              <a:ahLst/>
              <a:cxnLst/>
              <a:rect l="l" t="t" r="r" b="b"/>
              <a:pathLst>
                <a:path w="5701" h="5702" extrusionOk="0">
                  <a:moveTo>
                    <a:pt x="2840" y="1"/>
                  </a:moveTo>
                  <a:cubicBezTo>
                    <a:pt x="1265" y="1"/>
                    <a:pt x="1" y="1265"/>
                    <a:pt x="1" y="2841"/>
                  </a:cubicBezTo>
                  <a:cubicBezTo>
                    <a:pt x="1" y="4416"/>
                    <a:pt x="1265" y="5701"/>
                    <a:pt x="2840" y="5701"/>
                  </a:cubicBezTo>
                  <a:cubicBezTo>
                    <a:pt x="4416" y="5701"/>
                    <a:pt x="5701" y="4416"/>
                    <a:pt x="5701" y="2841"/>
                  </a:cubicBezTo>
                  <a:cubicBezTo>
                    <a:pt x="5701" y="1265"/>
                    <a:pt x="4416" y="1"/>
                    <a:pt x="2840" y="1"/>
                  </a:cubicBezTo>
                  <a:close/>
                </a:path>
              </a:pathLst>
            </a:custGeom>
            <a:solidFill>
              <a:schemeClr val="dk1"/>
            </a:solidFill>
            <a:ln w="6725" cap="flat" cmpd="sng">
              <a:solidFill>
                <a:srgbClr val="000000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3"/>
            <p:cNvSpPr/>
            <p:nvPr/>
          </p:nvSpPr>
          <p:spPr>
            <a:xfrm>
              <a:off x="4868975" y="4753425"/>
              <a:ext cx="142525" cy="142525"/>
            </a:xfrm>
            <a:custGeom>
              <a:avLst/>
              <a:gdLst/>
              <a:ahLst/>
              <a:cxnLst/>
              <a:rect l="l" t="t" r="r" b="b"/>
              <a:pathLst>
                <a:path w="5701" h="5701" extrusionOk="0">
                  <a:moveTo>
                    <a:pt x="2840" y="0"/>
                  </a:moveTo>
                  <a:cubicBezTo>
                    <a:pt x="1265" y="0"/>
                    <a:pt x="0" y="1265"/>
                    <a:pt x="0" y="2840"/>
                  </a:cubicBezTo>
                  <a:cubicBezTo>
                    <a:pt x="0" y="4416"/>
                    <a:pt x="1265" y="5701"/>
                    <a:pt x="2840" y="5701"/>
                  </a:cubicBezTo>
                  <a:cubicBezTo>
                    <a:pt x="4415" y="5701"/>
                    <a:pt x="5701" y="4416"/>
                    <a:pt x="5701" y="2840"/>
                  </a:cubicBezTo>
                  <a:cubicBezTo>
                    <a:pt x="5701" y="1265"/>
                    <a:pt x="4415" y="0"/>
                    <a:pt x="2840" y="0"/>
                  </a:cubicBezTo>
                  <a:close/>
                </a:path>
              </a:pathLst>
            </a:custGeom>
            <a:solidFill>
              <a:schemeClr val="dk1"/>
            </a:solidFill>
            <a:ln w="6725" cap="flat" cmpd="sng">
              <a:solidFill>
                <a:srgbClr val="000000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3"/>
            <p:cNvSpPr/>
            <p:nvPr/>
          </p:nvSpPr>
          <p:spPr>
            <a:xfrm>
              <a:off x="4978825" y="4662725"/>
              <a:ext cx="142550" cy="142550"/>
            </a:xfrm>
            <a:custGeom>
              <a:avLst/>
              <a:gdLst/>
              <a:ahLst/>
              <a:cxnLst/>
              <a:rect l="l" t="t" r="r" b="b"/>
              <a:pathLst>
                <a:path w="5702" h="5702" extrusionOk="0">
                  <a:moveTo>
                    <a:pt x="2861" y="1"/>
                  </a:moveTo>
                  <a:cubicBezTo>
                    <a:pt x="1286" y="1"/>
                    <a:pt x="1" y="1265"/>
                    <a:pt x="1" y="2841"/>
                  </a:cubicBezTo>
                  <a:cubicBezTo>
                    <a:pt x="1" y="4416"/>
                    <a:pt x="1286" y="5701"/>
                    <a:pt x="2861" y="5701"/>
                  </a:cubicBezTo>
                  <a:cubicBezTo>
                    <a:pt x="4416" y="5701"/>
                    <a:pt x="5701" y="4416"/>
                    <a:pt x="5701" y="2841"/>
                  </a:cubicBezTo>
                  <a:cubicBezTo>
                    <a:pt x="5701" y="1265"/>
                    <a:pt x="4416" y="1"/>
                    <a:pt x="2861" y="1"/>
                  </a:cubicBezTo>
                  <a:close/>
                </a:path>
              </a:pathLst>
            </a:custGeom>
            <a:solidFill>
              <a:schemeClr val="dk1"/>
            </a:solidFill>
            <a:ln w="6725" cap="flat" cmpd="sng">
              <a:solidFill>
                <a:srgbClr val="000000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43"/>
            <p:cNvSpPr/>
            <p:nvPr/>
          </p:nvSpPr>
          <p:spPr>
            <a:xfrm>
              <a:off x="5095425" y="4572050"/>
              <a:ext cx="142550" cy="142525"/>
            </a:xfrm>
            <a:custGeom>
              <a:avLst/>
              <a:gdLst/>
              <a:ahLst/>
              <a:cxnLst/>
              <a:rect l="l" t="t" r="r" b="b"/>
              <a:pathLst>
                <a:path w="5702" h="5701" extrusionOk="0">
                  <a:moveTo>
                    <a:pt x="2861" y="0"/>
                  </a:moveTo>
                  <a:cubicBezTo>
                    <a:pt x="1286" y="0"/>
                    <a:pt x="1" y="1265"/>
                    <a:pt x="1" y="2840"/>
                  </a:cubicBezTo>
                  <a:cubicBezTo>
                    <a:pt x="1" y="4415"/>
                    <a:pt x="1286" y="5701"/>
                    <a:pt x="2861" y="5701"/>
                  </a:cubicBezTo>
                  <a:cubicBezTo>
                    <a:pt x="4416" y="5701"/>
                    <a:pt x="5701" y="4415"/>
                    <a:pt x="5701" y="2840"/>
                  </a:cubicBezTo>
                  <a:cubicBezTo>
                    <a:pt x="5701" y="1265"/>
                    <a:pt x="4416" y="0"/>
                    <a:pt x="2861" y="0"/>
                  </a:cubicBezTo>
                  <a:close/>
                </a:path>
              </a:pathLst>
            </a:custGeom>
            <a:solidFill>
              <a:schemeClr val="dk1"/>
            </a:solidFill>
            <a:ln w="6725" cap="flat" cmpd="sng">
              <a:solidFill>
                <a:srgbClr val="000000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43"/>
            <p:cNvSpPr/>
            <p:nvPr/>
          </p:nvSpPr>
          <p:spPr>
            <a:xfrm>
              <a:off x="5186125" y="4455450"/>
              <a:ext cx="142525" cy="142525"/>
            </a:xfrm>
            <a:custGeom>
              <a:avLst/>
              <a:gdLst/>
              <a:ahLst/>
              <a:cxnLst/>
              <a:rect l="l" t="t" r="r" b="b"/>
              <a:pathLst>
                <a:path w="5701" h="5701" extrusionOk="0">
                  <a:moveTo>
                    <a:pt x="2861" y="0"/>
                  </a:moveTo>
                  <a:cubicBezTo>
                    <a:pt x="1286" y="0"/>
                    <a:pt x="0" y="1265"/>
                    <a:pt x="0" y="2840"/>
                  </a:cubicBezTo>
                  <a:cubicBezTo>
                    <a:pt x="0" y="4415"/>
                    <a:pt x="1286" y="5701"/>
                    <a:pt x="2861" y="5701"/>
                  </a:cubicBezTo>
                  <a:cubicBezTo>
                    <a:pt x="4416" y="5701"/>
                    <a:pt x="5701" y="4415"/>
                    <a:pt x="5701" y="2840"/>
                  </a:cubicBezTo>
                  <a:cubicBezTo>
                    <a:pt x="5701" y="1265"/>
                    <a:pt x="4416" y="0"/>
                    <a:pt x="2861" y="0"/>
                  </a:cubicBezTo>
                  <a:close/>
                </a:path>
              </a:pathLst>
            </a:custGeom>
            <a:solidFill>
              <a:schemeClr val="dk1"/>
            </a:solidFill>
            <a:ln w="6725" cap="flat" cmpd="sng">
              <a:solidFill>
                <a:srgbClr val="000000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3"/>
            <p:cNvSpPr/>
            <p:nvPr/>
          </p:nvSpPr>
          <p:spPr>
            <a:xfrm>
              <a:off x="5244675" y="4325875"/>
              <a:ext cx="142550" cy="142550"/>
            </a:xfrm>
            <a:custGeom>
              <a:avLst/>
              <a:gdLst/>
              <a:ahLst/>
              <a:cxnLst/>
              <a:rect l="l" t="t" r="r" b="b"/>
              <a:pathLst>
                <a:path w="5702" h="5702" extrusionOk="0">
                  <a:moveTo>
                    <a:pt x="2841" y="1"/>
                  </a:moveTo>
                  <a:cubicBezTo>
                    <a:pt x="1265" y="1"/>
                    <a:pt x="1" y="1265"/>
                    <a:pt x="1" y="2841"/>
                  </a:cubicBezTo>
                  <a:cubicBezTo>
                    <a:pt x="1" y="4416"/>
                    <a:pt x="1265" y="5701"/>
                    <a:pt x="2841" y="5701"/>
                  </a:cubicBezTo>
                  <a:cubicBezTo>
                    <a:pt x="4416" y="5701"/>
                    <a:pt x="5701" y="4416"/>
                    <a:pt x="5701" y="2841"/>
                  </a:cubicBezTo>
                  <a:cubicBezTo>
                    <a:pt x="5701" y="1265"/>
                    <a:pt x="4416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 w="6725" cap="flat" cmpd="sng">
              <a:solidFill>
                <a:srgbClr val="000000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3"/>
            <p:cNvSpPr/>
            <p:nvPr/>
          </p:nvSpPr>
          <p:spPr>
            <a:xfrm>
              <a:off x="5270600" y="4183375"/>
              <a:ext cx="142525" cy="142525"/>
            </a:xfrm>
            <a:custGeom>
              <a:avLst/>
              <a:gdLst/>
              <a:ahLst/>
              <a:cxnLst/>
              <a:rect l="l" t="t" r="r" b="b"/>
              <a:pathLst>
                <a:path w="5701" h="5701" extrusionOk="0">
                  <a:moveTo>
                    <a:pt x="2840" y="0"/>
                  </a:moveTo>
                  <a:cubicBezTo>
                    <a:pt x="1265" y="0"/>
                    <a:pt x="0" y="1265"/>
                    <a:pt x="0" y="2840"/>
                  </a:cubicBezTo>
                  <a:cubicBezTo>
                    <a:pt x="0" y="4416"/>
                    <a:pt x="1265" y="5701"/>
                    <a:pt x="2840" y="5701"/>
                  </a:cubicBezTo>
                  <a:cubicBezTo>
                    <a:pt x="4415" y="5701"/>
                    <a:pt x="5701" y="4416"/>
                    <a:pt x="5701" y="2840"/>
                  </a:cubicBezTo>
                  <a:cubicBezTo>
                    <a:pt x="5701" y="1265"/>
                    <a:pt x="4415" y="0"/>
                    <a:pt x="2840" y="0"/>
                  </a:cubicBezTo>
                  <a:close/>
                </a:path>
              </a:pathLst>
            </a:custGeom>
            <a:solidFill>
              <a:srgbClr val="C033C5"/>
            </a:solidFill>
            <a:ln w="6725" cap="flat" cmpd="sng">
              <a:solidFill>
                <a:srgbClr val="000000"/>
              </a:solidFill>
              <a:prstDash val="solid"/>
              <a:miter lim="2072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2" name="Google Shape;762;p43"/>
          <p:cNvSpPr txBox="1"/>
          <p:nvPr/>
        </p:nvSpPr>
        <p:spPr>
          <a:xfrm>
            <a:off x="5372299" y="3602603"/>
            <a:ext cx="24933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Glycogen has lots of branches. This allows for it to be very quickly hydrolysed to </a:t>
            </a:r>
            <a:r>
              <a:rPr lang="en" sz="11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release energy</a:t>
            </a:r>
            <a:r>
              <a:rPr lang="en"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1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Carbohydrates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7" name="Google Shape;107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700"/>
              <a:buChar char="●"/>
            </a:pPr>
            <a:r>
              <a:rPr lang="en" sz="1700">
                <a:solidFill>
                  <a:srgbClr val="4A86E8"/>
                </a:solidFill>
              </a:rPr>
              <a:t>Specification Point 3.1.2 - Carbohydrates.</a:t>
            </a:r>
            <a:endParaRPr sz="1700">
              <a:solidFill>
                <a:srgbClr val="4A86E8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All carbohydrates contain the elements </a:t>
            </a:r>
            <a:r>
              <a:rPr lang="en" sz="1700" b="1">
                <a:solidFill>
                  <a:srgbClr val="CCCCCC"/>
                </a:solidFill>
              </a:rPr>
              <a:t>carbon </a:t>
            </a:r>
            <a:r>
              <a:rPr lang="en" sz="1700">
                <a:solidFill>
                  <a:srgbClr val="CCCCCC"/>
                </a:solidFill>
              </a:rPr>
              <a:t>(</a:t>
            </a:r>
            <a:r>
              <a:rPr lang="en" sz="1700" b="1">
                <a:solidFill>
                  <a:srgbClr val="CCCCCC"/>
                </a:solidFill>
              </a:rPr>
              <a:t>C</a:t>
            </a:r>
            <a:r>
              <a:rPr lang="en" sz="1700">
                <a:solidFill>
                  <a:srgbClr val="CCCCCC"/>
                </a:solidFill>
              </a:rPr>
              <a:t>), </a:t>
            </a:r>
            <a:r>
              <a:rPr lang="en" sz="1700" b="1">
                <a:solidFill>
                  <a:srgbClr val="CCCCCC"/>
                </a:solidFill>
              </a:rPr>
              <a:t>hydrogen </a:t>
            </a:r>
            <a:r>
              <a:rPr lang="en" sz="1700">
                <a:solidFill>
                  <a:srgbClr val="CCCCCC"/>
                </a:solidFill>
              </a:rPr>
              <a:t>(</a:t>
            </a:r>
            <a:r>
              <a:rPr lang="en" sz="1700" b="1">
                <a:solidFill>
                  <a:srgbClr val="CCCCCC"/>
                </a:solidFill>
              </a:rPr>
              <a:t>H</a:t>
            </a:r>
            <a:r>
              <a:rPr lang="en" sz="1700">
                <a:solidFill>
                  <a:srgbClr val="CCCCCC"/>
                </a:solidFill>
              </a:rPr>
              <a:t>)</a:t>
            </a:r>
            <a:r>
              <a:rPr lang="en" sz="1700" b="1">
                <a:solidFill>
                  <a:srgbClr val="CCCCCC"/>
                </a:solidFill>
              </a:rPr>
              <a:t> </a:t>
            </a:r>
            <a:r>
              <a:rPr lang="en" sz="1700">
                <a:solidFill>
                  <a:srgbClr val="CCCCCC"/>
                </a:solidFill>
              </a:rPr>
              <a:t>and </a:t>
            </a:r>
            <a:r>
              <a:rPr lang="en" sz="1700" b="1">
                <a:solidFill>
                  <a:srgbClr val="CCCCCC"/>
                </a:solidFill>
              </a:rPr>
              <a:t>oxygen </a:t>
            </a:r>
            <a:r>
              <a:rPr lang="en" sz="1700">
                <a:solidFill>
                  <a:srgbClr val="CCCCCC"/>
                </a:solidFill>
              </a:rPr>
              <a:t>(</a:t>
            </a:r>
            <a:r>
              <a:rPr lang="en" sz="1700" b="1">
                <a:solidFill>
                  <a:srgbClr val="CCCCCC"/>
                </a:solidFill>
              </a:rPr>
              <a:t>O</a:t>
            </a:r>
            <a:r>
              <a:rPr lang="en" sz="1700">
                <a:solidFill>
                  <a:srgbClr val="CCCCCC"/>
                </a:solidFill>
              </a:rPr>
              <a:t>).</a:t>
            </a:r>
            <a:endParaRPr sz="17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Monomers of carbohydrates are called </a:t>
            </a:r>
            <a:r>
              <a:rPr lang="en" sz="1700" b="1">
                <a:solidFill>
                  <a:srgbClr val="CCCCCC"/>
                </a:solidFill>
              </a:rPr>
              <a:t>monosaccharides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Glucose, fructose and galactose are examples of monosaccharides.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Glucose is a </a:t>
            </a:r>
            <a:r>
              <a:rPr lang="en" sz="1700" b="1">
                <a:solidFill>
                  <a:srgbClr val="CCCCCC"/>
                </a:solidFill>
              </a:rPr>
              <a:t>hexose</a:t>
            </a:r>
            <a:r>
              <a:rPr lang="en" sz="1700">
                <a:solidFill>
                  <a:srgbClr val="CCCCCC"/>
                </a:solidFill>
              </a:rPr>
              <a:t> sugar.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This means it contains </a:t>
            </a:r>
            <a:r>
              <a:rPr lang="en" sz="1300" b="1">
                <a:solidFill>
                  <a:srgbClr val="CCCCCC"/>
                </a:solidFill>
              </a:rPr>
              <a:t>six </a:t>
            </a:r>
            <a:r>
              <a:rPr lang="en" sz="1300">
                <a:solidFill>
                  <a:srgbClr val="CCCCCC"/>
                </a:solidFill>
              </a:rPr>
              <a:t>carbon atoms.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There are two major </a:t>
            </a:r>
            <a:r>
              <a:rPr lang="en" sz="1700" b="1">
                <a:solidFill>
                  <a:srgbClr val="CCCCCC"/>
                </a:solidFill>
              </a:rPr>
              <a:t>isomers </a:t>
            </a:r>
            <a:r>
              <a:rPr lang="en" sz="1700">
                <a:solidFill>
                  <a:srgbClr val="CCCCCC"/>
                </a:solidFill>
              </a:rPr>
              <a:t>of glucose.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Isomers are molecules with the </a:t>
            </a:r>
            <a:r>
              <a:rPr lang="en" sz="1300" b="1">
                <a:solidFill>
                  <a:srgbClr val="CCCCCC"/>
                </a:solidFill>
              </a:rPr>
              <a:t>same </a:t>
            </a:r>
            <a:r>
              <a:rPr lang="en" sz="1300">
                <a:solidFill>
                  <a:srgbClr val="CCCCCC"/>
                </a:solidFill>
              </a:rPr>
              <a:t>molecular formula (C</a:t>
            </a:r>
            <a:r>
              <a:rPr lang="en" sz="1300" baseline="-25000">
                <a:solidFill>
                  <a:srgbClr val="CCCCCC"/>
                </a:solidFill>
              </a:rPr>
              <a:t>6</a:t>
            </a:r>
            <a:r>
              <a:rPr lang="en" sz="1300">
                <a:solidFill>
                  <a:srgbClr val="CCCCCC"/>
                </a:solidFill>
              </a:rPr>
              <a:t>H</a:t>
            </a:r>
            <a:r>
              <a:rPr lang="en" sz="1300" baseline="-25000">
                <a:solidFill>
                  <a:srgbClr val="CCCCCC"/>
                </a:solidFill>
              </a:rPr>
              <a:t>12</a:t>
            </a:r>
            <a:r>
              <a:rPr lang="en" sz="1300">
                <a:solidFill>
                  <a:srgbClr val="CCCCCC"/>
                </a:solidFill>
              </a:rPr>
              <a:t>O</a:t>
            </a:r>
            <a:r>
              <a:rPr lang="en" sz="1300" baseline="-25000">
                <a:solidFill>
                  <a:srgbClr val="CCCCCC"/>
                </a:solidFill>
              </a:rPr>
              <a:t>6</a:t>
            </a:r>
            <a:r>
              <a:rPr lang="en" sz="1300">
                <a:solidFill>
                  <a:srgbClr val="CCCCCC"/>
                </a:solidFill>
              </a:rPr>
              <a:t>) but the atoms are arranged in </a:t>
            </a:r>
            <a:r>
              <a:rPr lang="en" sz="1300" b="1">
                <a:solidFill>
                  <a:srgbClr val="CCCCCC"/>
                </a:solidFill>
              </a:rPr>
              <a:t>different </a:t>
            </a:r>
            <a:r>
              <a:rPr lang="en" sz="1300">
                <a:solidFill>
                  <a:srgbClr val="CCCCCC"/>
                </a:solidFill>
              </a:rPr>
              <a:t>ways.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The main isomers of glucose are </a:t>
            </a:r>
            <a:r>
              <a:rPr lang="en" sz="1700" b="1">
                <a:solidFill>
                  <a:srgbClr val="CCCCCC"/>
                </a:solidFill>
              </a:rPr>
              <a:t>alpha </a:t>
            </a:r>
            <a:r>
              <a:rPr lang="en" sz="1700">
                <a:solidFill>
                  <a:srgbClr val="CCCCCC"/>
                </a:solidFill>
              </a:rPr>
              <a:t>(</a:t>
            </a:r>
            <a:r>
              <a:rPr lang="en" sz="1700" b="1">
                <a:solidFill>
                  <a:srgbClr val="CCCCCC"/>
                </a:solidFill>
              </a:rPr>
              <a:t>α</a:t>
            </a:r>
            <a:r>
              <a:rPr lang="en" sz="1700">
                <a:solidFill>
                  <a:srgbClr val="CCCCCC"/>
                </a:solidFill>
              </a:rPr>
              <a:t>) and </a:t>
            </a:r>
            <a:r>
              <a:rPr lang="en" sz="1700" b="1">
                <a:solidFill>
                  <a:srgbClr val="CCCCCC"/>
                </a:solidFill>
              </a:rPr>
              <a:t>beta </a:t>
            </a:r>
            <a:r>
              <a:rPr lang="en" sz="1700">
                <a:solidFill>
                  <a:srgbClr val="CCCCCC"/>
                </a:solidFill>
              </a:rPr>
              <a:t>(</a:t>
            </a:r>
            <a:r>
              <a:rPr lang="en" sz="1700" b="1">
                <a:solidFill>
                  <a:srgbClr val="CCCCCC"/>
                </a:solidFill>
              </a:rPr>
              <a:t>β</a:t>
            </a:r>
            <a:r>
              <a:rPr lang="en" sz="1700">
                <a:solidFill>
                  <a:srgbClr val="CCCCCC"/>
                </a:solidFill>
              </a:rPr>
              <a:t>) glucose.</a:t>
            </a:r>
            <a:endParaRPr sz="1700">
              <a:solidFill>
                <a:srgbClr val="B7B7B7"/>
              </a:solidFill>
            </a:endParaRPr>
          </a:p>
        </p:txBody>
      </p:sp>
      <p:sp>
        <p:nvSpPr>
          <p:cNvPr id="108" name="Google Shape;108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pic>
        <p:nvPicPr>
          <p:cNvPr id="768" name="Google Shape;768;p44"/>
          <p:cNvPicPr preferRelativeResize="0"/>
          <p:nvPr/>
        </p:nvPicPr>
        <p:blipFill rotWithShape="1">
          <a:blip r:embed="rId3">
            <a:alphaModFix/>
          </a:blip>
          <a:srcRect t="13157" b="2496"/>
          <a:stretch/>
        </p:blipFill>
        <p:spPr>
          <a:xfrm>
            <a:off x="0" y="0"/>
            <a:ext cx="9144003" cy="43306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69" name="Google Shape;769;p44"/>
          <p:cNvCxnSpPr/>
          <p:nvPr/>
        </p:nvCxnSpPr>
        <p:spPr>
          <a:xfrm rot="10800000" flipH="1">
            <a:off x="2700" y="4330625"/>
            <a:ext cx="9138600" cy="51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70" name="Google Shape;770;p44"/>
          <p:cNvSpPr txBox="1"/>
          <p:nvPr/>
        </p:nvSpPr>
        <p:spPr>
          <a:xfrm>
            <a:off x="1000350" y="4421475"/>
            <a:ext cx="71433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Animals store their sugars as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glycogen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 Glycogen is heavily branched which permits rapid energy release, important for organisms with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high metabolic demands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Cellulose</a:t>
            </a:r>
            <a:endParaRPr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76" name="Google Shape;776;p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sp>
        <p:nvSpPr>
          <p:cNvPr id="777" name="Google Shape;777;p4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206000" cy="341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en">
                <a:solidFill>
                  <a:srgbClr val="434343"/>
                </a:solidFill>
              </a:rPr>
              <a:t>Cellulose is made of long, unbranched chains of </a:t>
            </a:r>
            <a:r>
              <a:rPr lang="en" b="1">
                <a:solidFill>
                  <a:srgbClr val="434343"/>
                </a:solidFill>
              </a:rPr>
              <a:t>β-glucose.</a:t>
            </a:r>
            <a:endParaRPr b="1">
              <a:solidFill>
                <a:srgbClr val="434343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en">
                <a:solidFill>
                  <a:srgbClr val="434343"/>
                </a:solidFill>
              </a:rPr>
              <a:t>Cellulose chains are linked together by </a:t>
            </a:r>
            <a:r>
              <a:rPr lang="en" b="1">
                <a:solidFill>
                  <a:srgbClr val="434343"/>
                </a:solidFill>
              </a:rPr>
              <a:t>hydrogen </a:t>
            </a:r>
            <a:r>
              <a:rPr lang="en">
                <a:solidFill>
                  <a:srgbClr val="434343"/>
                </a:solidFill>
              </a:rPr>
              <a:t>bonds to form </a:t>
            </a:r>
            <a:r>
              <a:rPr lang="en" b="1">
                <a:solidFill>
                  <a:srgbClr val="434343"/>
                </a:solidFill>
              </a:rPr>
              <a:t>microfibrils</a:t>
            </a:r>
            <a:r>
              <a:rPr lang="en">
                <a:solidFill>
                  <a:srgbClr val="434343"/>
                </a:solidFill>
              </a:rPr>
              <a:t>.</a:t>
            </a:r>
            <a:endParaRPr>
              <a:solidFill>
                <a:srgbClr val="434343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en">
                <a:solidFill>
                  <a:srgbClr val="434343"/>
                </a:solidFill>
              </a:rPr>
              <a:t>Microfibrils are strong and provide structural support for </a:t>
            </a:r>
            <a:r>
              <a:rPr lang="en" b="1">
                <a:solidFill>
                  <a:srgbClr val="434343"/>
                </a:solidFill>
              </a:rPr>
              <a:t>plant cell walls</a:t>
            </a:r>
            <a:r>
              <a:rPr lang="en">
                <a:solidFill>
                  <a:srgbClr val="434343"/>
                </a:solidFill>
              </a:rPr>
              <a:t>.</a:t>
            </a:r>
            <a:endParaRPr sz="1400">
              <a:solidFill>
                <a:srgbClr val="434343"/>
              </a:solidFill>
            </a:endParaRPr>
          </a:p>
        </p:txBody>
      </p:sp>
      <p:pic>
        <p:nvPicPr>
          <p:cNvPr id="778" name="Google Shape;778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6100" y="1152475"/>
            <a:ext cx="2989112" cy="2705964"/>
          </a:xfrm>
          <a:prstGeom prst="rect">
            <a:avLst/>
          </a:prstGeom>
          <a:noFill/>
          <a:ln>
            <a:noFill/>
          </a:ln>
        </p:spPr>
      </p:pic>
      <p:sp>
        <p:nvSpPr>
          <p:cNvPr id="779" name="Google Shape;779;p45"/>
          <p:cNvSpPr txBox="1"/>
          <p:nvPr/>
        </p:nvSpPr>
        <p:spPr>
          <a:xfrm>
            <a:off x="5225850" y="3888813"/>
            <a:ext cx="27696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>
                <a:latin typeface="Cambria"/>
                <a:ea typeface="Cambria"/>
                <a:cs typeface="Cambria"/>
                <a:sym typeface="Cambria"/>
              </a:rPr>
              <a:t>Cellulose uses hydrogen bonds (---) to form strong </a:t>
            </a:r>
            <a:r>
              <a:rPr lang="en" sz="1300" b="1" dirty="0">
                <a:latin typeface="Cambria"/>
                <a:ea typeface="Cambria"/>
                <a:cs typeface="Cambria"/>
                <a:sym typeface="Cambria"/>
              </a:rPr>
              <a:t>microfibrils</a:t>
            </a:r>
            <a:r>
              <a:rPr lang="en" sz="1300" dirty="0"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 dirty="0"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4" name="Google Shape;784;p46"/>
          <p:cNvPicPr preferRelativeResize="0"/>
          <p:nvPr/>
        </p:nvPicPr>
        <p:blipFill rotWithShape="1">
          <a:blip r:embed="rId3">
            <a:alphaModFix/>
          </a:blip>
          <a:srcRect l="10742" r="20215"/>
          <a:stretch/>
        </p:blipFill>
        <p:spPr>
          <a:xfrm>
            <a:off x="3815825" y="0"/>
            <a:ext cx="5328184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85" name="Google Shape;785;p4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22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86" name="Google Shape;786;p46"/>
          <p:cNvSpPr txBox="1"/>
          <p:nvPr/>
        </p:nvSpPr>
        <p:spPr>
          <a:xfrm>
            <a:off x="644450" y="2169750"/>
            <a:ext cx="2476200" cy="8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Cellulose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, an extremely tough polymer,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f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orms the basis of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plant cell walls.</a:t>
            </a:r>
            <a:endParaRPr b="1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787" name="Google Shape;787;p46"/>
          <p:cNvCxnSpPr/>
          <p:nvPr/>
        </p:nvCxnSpPr>
        <p:spPr>
          <a:xfrm>
            <a:off x="3815825" y="-2700"/>
            <a:ext cx="0" cy="51489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4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Iodine Test for Starch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93" name="Google Shape;793;p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sp>
        <p:nvSpPr>
          <p:cNvPr id="794" name="Google Shape;794;p4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1644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The presence of </a:t>
            </a:r>
            <a:r>
              <a:rPr lang="en" b="1">
                <a:solidFill>
                  <a:srgbClr val="CCCCCC"/>
                </a:solidFill>
              </a:rPr>
              <a:t>starch </a:t>
            </a:r>
            <a:r>
              <a:rPr lang="en">
                <a:solidFill>
                  <a:srgbClr val="CCCCCC"/>
                </a:solidFill>
              </a:rPr>
              <a:t>in a sample is determined by the </a:t>
            </a:r>
            <a:r>
              <a:rPr lang="en" b="1">
                <a:solidFill>
                  <a:srgbClr val="CCCCCC"/>
                </a:solidFill>
              </a:rPr>
              <a:t>iodine test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Potassium iodide is added to a test sample.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If starch </a:t>
            </a:r>
            <a:r>
              <a:rPr lang="en" b="1">
                <a:solidFill>
                  <a:srgbClr val="CCCCCC"/>
                </a:solidFill>
              </a:rPr>
              <a:t>is </a:t>
            </a:r>
            <a:r>
              <a:rPr lang="en">
                <a:solidFill>
                  <a:srgbClr val="CCCCCC"/>
                </a:solidFill>
              </a:rPr>
              <a:t>present, the sample will change colour from </a:t>
            </a:r>
            <a:r>
              <a:rPr lang="en" b="1">
                <a:solidFill>
                  <a:srgbClr val="B45F06"/>
                </a:solidFill>
              </a:rPr>
              <a:t>orange-brown</a:t>
            </a:r>
            <a:r>
              <a:rPr lang="en">
                <a:solidFill>
                  <a:srgbClr val="CCCCCC"/>
                </a:solidFill>
              </a:rPr>
              <a:t> to </a:t>
            </a:r>
            <a:r>
              <a:rPr lang="en" b="1">
                <a:solidFill>
                  <a:srgbClr val="073763"/>
                </a:solidFill>
              </a:rPr>
              <a:t>blue-black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Is no starch is present, the orange-brown colour will remain.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3"/>
              </a:rPr>
              <a:t>Iodine test video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</p:txBody>
      </p:sp>
      <p:grpSp>
        <p:nvGrpSpPr>
          <p:cNvPr id="795" name="Google Shape;795;p47"/>
          <p:cNvGrpSpPr/>
          <p:nvPr/>
        </p:nvGrpSpPr>
        <p:grpSpPr>
          <a:xfrm>
            <a:off x="2172790" y="2930866"/>
            <a:ext cx="5028610" cy="1852906"/>
            <a:chOff x="1971140" y="2760666"/>
            <a:chExt cx="5028610" cy="1852906"/>
          </a:xfrm>
        </p:grpSpPr>
        <p:grpSp>
          <p:nvGrpSpPr>
            <p:cNvPr id="796" name="Google Shape;796;p47"/>
            <p:cNvGrpSpPr/>
            <p:nvPr/>
          </p:nvGrpSpPr>
          <p:grpSpPr>
            <a:xfrm>
              <a:off x="1971140" y="2760666"/>
              <a:ext cx="1497799" cy="1852906"/>
              <a:chOff x="4635015" y="2066366"/>
              <a:chExt cx="1217228" cy="1505815"/>
            </a:xfrm>
          </p:grpSpPr>
          <p:grpSp>
            <p:nvGrpSpPr>
              <p:cNvPr id="797" name="Google Shape;797;p47"/>
              <p:cNvGrpSpPr/>
              <p:nvPr/>
            </p:nvGrpSpPr>
            <p:grpSpPr>
              <a:xfrm>
                <a:off x="4635015" y="2066366"/>
                <a:ext cx="299208" cy="1505815"/>
                <a:chOff x="6371950" y="-231775"/>
                <a:chExt cx="935025" cy="4961500"/>
              </a:xfrm>
            </p:grpSpPr>
            <p:sp>
              <p:nvSpPr>
                <p:cNvPr id="798" name="Google Shape;798;p47"/>
                <p:cNvSpPr/>
                <p:nvPr/>
              </p:nvSpPr>
              <p:spPr>
                <a:xfrm>
                  <a:off x="6371950" y="-231775"/>
                  <a:ext cx="935025" cy="496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01" h="198460" extrusionOk="0">
                      <a:moveTo>
                        <a:pt x="2527" y="0"/>
                      </a:moveTo>
                      <a:cubicBezTo>
                        <a:pt x="1171" y="0"/>
                        <a:pt x="1" y="1110"/>
                        <a:pt x="1" y="2527"/>
                      </a:cubicBezTo>
                      <a:lnTo>
                        <a:pt x="1" y="9859"/>
                      </a:lnTo>
                      <a:cubicBezTo>
                        <a:pt x="1" y="10968"/>
                        <a:pt x="679" y="11769"/>
                        <a:pt x="1603" y="12138"/>
                      </a:cubicBezTo>
                      <a:cubicBezTo>
                        <a:pt x="1603" y="67899"/>
                        <a:pt x="1541" y="123660"/>
                        <a:pt x="1603" y="179421"/>
                      </a:cubicBezTo>
                      <a:cubicBezTo>
                        <a:pt x="1788" y="190204"/>
                        <a:pt x="13618" y="198460"/>
                        <a:pt x="23722" y="194886"/>
                      </a:cubicBezTo>
                      <a:cubicBezTo>
                        <a:pt x="31855" y="192607"/>
                        <a:pt x="36723" y="183981"/>
                        <a:pt x="35737" y="175848"/>
                      </a:cubicBezTo>
                      <a:lnTo>
                        <a:pt x="35737" y="12200"/>
                      </a:lnTo>
                      <a:cubicBezTo>
                        <a:pt x="36723" y="11830"/>
                        <a:pt x="37401" y="10968"/>
                        <a:pt x="37401" y="9859"/>
                      </a:cubicBezTo>
                      <a:lnTo>
                        <a:pt x="37401" y="2465"/>
                      </a:lnTo>
                      <a:cubicBezTo>
                        <a:pt x="37401" y="1110"/>
                        <a:pt x="36292" y="0"/>
                        <a:pt x="34936" y="0"/>
                      </a:cubicBezTo>
                      <a:lnTo>
                        <a:pt x="2527" y="0"/>
                      </a:lnTo>
                      <a:close/>
                    </a:path>
                  </a:pathLst>
                </a:custGeom>
                <a:noFill/>
                <a:ln w="20025" cap="flat" cmpd="sng">
                  <a:solidFill>
                    <a:srgbClr val="F2F2F2"/>
                  </a:solidFill>
                  <a:prstDash val="solid"/>
                  <a:miter lim="6161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9" name="Google Shape;799;p47"/>
                <p:cNvSpPr/>
                <p:nvPr/>
              </p:nvSpPr>
              <p:spPr>
                <a:xfrm>
                  <a:off x="6410475" y="2485425"/>
                  <a:ext cx="879550" cy="217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82" h="87044" extrusionOk="0">
                      <a:moveTo>
                        <a:pt x="62" y="0"/>
                      </a:moveTo>
                      <a:cubicBezTo>
                        <a:pt x="62" y="55761"/>
                        <a:pt x="0" y="15034"/>
                        <a:pt x="62" y="70795"/>
                      </a:cubicBezTo>
                      <a:cubicBezTo>
                        <a:pt x="217" y="79786"/>
                        <a:pt x="8562" y="87044"/>
                        <a:pt x="17248" y="87044"/>
                      </a:cubicBezTo>
                      <a:cubicBezTo>
                        <a:pt x="18919" y="87044"/>
                        <a:pt x="20603" y="86775"/>
                        <a:pt x="22243" y="86198"/>
                      </a:cubicBezTo>
                      <a:cubicBezTo>
                        <a:pt x="30314" y="83919"/>
                        <a:pt x="35182" y="75293"/>
                        <a:pt x="34196" y="67160"/>
                      </a:cubicBezTo>
                      <a:lnTo>
                        <a:pt x="34196" y="0"/>
                      </a:lnTo>
                      <a:close/>
                    </a:path>
                  </a:pathLst>
                </a:custGeom>
                <a:solidFill>
                  <a:srgbClr val="B45F0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0" name="Google Shape;800;p47"/>
                <p:cNvSpPr/>
                <p:nvPr/>
              </p:nvSpPr>
              <p:spPr>
                <a:xfrm>
                  <a:off x="6413550" y="2436125"/>
                  <a:ext cx="850300" cy="10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12" h="4252" extrusionOk="0">
                      <a:moveTo>
                        <a:pt x="34011" y="2095"/>
                      </a:moveTo>
                      <a:cubicBezTo>
                        <a:pt x="34011" y="3266"/>
                        <a:pt x="26371" y="4252"/>
                        <a:pt x="17006" y="4252"/>
                      </a:cubicBezTo>
                      <a:cubicBezTo>
                        <a:pt x="7641" y="4252"/>
                        <a:pt x="0" y="3266"/>
                        <a:pt x="0" y="2095"/>
                      </a:cubicBezTo>
                      <a:cubicBezTo>
                        <a:pt x="0" y="925"/>
                        <a:pt x="7641" y="0"/>
                        <a:pt x="17006" y="0"/>
                      </a:cubicBezTo>
                      <a:cubicBezTo>
                        <a:pt x="26371" y="0"/>
                        <a:pt x="34011" y="925"/>
                        <a:pt x="34011" y="2095"/>
                      </a:cubicBezTo>
                      <a:close/>
                    </a:path>
                  </a:pathLst>
                </a:custGeom>
                <a:solidFill>
                  <a:srgbClr val="A858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01" name="Google Shape;801;p47"/>
              <p:cNvGrpSpPr/>
              <p:nvPr/>
            </p:nvGrpSpPr>
            <p:grpSpPr>
              <a:xfrm>
                <a:off x="5553035" y="2066366"/>
                <a:ext cx="299208" cy="1505815"/>
                <a:chOff x="6371950" y="-231775"/>
                <a:chExt cx="935025" cy="4961500"/>
              </a:xfrm>
            </p:grpSpPr>
            <p:sp>
              <p:nvSpPr>
                <p:cNvPr id="802" name="Google Shape;802;p47"/>
                <p:cNvSpPr/>
                <p:nvPr/>
              </p:nvSpPr>
              <p:spPr>
                <a:xfrm>
                  <a:off x="6371950" y="-231775"/>
                  <a:ext cx="935025" cy="496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01" h="198460" extrusionOk="0">
                      <a:moveTo>
                        <a:pt x="2527" y="0"/>
                      </a:moveTo>
                      <a:cubicBezTo>
                        <a:pt x="1171" y="0"/>
                        <a:pt x="1" y="1110"/>
                        <a:pt x="1" y="2527"/>
                      </a:cubicBezTo>
                      <a:lnTo>
                        <a:pt x="1" y="9859"/>
                      </a:lnTo>
                      <a:cubicBezTo>
                        <a:pt x="1" y="10968"/>
                        <a:pt x="679" y="11769"/>
                        <a:pt x="1603" y="12138"/>
                      </a:cubicBezTo>
                      <a:cubicBezTo>
                        <a:pt x="1603" y="67899"/>
                        <a:pt x="1541" y="123660"/>
                        <a:pt x="1603" y="179421"/>
                      </a:cubicBezTo>
                      <a:cubicBezTo>
                        <a:pt x="1788" y="190204"/>
                        <a:pt x="13618" y="198460"/>
                        <a:pt x="23722" y="194886"/>
                      </a:cubicBezTo>
                      <a:cubicBezTo>
                        <a:pt x="31855" y="192607"/>
                        <a:pt x="36723" y="183981"/>
                        <a:pt x="35737" y="175848"/>
                      </a:cubicBezTo>
                      <a:lnTo>
                        <a:pt x="35737" y="12200"/>
                      </a:lnTo>
                      <a:cubicBezTo>
                        <a:pt x="36723" y="11830"/>
                        <a:pt x="37401" y="10968"/>
                        <a:pt x="37401" y="9859"/>
                      </a:cubicBezTo>
                      <a:lnTo>
                        <a:pt x="37401" y="2465"/>
                      </a:lnTo>
                      <a:cubicBezTo>
                        <a:pt x="37401" y="1110"/>
                        <a:pt x="36292" y="0"/>
                        <a:pt x="34936" y="0"/>
                      </a:cubicBezTo>
                      <a:lnTo>
                        <a:pt x="2527" y="0"/>
                      </a:lnTo>
                      <a:close/>
                    </a:path>
                  </a:pathLst>
                </a:custGeom>
                <a:noFill/>
                <a:ln w="20025" cap="flat" cmpd="sng">
                  <a:solidFill>
                    <a:srgbClr val="F2F2F2"/>
                  </a:solidFill>
                  <a:prstDash val="solid"/>
                  <a:miter lim="6161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3" name="Google Shape;803;p47"/>
                <p:cNvSpPr/>
                <p:nvPr/>
              </p:nvSpPr>
              <p:spPr>
                <a:xfrm>
                  <a:off x="6410475" y="2485425"/>
                  <a:ext cx="879550" cy="217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82" h="87044" extrusionOk="0">
                      <a:moveTo>
                        <a:pt x="62" y="0"/>
                      </a:moveTo>
                      <a:cubicBezTo>
                        <a:pt x="62" y="55761"/>
                        <a:pt x="0" y="15034"/>
                        <a:pt x="62" y="70795"/>
                      </a:cubicBezTo>
                      <a:cubicBezTo>
                        <a:pt x="217" y="79786"/>
                        <a:pt x="8562" y="87044"/>
                        <a:pt x="17248" y="87044"/>
                      </a:cubicBezTo>
                      <a:cubicBezTo>
                        <a:pt x="18919" y="87044"/>
                        <a:pt x="20603" y="86775"/>
                        <a:pt x="22243" y="86198"/>
                      </a:cubicBezTo>
                      <a:cubicBezTo>
                        <a:pt x="30314" y="83919"/>
                        <a:pt x="35182" y="75293"/>
                        <a:pt x="34196" y="67160"/>
                      </a:cubicBezTo>
                      <a:lnTo>
                        <a:pt x="34196" y="0"/>
                      </a:lnTo>
                      <a:close/>
                    </a:path>
                  </a:pathLst>
                </a:custGeom>
                <a:solidFill>
                  <a:srgbClr val="07376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4" name="Google Shape;804;p47"/>
                <p:cNvSpPr/>
                <p:nvPr/>
              </p:nvSpPr>
              <p:spPr>
                <a:xfrm>
                  <a:off x="6413550" y="2436125"/>
                  <a:ext cx="850300" cy="10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12" h="4252" extrusionOk="0">
                      <a:moveTo>
                        <a:pt x="34011" y="2095"/>
                      </a:moveTo>
                      <a:cubicBezTo>
                        <a:pt x="34011" y="3266"/>
                        <a:pt x="26371" y="4252"/>
                        <a:pt x="17006" y="4252"/>
                      </a:cubicBezTo>
                      <a:cubicBezTo>
                        <a:pt x="7641" y="4252"/>
                        <a:pt x="0" y="3266"/>
                        <a:pt x="0" y="2095"/>
                      </a:cubicBezTo>
                      <a:cubicBezTo>
                        <a:pt x="0" y="925"/>
                        <a:pt x="7641" y="0"/>
                        <a:pt x="17006" y="0"/>
                      </a:cubicBezTo>
                      <a:cubicBezTo>
                        <a:pt x="26371" y="0"/>
                        <a:pt x="34011" y="925"/>
                        <a:pt x="34011" y="2095"/>
                      </a:cubicBezTo>
                      <a:close/>
                    </a:path>
                  </a:pathLst>
                </a:custGeom>
                <a:solidFill>
                  <a:srgbClr val="0B53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cxnSp>
            <p:nvCxnSpPr>
              <p:cNvPr id="805" name="Google Shape;805;p47"/>
              <p:cNvCxnSpPr/>
              <p:nvPr/>
            </p:nvCxnSpPr>
            <p:spPr>
              <a:xfrm>
                <a:off x="4977345" y="2764905"/>
                <a:ext cx="532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</p:grpSp>
        <p:sp>
          <p:nvSpPr>
            <p:cNvPr id="806" name="Google Shape;806;p47"/>
            <p:cNvSpPr txBox="1"/>
            <p:nvPr/>
          </p:nvSpPr>
          <p:spPr>
            <a:xfrm>
              <a:off x="3807450" y="3325175"/>
              <a:ext cx="3192300" cy="72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If starch is present in a food sample, iodine will immediately change colour from dark orange to blue-black.</a:t>
              </a:r>
              <a:endParaRPr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4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24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812" name="Google Shape;812;p48"/>
          <p:cNvPicPr preferRelativeResize="0"/>
          <p:nvPr/>
        </p:nvPicPr>
        <p:blipFill rotWithShape="1">
          <a:blip r:embed="rId3">
            <a:alphaModFix/>
          </a:blip>
          <a:srcRect l="3549" r="14288"/>
          <a:stretch/>
        </p:blipFill>
        <p:spPr>
          <a:xfrm>
            <a:off x="0" y="0"/>
            <a:ext cx="5634708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13" name="Google Shape;813;p48"/>
          <p:cNvCxnSpPr/>
          <p:nvPr/>
        </p:nvCxnSpPr>
        <p:spPr>
          <a:xfrm>
            <a:off x="5634700" y="0"/>
            <a:ext cx="3300" cy="51435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14" name="Google Shape;814;p48"/>
          <p:cNvSpPr txBox="1"/>
          <p:nvPr/>
        </p:nvSpPr>
        <p:spPr>
          <a:xfrm>
            <a:off x="6330450" y="2156100"/>
            <a:ext cx="21165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Starchy foods like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potatoes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cause iodine to change colour instantly.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 panose="02040503050406030204" pitchFamily="18" charset="0"/>
                <a:ea typeface="Cambria" panose="02040503050406030204" pitchFamily="18" charset="0"/>
              </a:rPr>
              <a:t>3</a:t>
            </a:fld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4" name="Google Shape;114;p27"/>
          <p:cNvGrpSpPr/>
          <p:nvPr/>
        </p:nvGrpSpPr>
        <p:grpSpPr>
          <a:xfrm>
            <a:off x="1105900" y="934788"/>
            <a:ext cx="3509852" cy="3273917"/>
            <a:chOff x="1277025" y="491625"/>
            <a:chExt cx="5014075" cy="4677025"/>
          </a:xfrm>
        </p:grpSpPr>
        <p:sp>
          <p:nvSpPr>
            <p:cNvPr id="115" name="Google Shape;115;p27"/>
            <p:cNvSpPr/>
            <p:nvPr/>
          </p:nvSpPr>
          <p:spPr>
            <a:xfrm>
              <a:off x="2291075" y="3530875"/>
              <a:ext cx="162775" cy="237700"/>
            </a:xfrm>
            <a:custGeom>
              <a:avLst/>
              <a:gdLst/>
              <a:ahLst/>
              <a:cxnLst/>
              <a:rect l="l" t="t" r="r" b="b"/>
              <a:pathLst>
                <a:path w="6511" h="9508" extrusionOk="0">
                  <a:moveTo>
                    <a:pt x="1671" y="1"/>
                  </a:moveTo>
                  <a:lnTo>
                    <a:pt x="0" y="692"/>
                  </a:lnTo>
                  <a:lnTo>
                    <a:pt x="5128" y="9507"/>
                  </a:lnTo>
                  <a:lnTo>
                    <a:pt x="6511" y="8355"/>
                  </a:lnTo>
                  <a:lnTo>
                    <a:pt x="16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7"/>
            <p:cNvSpPr/>
            <p:nvPr/>
          </p:nvSpPr>
          <p:spPr>
            <a:xfrm>
              <a:off x="2785125" y="3350825"/>
              <a:ext cx="72050" cy="79250"/>
            </a:xfrm>
            <a:custGeom>
              <a:avLst/>
              <a:gdLst/>
              <a:ahLst/>
              <a:cxnLst/>
              <a:rect l="l" t="t" r="r" b="b"/>
              <a:pathLst>
                <a:path w="2882" h="3170" extrusionOk="0">
                  <a:moveTo>
                    <a:pt x="1672" y="1"/>
                  </a:moveTo>
                  <a:lnTo>
                    <a:pt x="1" y="577"/>
                  </a:lnTo>
                  <a:lnTo>
                    <a:pt x="1499" y="3169"/>
                  </a:lnTo>
                  <a:lnTo>
                    <a:pt x="2881" y="2132"/>
                  </a:lnTo>
                  <a:lnTo>
                    <a:pt x="167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7"/>
            <p:cNvSpPr/>
            <p:nvPr/>
          </p:nvSpPr>
          <p:spPr>
            <a:xfrm>
              <a:off x="2455275" y="3471825"/>
              <a:ext cx="133975" cy="185825"/>
            </a:xfrm>
            <a:custGeom>
              <a:avLst/>
              <a:gdLst/>
              <a:ahLst/>
              <a:cxnLst/>
              <a:rect l="l" t="t" r="r" b="b"/>
              <a:pathLst>
                <a:path w="5359" h="7433" extrusionOk="0">
                  <a:moveTo>
                    <a:pt x="1671" y="0"/>
                  </a:moveTo>
                  <a:lnTo>
                    <a:pt x="1" y="576"/>
                  </a:lnTo>
                  <a:lnTo>
                    <a:pt x="3976" y="7433"/>
                  </a:lnTo>
                  <a:lnTo>
                    <a:pt x="5359" y="6280"/>
                  </a:lnTo>
                  <a:lnTo>
                    <a:pt x="167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7"/>
            <p:cNvSpPr/>
            <p:nvPr/>
          </p:nvSpPr>
          <p:spPr>
            <a:xfrm>
              <a:off x="2620925" y="3411325"/>
              <a:ext cx="100850" cy="132550"/>
            </a:xfrm>
            <a:custGeom>
              <a:avLst/>
              <a:gdLst/>
              <a:ahLst/>
              <a:cxnLst/>
              <a:rect l="l" t="t" r="r" b="b"/>
              <a:pathLst>
                <a:path w="4034" h="5302" extrusionOk="0">
                  <a:moveTo>
                    <a:pt x="1671" y="0"/>
                  </a:moveTo>
                  <a:lnTo>
                    <a:pt x="0" y="634"/>
                  </a:lnTo>
                  <a:lnTo>
                    <a:pt x="2766" y="5301"/>
                  </a:lnTo>
                  <a:lnTo>
                    <a:pt x="4034" y="4149"/>
                  </a:lnTo>
                  <a:lnTo>
                    <a:pt x="167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7"/>
            <p:cNvSpPr/>
            <p:nvPr/>
          </p:nvSpPr>
          <p:spPr>
            <a:xfrm>
              <a:off x="5138750" y="3549600"/>
              <a:ext cx="158475" cy="230500"/>
            </a:xfrm>
            <a:custGeom>
              <a:avLst/>
              <a:gdLst/>
              <a:ahLst/>
              <a:cxnLst/>
              <a:rect l="l" t="t" r="r" b="b"/>
              <a:pathLst>
                <a:path w="6339" h="9220" extrusionOk="0">
                  <a:moveTo>
                    <a:pt x="4667" y="1"/>
                  </a:moveTo>
                  <a:lnTo>
                    <a:pt x="0" y="8124"/>
                  </a:lnTo>
                  <a:lnTo>
                    <a:pt x="1383" y="9219"/>
                  </a:lnTo>
                  <a:lnTo>
                    <a:pt x="6338" y="577"/>
                  </a:lnTo>
                  <a:lnTo>
                    <a:pt x="466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7"/>
            <p:cNvSpPr/>
            <p:nvPr/>
          </p:nvSpPr>
          <p:spPr>
            <a:xfrm>
              <a:off x="4731100" y="3362350"/>
              <a:ext cx="74925" cy="86450"/>
            </a:xfrm>
            <a:custGeom>
              <a:avLst/>
              <a:gdLst/>
              <a:ahLst/>
              <a:cxnLst/>
              <a:rect l="l" t="t" r="r" b="b"/>
              <a:pathLst>
                <a:path w="2997" h="3458" extrusionOk="0">
                  <a:moveTo>
                    <a:pt x="1384" y="0"/>
                  </a:moveTo>
                  <a:lnTo>
                    <a:pt x="1" y="2305"/>
                  </a:lnTo>
                  <a:lnTo>
                    <a:pt x="1384" y="3457"/>
                  </a:lnTo>
                  <a:lnTo>
                    <a:pt x="2997" y="577"/>
                  </a:lnTo>
                  <a:lnTo>
                    <a:pt x="13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7"/>
            <p:cNvSpPr/>
            <p:nvPr/>
          </p:nvSpPr>
          <p:spPr>
            <a:xfrm>
              <a:off x="5003350" y="3486225"/>
              <a:ext cx="129650" cy="184400"/>
            </a:xfrm>
            <a:custGeom>
              <a:avLst/>
              <a:gdLst/>
              <a:ahLst/>
              <a:cxnLst/>
              <a:rect l="l" t="t" r="r" b="b"/>
              <a:pathLst>
                <a:path w="5186" h="7376" extrusionOk="0">
                  <a:moveTo>
                    <a:pt x="3515" y="0"/>
                  </a:moveTo>
                  <a:lnTo>
                    <a:pt x="0" y="6223"/>
                  </a:lnTo>
                  <a:lnTo>
                    <a:pt x="1326" y="7375"/>
                  </a:lnTo>
                  <a:lnTo>
                    <a:pt x="5186" y="634"/>
                  </a:lnTo>
                  <a:lnTo>
                    <a:pt x="35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7"/>
            <p:cNvSpPr/>
            <p:nvPr/>
          </p:nvSpPr>
          <p:spPr>
            <a:xfrm>
              <a:off x="4866500" y="3422850"/>
              <a:ext cx="102300" cy="135425"/>
            </a:xfrm>
            <a:custGeom>
              <a:avLst/>
              <a:gdLst/>
              <a:ahLst/>
              <a:cxnLst/>
              <a:rect l="l" t="t" r="r" b="b"/>
              <a:pathLst>
                <a:path w="4092" h="5417" extrusionOk="0">
                  <a:moveTo>
                    <a:pt x="2478" y="0"/>
                  </a:moveTo>
                  <a:lnTo>
                    <a:pt x="1" y="4322"/>
                  </a:lnTo>
                  <a:lnTo>
                    <a:pt x="1384" y="5416"/>
                  </a:lnTo>
                  <a:lnTo>
                    <a:pt x="4092" y="692"/>
                  </a:lnTo>
                  <a:lnTo>
                    <a:pt x="24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7"/>
            <p:cNvSpPr/>
            <p:nvPr/>
          </p:nvSpPr>
          <p:spPr>
            <a:xfrm>
              <a:off x="1965550" y="1099475"/>
              <a:ext cx="3305750" cy="3428175"/>
            </a:xfrm>
            <a:custGeom>
              <a:avLst/>
              <a:gdLst/>
              <a:ahLst/>
              <a:cxnLst/>
              <a:rect l="l" t="t" r="r" b="b"/>
              <a:pathLst>
                <a:path w="132230" h="137127" extrusionOk="0">
                  <a:moveTo>
                    <a:pt x="0" y="0"/>
                  </a:moveTo>
                  <a:lnTo>
                    <a:pt x="0" y="22471"/>
                  </a:lnTo>
                  <a:lnTo>
                    <a:pt x="0" y="27944"/>
                  </a:lnTo>
                  <a:lnTo>
                    <a:pt x="0" y="33360"/>
                  </a:lnTo>
                  <a:lnTo>
                    <a:pt x="35953" y="49205"/>
                  </a:lnTo>
                  <a:lnTo>
                    <a:pt x="35953" y="88729"/>
                  </a:lnTo>
                  <a:lnTo>
                    <a:pt x="35953" y="90170"/>
                  </a:lnTo>
                  <a:lnTo>
                    <a:pt x="35953" y="90631"/>
                  </a:lnTo>
                  <a:lnTo>
                    <a:pt x="36413" y="90861"/>
                  </a:lnTo>
                  <a:lnTo>
                    <a:pt x="37623" y="91610"/>
                  </a:lnTo>
                  <a:lnTo>
                    <a:pt x="71732" y="111315"/>
                  </a:lnTo>
                  <a:lnTo>
                    <a:pt x="67180" y="137127"/>
                  </a:lnTo>
                  <a:lnTo>
                    <a:pt x="78185" y="137127"/>
                  </a:lnTo>
                  <a:lnTo>
                    <a:pt x="73633" y="111315"/>
                  </a:lnTo>
                  <a:lnTo>
                    <a:pt x="107742" y="91553"/>
                  </a:lnTo>
                  <a:lnTo>
                    <a:pt x="109010" y="90861"/>
                  </a:lnTo>
                  <a:lnTo>
                    <a:pt x="109413" y="90631"/>
                  </a:lnTo>
                  <a:lnTo>
                    <a:pt x="109413" y="90170"/>
                  </a:lnTo>
                  <a:lnTo>
                    <a:pt x="109413" y="88729"/>
                  </a:lnTo>
                  <a:lnTo>
                    <a:pt x="109413" y="50184"/>
                  </a:lnTo>
                  <a:cubicBezTo>
                    <a:pt x="109816" y="50415"/>
                    <a:pt x="110277" y="50530"/>
                    <a:pt x="110623" y="50703"/>
                  </a:cubicBezTo>
                  <a:cubicBezTo>
                    <a:pt x="110933" y="50765"/>
                    <a:pt x="111236" y="50797"/>
                    <a:pt x="111523" y="50797"/>
                  </a:cubicBezTo>
                  <a:cubicBezTo>
                    <a:pt x="112037" y="50797"/>
                    <a:pt x="112501" y="50694"/>
                    <a:pt x="112870" y="50472"/>
                  </a:cubicBezTo>
                  <a:cubicBezTo>
                    <a:pt x="113504" y="50127"/>
                    <a:pt x="113965" y="49435"/>
                    <a:pt x="114138" y="48571"/>
                  </a:cubicBezTo>
                  <a:cubicBezTo>
                    <a:pt x="114368" y="47880"/>
                    <a:pt x="114426" y="46842"/>
                    <a:pt x="114368" y="45690"/>
                  </a:cubicBezTo>
                  <a:cubicBezTo>
                    <a:pt x="114310" y="44711"/>
                    <a:pt x="114368" y="43962"/>
                    <a:pt x="114541" y="43385"/>
                  </a:cubicBezTo>
                  <a:cubicBezTo>
                    <a:pt x="114656" y="42982"/>
                    <a:pt x="114829" y="42694"/>
                    <a:pt x="115002" y="42636"/>
                  </a:cubicBezTo>
                  <a:cubicBezTo>
                    <a:pt x="115117" y="42550"/>
                    <a:pt x="115247" y="42507"/>
                    <a:pt x="115405" y="42507"/>
                  </a:cubicBezTo>
                  <a:cubicBezTo>
                    <a:pt x="115564" y="42507"/>
                    <a:pt x="115751" y="42550"/>
                    <a:pt x="115981" y="42636"/>
                  </a:cubicBezTo>
                  <a:cubicBezTo>
                    <a:pt x="116557" y="42752"/>
                    <a:pt x="117191" y="43097"/>
                    <a:pt x="118055" y="43616"/>
                  </a:cubicBezTo>
                  <a:cubicBezTo>
                    <a:pt x="119093" y="44250"/>
                    <a:pt x="119842" y="44711"/>
                    <a:pt x="120648" y="44941"/>
                  </a:cubicBezTo>
                  <a:cubicBezTo>
                    <a:pt x="120986" y="44983"/>
                    <a:pt x="121308" y="45010"/>
                    <a:pt x="121608" y="45010"/>
                  </a:cubicBezTo>
                  <a:cubicBezTo>
                    <a:pt x="122130" y="45010"/>
                    <a:pt x="122588" y="44930"/>
                    <a:pt x="122953" y="44711"/>
                  </a:cubicBezTo>
                  <a:cubicBezTo>
                    <a:pt x="123587" y="44365"/>
                    <a:pt x="124048" y="43674"/>
                    <a:pt x="124278" y="42809"/>
                  </a:cubicBezTo>
                  <a:cubicBezTo>
                    <a:pt x="124451" y="42118"/>
                    <a:pt x="124566" y="41081"/>
                    <a:pt x="124451" y="39928"/>
                  </a:cubicBezTo>
                  <a:cubicBezTo>
                    <a:pt x="124393" y="38949"/>
                    <a:pt x="124451" y="38200"/>
                    <a:pt x="124624" y="37624"/>
                  </a:cubicBezTo>
                  <a:cubicBezTo>
                    <a:pt x="124739" y="37221"/>
                    <a:pt x="124912" y="36932"/>
                    <a:pt x="125142" y="36875"/>
                  </a:cubicBezTo>
                  <a:cubicBezTo>
                    <a:pt x="125229" y="36788"/>
                    <a:pt x="125344" y="36745"/>
                    <a:pt x="125495" y="36745"/>
                  </a:cubicBezTo>
                  <a:cubicBezTo>
                    <a:pt x="125646" y="36745"/>
                    <a:pt x="125834" y="36788"/>
                    <a:pt x="126064" y="36875"/>
                  </a:cubicBezTo>
                  <a:cubicBezTo>
                    <a:pt x="126583" y="36990"/>
                    <a:pt x="127216" y="37278"/>
                    <a:pt x="128023" y="37797"/>
                  </a:cubicBezTo>
                  <a:cubicBezTo>
                    <a:pt x="128484" y="38603"/>
                    <a:pt x="129003" y="39179"/>
                    <a:pt x="129463" y="39525"/>
                  </a:cubicBezTo>
                  <a:cubicBezTo>
                    <a:pt x="129752" y="39756"/>
                    <a:pt x="130040" y="39928"/>
                    <a:pt x="130212" y="40044"/>
                  </a:cubicBezTo>
                  <a:cubicBezTo>
                    <a:pt x="130355" y="40085"/>
                    <a:pt x="130498" y="40104"/>
                    <a:pt x="130636" y="40104"/>
                  </a:cubicBezTo>
                  <a:cubicBezTo>
                    <a:pt x="130887" y="40104"/>
                    <a:pt x="131121" y="40040"/>
                    <a:pt x="131307" y="39928"/>
                  </a:cubicBezTo>
                  <a:cubicBezTo>
                    <a:pt x="131595" y="39813"/>
                    <a:pt x="131826" y="39525"/>
                    <a:pt x="131941" y="39179"/>
                  </a:cubicBezTo>
                  <a:cubicBezTo>
                    <a:pt x="132114" y="38891"/>
                    <a:pt x="132171" y="38603"/>
                    <a:pt x="132171" y="38200"/>
                  </a:cubicBezTo>
                  <a:cubicBezTo>
                    <a:pt x="132229" y="37566"/>
                    <a:pt x="132229" y="36644"/>
                    <a:pt x="132229" y="35550"/>
                  </a:cubicBezTo>
                  <a:lnTo>
                    <a:pt x="132229" y="35550"/>
                  </a:lnTo>
                  <a:lnTo>
                    <a:pt x="130501" y="35607"/>
                  </a:lnTo>
                  <a:cubicBezTo>
                    <a:pt x="130616" y="36644"/>
                    <a:pt x="130616" y="37451"/>
                    <a:pt x="130501" y="37912"/>
                  </a:cubicBezTo>
                  <a:cubicBezTo>
                    <a:pt x="130501" y="38027"/>
                    <a:pt x="130501" y="38085"/>
                    <a:pt x="130443" y="38142"/>
                  </a:cubicBezTo>
                  <a:cubicBezTo>
                    <a:pt x="130155" y="37854"/>
                    <a:pt x="129752" y="37336"/>
                    <a:pt x="129291" y="36644"/>
                  </a:cubicBezTo>
                  <a:lnTo>
                    <a:pt x="129233" y="36472"/>
                  </a:lnTo>
                  <a:lnTo>
                    <a:pt x="129060" y="36414"/>
                  </a:lnTo>
                  <a:cubicBezTo>
                    <a:pt x="128081" y="35780"/>
                    <a:pt x="127274" y="35319"/>
                    <a:pt x="126467" y="35146"/>
                  </a:cubicBezTo>
                  <a:cubicBezTo>
                    <a:pt x="126122" y="35054"/>
                    <a:pt x="125794" y="35008"/>
                    <a:pt x="125489" y="35008"/>
                  </a:cubicBezTo>
                  <a:cubicBezTo>
                    <a:pt x="125032" y="35008"/>
                    <a:pt x="124624" y="35112"/>
                    <a:pt x="124278" y="35319"/>
                  </a:cubicBezTo>
                  <a:cubicBezTo>
                    <a:pt x="123587" y="35722"/>
                    <a:pt x="123183" y="36356"/>
                    <a:pt x="122953" y="37221"/>
                  </a:cubicBezTo>
                  <a:cubicBezTo>
                    <a:pt x="122722" y="37912"/>
                    <a:pt x="122665" y="38949"/>
                    <a:pt x="122722" y="40101"/>
                  </a:cubicBezTo>
                  <a:cubicBezTo>
                    <a:pt x="122838" y="41081"/>
                    <a:pt x="122722" y="41830"/>
                    <a:pt x="122607" y="42406"/>
                  </a:cubicBezTo>
                  <a:cubicBezTo>
                    <a:pt x="122434" y="42809"/>
                    <a:pt x="122319" y="43097"/>
                    <a:pt x="122089" y="43213"/>
                  </a:cubicBezTo>
                  <a:cubicBezTo>
                    <a:pt x="121973" y="43270"/>
                    <a:pt x="121844" y="43299"/>
                    <a:pt x="121692" y="43299"/>
                  </a:cubicBezTo>
                  <a:cubicBezTo>
                    <a:pt x="121541" y="43299"/>
                    <a:pt x="121368" y="43270"/>
                    <a:pt x="121167" y="43213"/>
                  </a:cubicBezTo>
                  <a:cubicBezTo>
                    <a:pt x="120591" y="43040"/>
                    <a:pt x="119957" y="42694"/>
                    <a:pt x="119093" y="42176"/>
                  </a:cubicBezTo>
                  <a:cubicBezTo>
                    <a:pt x="118055" y="41542"/>
                    <a:pt x="117249" y="41081"/>
                    <a:pt x="116500" y="40908"/>
                  </a:cubicBezTo>
                  <a:cubicBezTo>
                    <a:pt x="116154" y="40816"/>
                    <a:pt x="115818" y="40770"/>
                    <a:pt x="115501" y="40770"/>
                  </a:cubicBezTo>
                  <a:cubicBezTo>
                    <a:pt x="115027" y="40770"/>
                    <a:pt x="114598" y="40873"/>
                    <a:pt x="114253" y="41081"/>
                  </a:cubicBezTo>
                  <a:cubicBezTo>
                    <a:pt x="113619" y="41484"/>
                    <a:pt x="113158" y="42118"/>
                    <a:pt x="112928" y="42982"/>
                  </a:cubicBezTo>
                  <a:cubicBezTo>
                    <a:pt x="112755" y="43674"/>
                    <a:pt x="112640" y="44711"/>
                    <a:pt x="112755" y="45863"/>
                  </a:cubicBezTo>
                  <a:cubicBezTo>
                    <a:pt x="112812" y="46842"/>
                    <a:pt x="112755" y="47591"/>
                    <a:pt x="112582" y="48168"/>
                  </a:cubicBezTo>
                  <a:cubicBezTo>
                    <a:pt x="112467" y="48571"/>
                    <a:pt x="112294" y="48859"/>
                    <a:pt x="112063" y="48974"/>
                  </a:cubicBezTo>
                  <a:cubicBezTo>
                    <a:pt x="111977" y="49032"/>
                    <a:pt x="111862" y="49061"/>
                    <a:pt x="111710" y="49061"/>
                  </a:cubicBezTo>
                  <a:cubicBezTo>
                    <a:pt x="111559" y="49061"/>
                    <a:pt x="111372" y="49032"/>
                    <a:pt x="111142" y="48974"/>
                  </a:cubicBezTo>
                  <a:cubicBezTo>
                    <a:pt x="110565" y="48801"/>
                    <a:pt x="109932" y="48456"/>
                    <a:pt x="109067" y="47937"/>
                  </a:cubicBezTo>
                  <a:lnTo>
                    <a:pt x="108549" y="48686"/>
                  </a:lnTo>
                  <a:lnTo>
                    <a:pt x="109010" y="47937"/>
                  </a:lnTo>
                  <a:lnTo>
                    <a:pt x="84120" y="33591"/>
                  </a:lnTo>
                  <a:lnTo>
                    <a:pt x="83255" y="35146"/>
                  </a:lnTo>
                  <a:lnTo>
                    <a:pt x="107685" y="49205"/>
                  </a:lnTo>
                  <a:lnTo>
                    <a:pt x="107685" y="88729"/>
                  </a:lnTo>
                  <a:lnTo>
                    <a:pt x="107685" y="89651"/>
                  </a:lnTo>
                  <a:lnTo>
                    <a:pt x="106878" y="90170"/>
                  </a:lnTo>
                  <a:lnTo>
                    <a:pt x="72596" y="109932"/>
                  </a:lnTo>
                  <a:lnTo>
                    <a:pt x="38315" y="90170"/>
                  </a:lnTo>
                  <a:lnTo>
                    <a:pt x="37566" y="89651"/>
                  </a:lnTo>
                  <a:lnTo>
                    <a:pt x="37566" y="88729"/>
                  </a:lnTo>
                  <a:lnTo>
                    <a:pt x="37566" y="49147"/>
                  </a:lnTo>
                  <a:lnTo>
                    <a:pt x="59863" y="36241"/>
                  </a:lnTo>
                  <a:lnTo>
                    <a:pt x="58999" y="34743"/>
                  </a:lnTo>
                  <a:lnTo>
                    <a:pt x="36702" y="47649"/>
                  </a:lnTo>
                  <a:lnTo>
                    <a:pt x="1729" y="23565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7"/>
            <p:cNvSpPr/>
            <p:nvPr/>
          </p:nvSpPr>
          <p:spPr>
            <a:xfrm>
              <a:off x="3548550" y="1528725"/>
              <a:ext cx="468150" cy="525750"/>
            </a:xfrm>
            <a:custGeom>
              <a:avLst/>
              <a:gdLst/>
              <a:ahLst/>
              <a:cxnLst/>
              <a:rect l="l" t="t" r="r" b="b"/>
              <a:pathLst>
                <a:path w="18726" h="21030" extrusionOk="0">
                  <a:moveTo>
                    <a:pt x="9392" y="2420"/>
                  </a:moveTo>
                  <a:cubicBezTo>
                    <a:pt x="13540" y="2420"/>
                    <a:pt x="16133" y="5589"/>
                    <a:pt x="16133" y="10544"/>
                  </a:cubicBezTo>
                  <a:cubicBezTo>
                    <a:pt x="16133" y="15499"/>
                    <a:pt x="13540" y="18668"/>
                    <a:pt x="9392" y="18668"/>
                  </a:cubicBezTo>
                  <a:cubicBezTo>
                    <a:pt x="5186" y="18668"/>
                    <a:pt x="2593" y="15499"/>
                    <a:pt x="2593" y="10544"/>
                  </a:cubicBezTo>
                  <a:cubicBezTo>
                    <a:pt x="2651" y="5589"/>
                    <a:pt x="5243" y="2420"/>
                    <a:pt x="9392" y="2420"/>
                  </a:cubicBezTo>
                  <a:close/>
                  <a:moveTo>
                    <a:pt x="9392" y="0"/>
                  </a:moveTo>
                  <a:cubicBezTo>
                    <a:pt x="3630" y="0"/>
                    <a:pt x="0" y="4033"/>
                    <a:pt x="0" y="10544"/>
                  </a:cubicBezTo>
                  <a:cubicBezTo>
                    <a:pt x="0" y="16997"/>
                    <a:pt x="3630" y="21030"/>
                    <a:pt x="9392" y="21030"/>
                  </a:cubicBezTo>
                  <a:cubicBezTo>
                    <a:pt x="15153" y="21030"/>
                    <a:pt x="18725" y="16997"/>
                    <a:pt x="18725" y="10544"/>
                  </a:cubicBezTo>
                  <a:cubicBezTo>
                    <a:pt x="18725" y="4148"/>
                    <a:pt x="15153" y="0"/>
                    <a:pt x="93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7"/>
            <p:cNvSpPr/>
            <p:nvPr/>
          </p:nvSpPr>
          <p:spPr>
            <a:xfrm>
              <a:off x="1753800" y="491625"/>
              <a:ext cx="468150" cy="525775"/>
            </a:xfrm>
            <a:custGeom>
              <a:avLst/>
              <a:gdLst/>
              <a:ahLst/>
              <a:cxnLst/>
              <a:rect l="l" t="t" r="r" b="b"/>
              <a:pathLst>
                <a:path w="18726" h="21031" extrusionOk="0">
                  <a:moveTo>
                    <a:pt x="9334" y="2363"/>
                  </a:moveTo>
                  <a:cubicBezTo>
                    <a:pt x="13540" y="2363"/>
                    <a:pt x="16133" y="5532"/>
                    <a:pt x="16133" y="10544"/>
                  </a:cubicBezTo>
                  <a:cubicBezTo>
                    <a:pt x="16133" y="15499"/>
                    <a:pt x="13540" y="18668"/>
                    <a:pt x="9334" y="18668"/>
                  </a:cubicBezTo>
                  <a:cubicBezTo>
                    <a:pt x="5186" y="18668"/>
                    <a:pt x="2593" y="15499"/>
                    <a:pt x="2593" y="10544"/>
                  </a:cubicBezTo>
                  <a:cubicBezTo>
                    <a:pt x="2593" y="5589"/>
                    <a:pt x="5186" y="2363"/>
                    <a:pt x="9334" y="2363"/>
                  </a:cubicBezTo>
                  <a:close/>
                  <a:moveTo>
                    <a:pt x="9334" y="0"/>
                  </a:moveTo>
                  <a:cubicBezTo>
                    <a:pt x="3573" y="0"/>
                    <a:pt x="1" y="4034"/>
                    <a:pt x="1" y="10544"/>
                  </a:cubicBezTo>
                  <a:cubicBezTo>
                    <a:pt x="1" y="16997"/>
                    <a:pt x="3573" y="21030"/>
                    <a:pt x="9334" y="21030"/>
                  </a:cubicBezTo>
                  <a:cubicBezTo>
                    <a:pt x="15096" y="21030"/>
                    <a:pt x="18726" y="16997"/>
                    <a:pt x="18726" y="10544"/>
                  </a:cubicBezTo>
                  <a:cubicBezTo>
                    <a:pt x="18726" y="4091"/>
                    <a:pt x="15096" y="0"/>
                    <a:pt x="9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7"/>
            <p:cNvSpPr/>
            <p:nvPr/>
          </p:nvSpPr>
          <p:spPr>
            <a:xfrm>
              <a:off x="2291075" y="501700"/>
              <a:ext cx="406225" cy="507050"/>
            </a:xfrm>
            <a:custGeom>
              <a:avLst/>
              <a:gdLst/>
              <a:ahLst/>
              <a:cxnLst/>
              <a:rect l="l" t="t" r="r" b="b"/>
              <a:pathLst>
                <a:path w="16249" h="20282" extrusionOk="0">
                  <a:moveTo>
                    <a:pt x="0" y="1"/>
                  </a:moveTo>
                  <a:lnTo>
                    <a:pt x="0" y="20282"/>
                  </a:lnTo>
                  <a:lnTo>
                    <a:pt x="2651" y="20282"/>
                  </a:lnTo>
                  <a:lnTo>
                    <a:pt x="2651" y="11063"/>
                  </a:lnTo>
                  <a:lnTo>
                    <a:pt x="13713" y="11063"/>
                  </a:lnTo>
                  <a:lnTo>
                    <a:pt x="13713" y="20282"/>
                  </a:lnTo>
                  <a:lnTo>
                    <a:pt x="16248" y="20282"/>
                  </a:lnTo>
                  <a:lnTo>
                    <a:pt x="16248" y="1"/>
                  </a:lnTo>
                  <a:lnTo>
                    <a:pt x="13713" y="1"/>
                  </a:lnTo>
                  <a:lnTo>
                    <a:pt x="13713" y="8758"/>
                  </a:lnTo>
                  <a:lnTo>
                    <a:pt x="2651" y="8758"/>
                  </a:lnTo>
                  <a:lnTo>
                    <a:pt x="26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7"/>
            <p:cNvSpPr/>
            <p:nvPr/>
          </p:nvSpPr>
          <p:spPr>
            <a:xfrm>
              <a:off x="1753800" y="3605775"/>
              <a:ext cx="468150" cy="525775"/>
            </a:xfrm>
            <a:custGeom>
              <a:avLst/>
              <a:gdLst/>
              <a:ahLst/>
              <a:cxnLst/>
              <a:rect l="l" t="t" r="r" b="b"/>
              <a:pathLst>
                <a:path w="18726" h="21031" extrusionOk="0">
                  <a:moveTo>
                    <a:pt x="9334" y="2305"/>
                  </a:moveTo>
                  <a:cubicBezTo>
                    <a:pt x="13540" y="2305"/>
                    <a:pt x="16133" y="5474"/>
                    <a:pt x="16133" y="10429"/>
                  </a:cubicBezTo>
                  <a:cubicBezTo>
                    <a:pt x="16075" y="15442"/>
                    <a:pt x="13483" y="18553"/>
                    <a:pt x="9334" y="18553"/>
                  </a:cubicBezTo>
                  <a:cubicBezTo>
                    <a:pt x="5186" y="18553"/>
                    <a:pt x="2593" y="15384"/>
                    <a:pt x="2593" y="10429"/>
                  </a:cubicBezTo>
                  <a:cubicBezTo>
                    <a:pt x="2593" y="5359"/>
                    <a:pt x="5186" y="2305"/>
                    <a:pt x="9334" y="2305"/>
                  </a:cubicBezTo>
                  <a:close/>
                  <a:moveTo>
                    <a:pt x="9334" y="1"/>
                  </a:moveTo>
                  <a:cubicBezTo>
                    <a:pt x="3573" y="1"/>
                    <a:pt x="1" y="4034"/>
                    <a:pt x="1" y="10487"/>
                  </a:cubicBezTo>
                  <a:cubicBezTo>
                    <a:pt x="1" y="16997"/>
                    <a:pt x="3573" y="21031"/>
                    <a:pt x="9334" y="21031"/>
                  </a:cubicBezTo>
                  <a:cubicBezTo>
                    <a:pt x="15096" y="21031"/>
                    <a:pt x="18726" y="16997"/>
                    <a:pt x="18726" y="10487"/>
                  </a:cubicBezTo>
                  <a:cubicBezTo>
                    <a:pt x="18726" y="4034"/>
                    <a:pt x="15038" y="1"/>
                    <a:pt x="9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7"/>
            <p:cNvSpPr/>
            <p:nvPr/>
          </p:nvSpPr>
          <p:spPr>
            <a:xfrm>
              <a:off x="1277025" y="3612975"/>
              <a:ext cx="404775" cy="507050"/>
            </a:xfrm>
            <a:custGeom>
              <a:avLst/>
              <a:gdLst/>
              <a:ahLst/>
              <a:cxnLst/>
              <a:rect l="l" t="t" r="r" b="b"/>
              <a:pathLst>
                <a:path w="16191" h="20282" extrusionOk="0">
                  <a:moveTo>
                    <a:pt x="1" y="1"/>
                  </a:moveTo>
                  <a:lnTo>
                    <a:pt x="1" y="20282"/>
                  </a:lnTo>
                  <a:lnTo>
                    <a:pt x="2478" y="20282"/>
                  </a:lnTo>
                  <a:lnTo>
                    <a:pt x="2478" y="11063"/>
                  </a:lnTo>
                  <a:lnTo>
                    <a:pt x="13656" y="11063"/>
                  </a:lnTo>
                  <a:lnTo>
                    <a:pt x="13656" y="20282"/>
                  </a:lnTo>
                  <a:lnTo>
                    <a:pt x="16191" y="20282"/>
                  </a:lnTo>
                  <a:lnTo>
                    <a:pt x="16191" y="1"/>
                  </a:lnTo>
                  <a:lnTo>
                    <a:pt x="13656" y="1"/>
                  </a:lnTo>
                  <a:lnTo>
                    <a:pt x="13656" y="8758"/>
                  </a:lnTo>
                  <a:lnTo>
                    <a:pt x="2478" y="8758"/>
                  </a:lnTo>
                  <a:lnTo>
                    <a:pt x="247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7"/>
            <p:cNvSpPr/>
            <p:nvPr/>
          </p:nvSpPr>
          <p:spPr>
            <a:xfrm>
              <a:off x="3548550" y="4642875"/>
              <a:ext cx="468150" cy="525775"/>
            </a:xfrm>
            <a:custGeom>
              <a:avLst/>
              <a:gdLst/>
              <a:ahLst/>
              <a:cxnLst/>
              <a:rect l="l" t="t" r="r" b="b"/>
              <a:pathLst>
                <a:path w="18726" h="21031" extrusionOk="0">
                  <a:moveTo>
                    <a:pt x="9392" y="2247"/>
                  </a:moveTo>
                  <a:cubicBezTo>
                    <a:pt x="13540" y="2247"/>
                    <a:pt x="16133" y="5416"/>
                    <a:pt x="16133" y="10429"/>
                  </a:cubicBezTo>
                  <a:cubicBezTo>
                    <a:pt x="16133" y="15441"/>
                    <a:pt x="13540" y="18553"/>
                    <a:pt x="9392" y="18553"/>
                  </a:cubicBezTo>
                  <a:cubicBezTo>
                    <a:pt x="5186" y="18553"/>
                    <a:pt x="2593" y="15384"/>
                    <a:pt x="2593" y="10429"/>
                  </a:cubicBezTo>
                  <a:cubicBezTo>
                    <a:pt x="2593" y="5359"/>
                    <a:pt x="5186" y="2247"/>
                    <a:pt x="9392" y="2247"/>
                  </a:cubicBezTo>
                  <a:close/>
                  <a:moveTo>
                    <a:pt x="9392" y="0"/>
                  </a:moveTo>
                  <a:cubicBezTo>
                    <a:pt x="3630" y="0"/>
                    <a:pt x="0" y="4033"/>
                    <a:pt x="0" y="10486"/>
                  </a:cubicBezTo>
                  <a:cubicBezTo>
                    <a:pt x="0" y="16997"/>
                    <a:pt x="3630" y="21030"/>
                    <a:pt x="9392" y="21030"/>
                  </a:cubicBezTo>
                  <a:cubicBezTo>
                    <a:pt x="15153" y="21030"/>
                    <a:pt x="18725" y="16997"/>
                    <a:pt x="18725" y="10486"/>
                  </a:cubicBezTo>
                  <a:cubicBezTo>
                    <a:pt x="18725" y="4033"/>
                    <a:pt x="15153" y="0"/>
                    <a:pt x="93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7"/>
            <p:cNvSpPr/>
            <p:nvPr/>
          </p:nvSpPr>
          <p:spPr>
            <a:xfrm>
              <a:off x="4088700" y="4650075"/>
              <a:ext cx="404775" cy="507050"/>
            </a:xfrm>
            <a:custGeom>
              <a:avLst/>
              <a:gdLst/>
              <a:ahLst/>
              <a:cxnLst/>
              <a:rect l="l" t="t" r="r" b="b"/>
              <a:pathLst>
                <a:path w="16191" h="20282" extrusionOk="0">
                  <a:moveTo>
                    <a:pt x="0" y="0"/>
                  </a:moveTo>
                  <a:lnTo>
                    <a:pt x="0" y="20281"/>
                  </a:lnTo>
                  <a:lnTo>
                    <a:pt x="2535" y="20281"/>
                  </a:lnTo>
                  <a:lnTo>
                    <a:pt x="2535" y="11063"/>
                  </a:lnTo>
                  <a:lnTo>
                    <a:pt x="13713" y="11063"/>
                  </a:lnTo>
                  <a:lnTo>
                    <a:pt x="13713" y="20281"/>
                  </a:lnTo>
                  <a:lnTo>
                    <a:pt x="16190" y="20281"/>
                  </a:lnTo>
                  <a:lnTo>
                    <a:pt x="16190" y="0"/>
                  </a:lnTo>
                  <a:lnTo>
                    <a:pt x="13713" y="0"/>
                  </a:lnTo>
                  <a:lnTo>
                    <a:pt x="13713" y="8758"/>
                  </a:lnTo>
                  <a:lnTo>
                    <a:pt x="2535" y="8758"/>
                  </a:lnTo>
                  <a:lnTo>
                    <a:pt x="25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7"/>
            <p:cNvSpPr/>
            <p:nvPr/>
          </p:nvSpPr>
          <p:spPr>
            <a:xfrm>
              <a:off x="5346175" y="3605775"/>
              <a:ext cx="468150" cy="525775"/>
            </a:xfrm>
            <a:custGeom>
              <a:avLst/>
              <a:gdLst/>
              <a:ahLst/>
              <a:cxnLst/>
              <a:rect l="l" t="t" r="r" b="b"/>
              <a:pathLst>
                <a:path w="18726" h="21031" extrusionOk="0">
                  <a:moveTo>
                    <a:pt x="9334" y="2305"/>
                  </a:moveTo>
                  <a:cubicBezTo>
                    <a:pt x="13540" y="2305"/>
                    <a:pt x="16075" y="5474"/>
                    <a:pt x="16075" y="10429"/>
                  </a:cubicBezTo>
                  <a:cubicBezTo>
                    <a:pt x="16133" y="15442"/>
                    <a:pt x="13540" y="18553"/>
                    <a:pt x="9334" y="18553"/>
                  </a:cubicBezTo>
                  <a:cubicBezTo>
                    <a:pt x="5128" y="18553"/>
                    <a:pt x="2593" y="15384"/>
                    <a:pt x="2593" y="10429"/>
                  </a:cubicBezTo>
                  <a:cubicBezTo>
                    <a:pt x="2593" y="5359"/>
                    <a:pt x="5128" y="2305"/>
                    <a:pt x="9334" y="2305"/>
                  </a:cubicBezTo>
                  <a:close/>
                  <a:moveTo>
                    <a:pt x="9334" y="1"/>
                  </a:moveTo>
                  <a:cubicBezTo>
                    <a:pt x="3572" y="1"/>
                    <a:pt x="0" y="4034"/>
                    <a:pt x="0" y="10487"/>
                  </a:cubicBezTo>
                  <a:cubicBezTo>
                    <a:pt x="0" y="16997"/>
                    <a:pt x="3572" y="21031"/>
                    <a:pt x="9334" y="21031"/>
                  </a:cubicBezTo>
                  <a:cubicBezTo>
                    <a:pt x="15095" y="21031"/>
                    <a:pt x="18725" y="16997"/>
                    <a:pt x="18725" y="10487"/>
                  </a:cubicBezTo>
                  <a:cubicBezTo>
                    <a:pt x="18725" y="4034"/>
                    <a:pt x="15095" y="1"/>
                    <a:pt x="9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7"/>
            <p:cNvSpPr/>
            <p:nvPr/>
          </p:nvSpPr>
          <p:spPr>
            <a:xfrm>
              <a:off x="5886325" y="3612975"/>
              <a:ext cx="404775" cy="507050"/>
            </a:xfrm>
            <a:custGeom>
              <a:avLst/>
              <a:gdLst/>
              <a:ahLst/>
              <a:cxnLst/>
              <a:rect l="l" t="t" r="r" b="b"/>
              <a:pathLst>
                <a:path w="16191" h="20282" extrusionOk="0">
                  <a:moveTo>
                    <a:pt x="0" y="1"/>
                  </a:moveTo>
                  <a:lnTo>
                    <a:pt x="0" y="20282"/>
                  </a:lnTo>
                  <a:lnTo>
                    <a:pt x="2478" y="20282"/>
                  </a:lnTo>
                  <a:lnTo>
                    <a:pt x="2478" y="11063"/>
                  </a:lnTo>
                  <a:lnTo>
                    <a:pt x="13655" y="11063"/>
                  </a:lnTo>
                  <a:lnTo>
                    <a:pt x="13655" y="20282"/>
                  </a:lnTo>
                  <a:lnTo>
                    <a:pt x="16190" y="20282"/>
                  </a:lnTo>
                  <a:lnTo>
                    <a:pt x="16190" y="1"/>
                  </a:lnTo>
                  <a:lnTo>
                    <a:pt x="13655" y="1"/>
                  </a:lnTo>
                  <a:lnTo>
                    <a:pt x="13655" y="8758"/>
                  </a:lnTo>
                  <a:lnTo>
                    <a:pt x="2478" y="8758"/>
                  </a:lnTo>
                  <a:lnTo>
                    <a:pt x="247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7"/>
            <p:cNvSpPr/>
            <p:nvPr/>
          </p:nvSpPr>
          <p:spPr>
            <a:xfrm>
              <a:off x="5346175" y="1531600"/>
              <a:ext cx="468150" cy="524325"/>
            </a:xfrm>
            <a:custGeom>
              <a:avLst/>
              <a:gdLst/>
              <a:ahLst/>
              <a:cxnLst/>
              <a:rect l="l" t="t" r="r" b="b"/>
              <a:pathLst>
                <a:path w="18726" h="20973" extrusionOk="0">
                  <a:moveTo>
                    <a:pt x="9334" y="2305"/>
                  </a:moveTo>
                  <a:cubicBezTo>
                    <a:pt x="13540" y="2305"/>
                    <a:pt x="16075" y="5474"/>
                    <a:pt x="16075" y="10429"/>
                  </a:cubicBezTo>
                  <a:cubicBezTo>
                    <a:pt x="16133" y="15441"/>
                    <a:pt x="13540" y="18553"/>
                    <a:pt x="9334" y="18553"/>
                  </a:cubicBezTo>
                  <a:cubicBezTo>
                    <a:pt x="5128" y="18553"/>
                    <a:pt x="2593" y="15384"/>
                    <a:pt x="2593" y="10429"/>
                  </a:cubicBezTo>
                  <a:cubicBezTo>
                    <a:pt x="2593" y="5359"/>
                    <a:pt x="5128" y="2305"/>
                    <a:pt x="9334" y="2305"/>
                  </a:cubicBezTo>
                  <a:close/>
                  <a:moveTo>
                    <a:pt x="9334" y="0"/>
                  </a:moveTo>
                  <a:cubicBezTo>
                    <a:pt x="3572" y="0"/>
                    <a:pt x="0" y="3976"/>
                    <a:pt x="0" y="10486"/>
                  </a:cubicBezTo>
                  <a:cubicBezTo>
                    <a:pt x="0" y="16882"/>
                    <a:pt x="3572" y="20973"/>
                    <a:pt x="9334" y="20973"/>
                  </a:cubicBezTo>
                  <a:cubicBezTo>
                    <a:pt x="15095" y="20973"/>
                    <a:pt x="18725" y="16997"/>
                    <a:pt x="18725" y="10486"/>
                  </a:cubicBezTo>
                  <a:cubicBezTo>
                    <a:pt x="18725" y="4033"/>
                    <a:pt x="15095" y="0"/>
                    <a:pt x="9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7"/>
            <p:cNvSpPr/>
            <p:nvPr/>
          </p:nvSpPr>
          <p:spPr>
            <a:xfrm>
              <a:off x="5886325" y="1538800"/>
              <a:ext cx="404775" cy="507050"/>
            </a:xfrm>
            <a:custGeom>
              <a:avLst/>
              <a:gdLst/>
              <a:ahLst/>
              <a:cxnLst/>
              <a:rect l="l" t="t" r="r" b="b"/>
              <a:pathLst>
                <a:path w="16191" h="20282" extrusionOk="0">
                  <a:moveTo>
                    <a:pt x="0" y="0"/>
                  </a:moveTo>
                  <a:lnTo>
                    <a:pt x="0" y="20281"/>
                  </a:lnTo>
                  <a:lnTo>
                    <a:pt x="2478" y="20281"/>
                  </a:lnTo>
                  <a:lnTo>
                    <a:pt x="2478" y="11063"/>
                  </a:lnTo>
                  <a:lnTo>
                    <a:pt x="13655" y="11063"/>
                  </a:lnTo>
                  <a:lnTo>
                    <a:pt x="13655" y="20281"/>
                  </a:lnTo>
                  <a:lnTo>
                    <a:pt x="16190" y="20281"/>
                  </a:lnTo>
                  <a:lnTo>
                    <a:pt x="16190" y="0"/>
                  </a:lnTo>
                  <a:lnTo>
                    <a:pt x="13655" y="0"/>
                  </a:lnTo>
                  <a:lnTo>
                    <a:pt x="13655" y="8758"/>
                  </a:lnTo>
                  <a:lnTo>
                    <a:pt x="2478" y="8758"/>
                  </a:lnTo>
                  <a:lnTo>
                    <a:pt x="24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5" name="Google Shape;135;p27"/>
          <p:cNvSpPr txBox="1"/>
          <p:nvPr/>
        </p:nvSpPr>
        <p:spPr>
          <a:xfrm>
            <a:off x="5436850" y="2079150"/>
            <a:ext cx="29217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Glucose is a six-carbon (hexose) sugar. 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As a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monosaccharide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, glucose cannot be broken down any further.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4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41" name="Google Shape;141;p28"/>
          <p:cNvSpPr txBox="1"/>
          <p:nvPr/>
        </p:nvSpPr>
        <p:spPr>
          <a:xfrm>
            <a:off x="4855650" y="2271600"/>
            <a:ext cx="36168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Glucose is the primary monosaccharide of many processed sugars.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42" name="Google Shape;142;p28"/>
          <p:cNvPicPr preferRelativeResize="0"/>
          <p:nvPr/>
        </p:nvPicPr>
        <p:blipFill rotWithShape="1">
          <a:blip r:embed="rId3">
            <a:alphaModFix/>
          </a:blip>
          <a:srcRect t="5622" b="11568"/>
          <a:stretch/>
        </p:blipFill>
        <p:spPr>
          <a:xfrm>
            <a:off x="0" y="-1"/>
            <a:ext cx="4185292" cy="5143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3" name="Google Shape;143;p28"/>
          <p:cNvCxnSpPr/>
          <p:nvPr/>
        </p:nvCxnSpPr>
        <p:spPr>
          <a:xfrm>
            <a:off x="4185300" y="-3300"/>
            <a:ext cx="0" cy="51501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 panose="02040503050406030204" pitchFamily="18" charset="0"/>
                <a:ea typeface="Cambria" panose="02040503050406030204" pitchFamily="18" charset="0"/>
              </a:rPr>
              <a:t>5</a:t>
            </a:fld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9" name="Google Shape;149;p29"/>
          <p:cNvSpPr txBox="1"/>
          <p:nvPr/>
        </p:nvSpPr>
        <p:spPr>
          <a:xfrm>
            <a:off x="4819775" y="2179200"/>
            <a:ext cx="31995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In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α-glucose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, the </a:t>
            </a:r>
            <a:r>
              <a:rPr lang="en" sz="1300" b="1">
                <a:solidFill>
                  <a:srgbClr val="3FA9F5"/>
                </a:solidFill>
                <a:latin typeface="Cambria"/>
                <a:ea typeface="Cambria"/>
                <a:cs typeface="Cambria"/>
                <a:sym typeface="Cambria"/>
              </a:rPr>
              <a:t>hydroxyl 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sz="1300" b="1">
                <a:solidFill>
                  <a:srgbClr val="3FA9F5"/>
                </a:solidFill>
                <a:latin typeface="Cambria"/>
                <a:ea typeface="Cambria"/>
                <a:cs typeface="Cambria"/>
                <a:sym typeface="Cambria"/>
              </a:rPr>
              <a:t>OH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)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groups (at C1 and C4) are positioned on the same plane of the molecule.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50" name="Google Shape;150;p29"/>
          <p:cNvGrpSpPr/>
          <p:nvPr/>
        </p:nvGrpSpPr>
        <p:grpSpPr>
          <a:xfrm>
            <a:off x="1234600" y="1037025"/>
            <a:ext cx="2841521" cy="3069455"/>
            <a:chOff x="1536725" y="365950"/>
            <a:chExt cx="4510350" cy="4872150"/>
          </a:xfrm>
        </p:grpSpPr>
        <p:sp>
          <p:nvSpPr>
            <p:cNvPr id="151" name="Google Shape;151;p29"/>
            <p:cNvSpPr/>
            <p:nvPr/>
          </p:nvSpPr>
          <p:spPr>
            <a:xfrm>
              <a:off x="2735450" y="3749900"/>
              <a:ext cx="1560550" cy="147150"/>
            </a:xfrm>
            <a:custGeom>
              <a:avLst/>
              <a:gdLst/>
              <a:ahLst/>
              <a:cxnLst/>
              <a:rect l="l" t="t" r="r" b="b"/>
              <a:pathLst>
                <a:path w="62422" h="5886" extrusionOk="0">
                  <a:moveTo>
                    <a:pt x="4246" y="1"/>
                  </a:moveTo>
                  <a:lnTo>
                    <a:pt x="3281" y="2895"/>
                  </a:lnTo>
                  <a:lnTo>
                    <a:pt x="1" y="5886"/>
                  </a:lnTo>
                  <a:lnTo>
                    <a:pt x="61457" y="5886"/>
                  </a:lnTo>
                  <a:lnTo>
                    <a:pt x="62422" y="2895"/>
                  </a:lnTo>
                  <a:lnTo>
                    <a:pt x="590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9"/>
            <p:cNvSpPr/>
            <p:nvPr/>
          </p:nvSpPr>
          <p:spPr>
            <a:xfrm>
              <a:off x="1770675" y="2777900"/>
              <a:ext cx="1046800" cy="1119150"/>
            </a:xfrm>
            <a:custGeom>
              <a:avLst/>
              <a:gdLst/>
              <a:ahLst/>
              <a:cxnLst/>
              <a:rect l="l" t="t" r="r" b="b"/>
              <a:pathLst>
                <a:path w="41872" h="44766" extrusionOk="0">
                  <a:moveTo>
                    <a:pt x="1" y="0"/>
                  </a:moveTo>
                  <a:lnTo>
                    <a:pt x="1062" y="2605"/>
                  </a:lnTo>
                  <a:lnTo>
                    <a:pt x="38592" y="44766"/>
                  </a:lnTo>
                  <a:lnTo>
                    <a:pt x="41872" y="41775"/>
                  </a:lnTo>
                  <a:lnTo>
                    <a:pt x="40907" y="35118"/>
                  </a:lnTo>
                  <a:lnTo>
                    <a:pt x="144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9"/>
            <p:cNvSpPr/>
            <p:nvPr/>
          </p:nvSpPr>
          <p:spPr>
            <a:xfrm>
              <a:off x="1746550" y="1723875"/>
              <a:ext cx="1080575" cy="1054050"/>
            </a:xfrm>
            <a:custGeom>
              <a:avLst/>
              <a:gdLst/>
              <a:ahLst/>
              <a:cxnLst/>
              <a:rect l="l" t="t" r="r" b="b"/>
              <a:pathLst>
                <a:path w="43223" h="42162" extrusionOk="0">
                  <a:moveTo>
                    <a:pt x="41872" y="0"/>
                  </a:moveTo>
                  <a:lnTo>
                    <a:pt x="1" y="41775"/>
                  </a:lnTo>
                  <a:lnTo>
                    <a:pt x="966" y="42161"/>
                  </a:lnTo>
                  <a:lnTo>
                    <a:pt x="2413" y="42161"/>
                  </a:lnTo>
                  <a:lnTo>
                    <a:pt x="43223" y="1351"/>
                  </a:lnTo>
                  <a:lnTo>
                    <a:pt x="42837" y="386"/>
                  </a:lnTo>
                  <a:lnTo>
                    <a:pt x="4187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9"/>
            <p:cNvSpPr/>
            <p:nvPr/>
          </p:nvSpPr>
          <p:spPr>
            <a:xfrm>
              <a:off x="4059600" y="1504375"/>
              <a:ext cx="470375" cy="508950"/>
            </a:xfrm>
            <a:custGeom>
              <a:avLst/>
              <a:gdLst/>
              <a:ahLst/>
              <a:cxnLst/>
              <a:rect l="l" t="t" r="r" b="b"/>
              <a:pathLst>
                <a:path w="18815" h="20358" extrusionOk="0">
                  <a:moveTo>
                    <a:pt x="9456" y="2220"/>
                  </a:moveTo>
                  <a:cubicBezTo>
                    <a:pt x="10710" y="2220"/>
                    <a:pt x="11868" y="2509"/>
                    <a:pt x="12929" y="3185"/>
                  </a:cubicBezTo>
                  <a:cubicBezTo>
                    <a:pt x="13990" y="3860"/>
                    <a:pt x="14762" y="4728"/>
                    <a:pt x="15341" y="5983"/>
                  </a:cubicBezTo>
                  <a:cubicBezTo>
                    <a:pt x="15823" y="7140"/>
                    <a:pt x="16113" y="8587"/>
                    <a:pt x="16113" y="10131"/>
                  </a:cubicBezTo>
                  <a:cubicBezTo>
                    <a:pt x="16113" y="12736"/>
                    <a:pt x="15534" y="14666"/>
                    <a:pt x="14183" y="16016"/>
                  </a:cubicBezTo>
                  <a:cubicBezTo>
                    <a:pt x="12929" y="17367"/>
                    <a:pt x="11385" y="18139"/>
                    <a:pt x="9359" y="18139"/>
                  </a:cubicBezTo>
                  <a:cubicBezTo>
                    <a:pt x="7430" y="18139"/>
                    <a:pt x="5886" y="17367"/>
                    <a:pt x="4535" y="16016"/>
                  </a:cubicBezTo>
                  <a:cubicBezTo>
                    <a:pt x="3281" y="14666"/>
                    <a:pt x="2702" y="12832"/>
                    <a:pt x="2702" y="10421"/>
                  </a:cubicBezTo>
                  <a:cubicBezTo>
                    <a:pt x="2702" y="7526"/>
                    <a:pt x="3378" y="5404"/>
                    <a:pt x="4632" y="4053"/>
                  </a:cubicBezTo>
                  <a:cubicBezTo>
                    <a:pt x="5983" y="2799"/>
                    <a:pt x="7623" y="2220"/>
                    <a:pt x="9456" y="2220"/>
                  </a:cubicBezTo>
                  <a:close/>
                  <a:moveTo>
                    <a:pt x="9456" y="1"/>
                  </a:moveTo>
                  <a:cubicBezTo>
                    <a:pt x="6658" y="1"/>
                    <a:pt x="4342" y="869"/>
                    <a:pt x="2606" y="2702"/>
                  </a:cubicBezTo>
                  <a:cubicBezTo>
                    <a:pt x="869" y="4632"/>
                    <a:pt x="1" y="7140"/>
                    <a:pt x="1" y="10421"/>
                  </a:cubicBezTo>
                  <a:cubicBezTo>
                    <a:pt x="1" y="12157"/>
                    <a:pt x="387" y="13797"/>
                    <a:pt x="1062" y="15341"/>
                  </a:cubicBezTo>
                  <a:cubicBezTo>
                    <a:pt x="1834" y="16885"/>
                    <a:pt x="2992" y="18139"/>
                    <a:pt x="4439" y="19007"/>
                  </a:cubicBezTo>
                  <a:cubicBezTo>
                    <a:pt x="5886" y="19875"/>
                    <a:pt x="7526" y="20358"/>
                    <a:pt x="9359" y="20358"/>
                  </a:cubicBezTo>
                  <a:cubicBezTo>
                    <a:pt x="11096" y="20358"/>
                    <a:pt x="12736" y="19972"/>
                    <a:pt x="14183" y="19104"/>
                  </a:cubicBezTo>
                  <a:cubicBezTo>
                    <a:pt x="15630" y="18332"/>
                    <a:pt x="16788" y="17077"/>
                    <a:pt x="17560" y="15534"/>
                  </a:cubicBezTo>
                  <a:cubicBezTo>
                    <a:pt x="18428" y="13990"/>
                    <a:pt x="18814" y="12157"/>
                    <a:pt x="18814" y="10228"/>
                  </a:cubicBezTo>
                  <a:cubicBezTo>
                    <a:pt x="18814" y="8202"/>
                    <a:pt x="18428" y="6465"/>
                    <a:pt x="17656" y="4921"/>
                  </a:cubicBezTo>
                  <a:cubicBezTo>
                    <a:pt x="16885" y="3378"/>
                    <a:pt x="15823" y="2123"/>
                    <a:pt x="14280" y="1255"/>
                  </a:cubicBezTo>
                  <a:cubicBezTo>
                    <a:pt x="12832" y="387"/>
                    <a:pt x="11192" y="1"/>
                    <a:pt x="94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9"/>
            <p:cNvSpPr/>
            <p:nvPr/>
          </p:nvSpPr>
          <p:spPr>
            <a:xfrm>
              <a:off x="2817450" y="1709400"/>
              <a:ext cx="1177075" cy="48275"/>
            </a:xfrm>
            <a:custGeom>
              <a:avLst/>
              <a:gdLst/>
              <a:ahLst/>
              <a:cxnLst/>
              <a:rect l="l" t="t" r="r" b="b"/>
              <a:pathLst>
                <a:path w="47083" h="1931" extrusionOk="0">
                  <a:moveTo>
                    <a:pt x="966" y="1"/>
                  </a:moveTo>
                  <a:lnTo>
                    <a:pt x="1" y="965"/>
                  </a:lnTo>
                  <a:lnTo>
                    <a:pt x="387" y="1930"/>
                  </a:lnTo>
                  <a:lnTo>
                    <a:pt x="47082" y="1930"/>
                  </a:lnTo>
                  <a:lnTo>
                    <a:pt x="470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9"/>
            <p:cNvSpPr/>
            <p:nvPr/>
          </p:nvSpPr>
          <p:spPr>
            <a:xfrm>
              <a:off x="4510650" y="1950600"/>
              <a:ext cx="853850" cy="827325"/>
            </a:xfrm>
            <a:custGeom>
              <a:avLst/>
              <a:gdLst/>
              <a:ahLst/>
              <a:cxnLst/>
              <a:rect l="l" t="t" r="r" b="b"/>
              <a:pathLst>
                <a:path w="34154" h="33093" extrusionOk="0">
                  <a:moveTo>
                    <a:pt x="1447" y="0"/>
                  </a:moveTo>
                  <a:lnTo>
                    <a:pt x="0" y="1447"/>
                  </a:lnTo>
                  <a:lnTo>
                    <a:pt x="31741" y="33092"/>
                  </a:lnTo>
                  <a:lnTo>
                    <a:pt x="33189" y="33092"/>
                  </a:lnTo>
                  <a:lnTo>
                    <a:pt x="34153" y="32706"/>
                  </a:lnTo>
                  <a:lnTo>
                    <a:pt x="144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9"/>
            <p:cNvSpPr/>
            <p:nvPr/>
          </p:nvSpPr>
          <p:spPr>
            <a:xfrm>
              <a:off x="4211575" y="2777900"/>
              <a:ext cx="1128800" cy="1181875"/>
            </a:xfrm>
            <a:custGeom>
              <a:avLst/>
              <a:gdLst/>
              <a:ahLst/>
              <a:cxnLst/>
              <a:rect l="l" t="t" r="r" b="b"/>
              <a:pathLst>
                <a:path w="45152" h="47275" extrusionOk="0">
                  <a:moveTo>
                    <a:pt x="43704" y="0"/>
                  </a:moveTo>
                  <a:lnTo>
                    <a:pt x="0" y="38881"/>
                  </a:lnTo>
                  <a:lnTo>
                    <a:pt x="3377" y="41775"/>
                  </a:lnTo>
                  <a:lnTo>
                    <a:pt x="4342" y="47274"/>
                  </a:lnTo>
                  <a:lnTo>
                    <a:pt x="44090" y="2605"/>
                  </a:lnTo>
                  <a:lnTo>
                    <a:pt x="4515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9"/>
            <p:cNvSpPr/>
            <p:nvPr/>
          </p:nvSpPr>
          <p:spPr>
            <a:xfrm>
              <a:off x="4059600" y="4729150"/>
              <a:ext cx="470375" cy="508950"/>
            </a:xfrm>
            <a:custGeom>
              <a:avLst/>
              <a:gdLst/>
              <a:ahLst/>
              <a:cxnLst/>
              <a:rect l="l" t="t" r="r" b="b"/>
              <a:pathLst>
                <a:path w="18815" h="20358" extrusionOk="0">
                  <a:moveTo>
                    <a:pt x="9456" y="2316"/>
                  </a:moveTo>
                  <a:cubicBezTo>
                    <a:pt x="10710" y="2316"/>
                    <a:pt x="11868" y="2606"/>
                    <a:pt x="12929" y="3281"/>
                  </a:cubicBezTo>
                  <a:cubicBezTo>
                    <a:pt x="13990" y="3956"/>
                    <a:pt x="14762" y="4825"/>
                    <a:pt x="15341" y="6079"/>
                  </a:cubicBezTo>
                  <a:cubicBezTo>
                    <a:pt x="15823" y="7237"/>
                    <a:pt x="16113" y="8587"/>
                    <a:pt x="16113" y="10228"/>
                  </a:cubicBezTo>
                  <a:cubicBezTo>
                    <a:pt x="16113" y="12736"/>
                    <a:pt x="15534" y="14762"/>
                    <a:pt x="14183" y="16113"/>
                  </a:cubicBezTo>
                  <a:cubicBezTo>
                    <a:pt x="12929" y="17463"/>
                    <a:pt x="11385" y="18139"/>
                    <a:pt x="9359" y="18139"/>
                  </a:cubicBezTo>
                  <a:cubicBezTo>
                    <a:pt x="7430" y="18139"/>
                    <a:pt x="5886" y="17463"/>
                    <a:pt x="4535" y="16113"/>
                  </a:cubicBezTo>
                  <a:cubicBezTo>
                    <a:pt x="3281" y="14762"/>
                    <a:pt x="2702" y="12929"/>
                    <a:pt x="2702" y="10517"/>
                  </a:cubicBezTo>
                  <a:cubicBezTo>
                    <a:pt x="2702" y="7526"/>
                    <a:pt x="3378" y="5404"/>
                    <a:pt x="4632" y="4149"/>
                  </a:cubicBezTo>
                  <a:cubicBezTo>
                    <a:pt x="5983" y="2895"/>
                    <a:pt x="7623" y="2316"/>
                    <a:pt x="9456" y="2316"/>
                  </a:cubicBezTo>
                  <a:close/>
                  <a:moveTo>
                    <a:pt x="9456" y="1"/>
                  </a:moveTo>
                  <a:cubicBezTo>
                    <a:pt x="6658" y="1"/>
                    <a:pt x="4342" y="966"/>
                    <a:pt x="2606" y="2799"/>
                  </a:cubicBezTo>
                  <a:cubicBezTo>
                    <a:pt x="869" y="4632"/>
                    <a:pt x="1" y="7237"/>
                    <a:pt x="1" y="10517"/>
                  </a:cubicBezTo>
                  <a:cubicBezTo>
                    <a:pt x="1" y="12254"/>
                    <a:pt x="387" y="13894"/>
                    <a:pt x="1062" y="15437"/>
                  </a:cubicBezTo>
                  <a:cubicBezTo>
                    <a:pt x="1834" y="16981"/>
                    <a:pt x="2992" y="18139"/>
                    <a:pt x="4439" y="19103"/>
                  </a:cubicBezTo>
                  <a:cubicBezTo>
                    <a:pt x="5886" y="19972"/>
                    <a:pt x="7526" y="20358"/>
                    <a:pt x="9359" y="20358"/>
                  </a:cubicBezTo>
                  <a:cubicBezTo>
                    <a:pt x="11096" y="20358"/>
                    <a:pt x="12736" y="19972"/>
                    <a:pt x="14183" y="19200"/>
                  </a:cubicBezTo>
                  <a:cubicBezTo>
                    <a:pt x="15630" y="18428"/>
                    <a:pt x="16788" y="17174"/>
                    <a:pt x="17560" y="15630"/>
                  </a:cubicBezTo>
                  <a:cubicBezTo>
                    <a:pt x="18428" y="13990"/>
                    <a:pt x="18814" y="12254"/>
                    <a:pt x="18814" y="10228"/>
                  </a:cubicBezTo>
                  <a:cubicBezTo>
                    <a:pt x="18814" y="8298"/>
                    <a:pt x="18428" y="6561"/>
                    <a:pt x="17656" y="4921"/>
                  </a:cubicBezTo>
                  <a:cubicBezTo>
                    <a:pt x="16885" y="3378"/>
                    <a:pt x="15823" y="2220"/>
                    <a:pt x="14280" y="1352"/>
                  </a:cubicBezTo>
                  <a:cubicBezTo>
                    <a:pt x="12832" y="483"/>
                    <a:pt x="11192" y="1"/>
                    <a:pt x="94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9"/>
            <p:cNvSpPr/>
            <p:nvPr/>
          </p:nvSpPr>
          <p:spPr>
            <a:xfrm>
              <a:off x="4616775" y="4738800"/>
              <a:ext cx="385925" cy="492075"/>
            </a:xfrm>
            <a:custGeom>
              <a:avLst/>
              <a:gdLst/>
              <a:ahLst/>
              <a:cxnLst/>
              <a:rect l="l" t="t" r="r" b="b"/>
              <a:pathLst>
                <a:path w="15437" h="19683" extrusionOk="0">
                  <a:moveTo>
                    <a:pt x="0" y="1"/>
                  </a:moveTo>
                  <a:lnTo>
                    <a:pt x="0" y="19682"/>
                  </a:lnTo>
                  <a:lnTo>
                    <a:pt x="2605" y="19682"/>
                  </a:lnTo>
                  <a:lnTo>
                    <a:pt x="2605" y="10420"/>
                  </a:lnTo>
                  <a:lnTo>
                    <a:pt x="12735" y="10420"/>
                  </a:lnTo>
                  <a:lnTo>
                    <a:pt x="12735" y="19682"/>
                  </a:lnTo>
                  <a:lnTo>
                    <a:pt x="15437" y="19682"/>
                  </a:lnTo>
                  <a:lnTo>
                    <a:pt x="15437" y="1"/>
                  </a:lnTo>
                  <a:lnTo>
                    <a:pt x="12735" y="1"/>
                  </a:lnTo>
                  <a:lnTo>
                    <a:pt x="12735" y="8105"/>
                  </a:lnTo>
                  <a:lnTo>
                    <a:pt x="2605" y="8105"/>
                  </a:lnTo>
                  <a:lnTo>
                    <a:pt x="26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9"/>
            <p:cNvSpPr/>
            <p:nvPr/>
          </p:nvSpPr>
          <p:spPr>
            <a:xfrm>
              <a:off x="4271850" y="3822275"/>
              <a:ext cx="48275" cy="844200"/>
            </a:xfrm>
            <a:custGeom>
              <a:avLst/>
              <a:gdLst/>
              <a:ahLst/>
              <a:cxnLst/>
              <a:rect l="l" t="t" r="r" b="b"/>
              <a:pathLst>
                <a:path w="1931" h="33768" extrusionOk="0">
                  <a:moveTo>
                    <a:pt x="966" y="0"/>
                  </a:moveTo>
                  <a:lnTo>
                    <a:pt x="1" y="2991"/>
                  </a:lnTo>
                  <a:lnTo>
                    <a:pt x="1" y="33767"/>
                  </a:lnTo>
                  <a:lnTo>
                    <a:pt x="1931" y="33767"/>
                  </a:lnTo>
                  <a:lnTo>
                    <a:pt x="1931" y="5499"/>
                  </a:lnTo>
                  <a:lnTo>
                    <a:pt x="9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9"/>
            <p:cNvSpPr/>
            <p:nvPr/>
          </p:nvSpPr>
          <p:spPr>
            <a:xfrm>
              <a:off x="5103975" y="3684775"/>
              <a:ext cx="470350" cy="508950"/>
            </a:xfrm>
            <a:custGeom>
              <a:avLst/>
              <a:gdLst/>
              <a:ahLst/>
              <a:cxnLst/>
              <a:rect l="l" t="t" r="r" b="b"/>
              <a:pathLst>
                <a:path w="18814" h="20358" extrusionOk="0">
                  <a:moveTo>
                    <a:pt x="9456" y="2220"/>
                  </a:moveTo>
                  <a:cubicBezTo>
                    <a:pt x="10806" y="2220"/>
                    <a:pt x="11964" y="2509"/>
                    <a:pt x="13025" y="3185"/>
                  </a:cubicBezTo>
                  <a:cubicBezTo>
                    <a:pt x="13990" y="3860"/>
                    <a:pt x="14858" y="4825"/>
                    <a:pt x="15341" y="5983"/>
                  </a:cubicBezTo>
                  <a:cubicBezTo>
                    <a:pt x="15920" y="7237"/>
                    <a:pt x="16209" y="8587"/>
                    <a:pt x="16209" y="10228"/>
                  </a:cubicBezTo>
                  <a:cubicBezTo>
                    <a:pt x="16209" y="12736"/>
                    <a:pt x="15534" y="14666"/>
                    <a:pt x="14279" y="16016"/>
                  </a:cubicBezTo>
                  <a:cubicBezTo>
                    <a:pt x="13025" y="17463"/>
                    <a:pt x="11385" y="18139"/>
                    <a:pt x="9456" y="18139"/>
                  </a:cubicBezTo>
                  <a:cubicBezTo>
                    <a:pt x="7526" y="18139"/>
                    <a:pt x="5886" y="17463"/>
                    <a:pt x="4632" y="16113"/>
                  </a:cubicBezTo>
                  <a:cubicBezTo>
                    <a:pt x="3377" y="14666"/>
                    <a:pt x="2702" y="12832"/>
                    <a:pt x="2702" y="10517"/>
                  </a:cubicBezTo>
                  <a:cubicBezTo>
                    <a:pt x="2702" y="7526"/>
                    <a:pt x="3377" y="5404"/>
                    <a:pt x="4728" y="4149"/>
                  </a:cubicBezTo>
                  <a:cubicBezTo>
                    <a:pt x="6079" y="2895"/>
                    <a:pt x="7622" y="2220"/>
                    <a:pt x="9456" y="2220"/>
                  </a:cubicBezTo>
                  <a:close/>
                  <a:moveTo>
                    <a:pt x="9456" y="1"/>
                  </a:moveTo>
                  <a:cubicBezTo>
                    <a:pt x="6658" y="1"/>
                    <a:pt x="4439" y="869"/>
                    <a:pt x="2702" y="2799"/>
                  </a:cubicBezTo>
                  <a:cubicBezTo>
                    <a:pt x="869" y="4632"/>
                    <a:pt x="1" y="7140"/>
                    <a:pt x="1" y="10421"/>
                  </a:cubicBezTo>
                  <a:cubicBezTo>
                    <a:pt x="1" y="12157"/>
                    <a:pt x="387" y="13797"/>
                    <a:pt x="1158" y="15341"/>
                  </a:cubicBezTo>
                  <a:cubicBezTo>
                    <a:pt x="1930" y="16885"/>
                    <a:pt x="2992" y="18139"/>
                    <a:pt x="4439" y="19007"/>
                  </a:cubicBezTo>
                  <a:cubicBezTo>
                    <a:pt x="5886" y="19875"/>
                    <a:pt x="7622" y="20358"/>
                    <a:pt x="9456" y="20358"/>
                  </a:cubicBezTo>
                  <a:cubicBezTo>
                    <a:pt x="11192" y="20358"/>
                    <a:pt x="12736" y="19972"/>
                    <a:pt x="14183" y="19104"/>
                  </a:cubicBezTo>
                  <a:cubicBezTo>
                    <a:pt x="15727" y="18332"/>
                    <a:pt x="16884" y="17174"/>
                    <a:pt x="17656" y="15534"/>
                  </a:cubicBezTo>
                  <a:cubicBezTo>
                    <a:pt x="18428" y="13990"/>
                    <a:pt x="18814" y="12254"/>
                    <a:pt x="18814" y="10228"/>
                  </a:cubicBezTo>
                  <a:cubicBezTo>
                    <a:pt x="18814" y="8202"/>
                    <a:pt x="18428" y="6465"/>
                    <a:pt x="17753" y="4921"/>
                  </a:cubicBezTo>
                  <a:cubicBezTo>
                    <a:pt x="16981" y="3378"/>
                    <a:pt x="15823" y="2123"/>
                    <a:pt x="14376" y="1255"/>
                  </a:cubicBezTo>
                  <a:cubicBezTo>
                    <a:pt x="12929" y="387"/>
                    <a:pt x="11289" y="1"/>
                    <a:pt x="9456" y="1"/>
                  </a:cubicBezTo>
                  <a:close/>
                </a:path>
              </a:pathLst>
            </a:custGeom>
            <a:solidFill>
              <a:srgbClr val="3FA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9"/>
            <p:cNvSpPr/>
            <p:nvPr/>
          </p:nvSpPr>
          <p:spPr>
            <a:xfrm>
              <a:off x="5661150" y="3692025"/>
              <a:ext cx="385925" cy="494475"/>
            </a:xfrm>
            <a:custGeom>
              <a:avLst/>
              <a:gdLst/>
              <a:ahLst/>
              <a:cxnLst/>
              <a:rect l="l" t="t" r="r" b="b"/>
              <a:pathLst>
                <a:path w="15437" h="19779" extrusionOk="0">
                  <a:moveTo>
                    <a:pt x="0" y="0"/>
                  </a:moveTo>
                  <a:lnTo>
                    <a:pt x="0" y="19778"/>
                  </a:lnTo>
                  <a:lnTo>
                    <a:pt x="2605" y="19778"/>
                  </a:lnTo>
                  <a:lnTo>
                    <a:pt x="2605" y="10420"/>
                  </a:lnTo>
                  <a:lnTo>
                    <a:pt x="12832" y="10420"/>
                  </a:lnTo>
                  <a:lnTo>
                    <a:pt x="12832" y="19778"/>
                  </a:lnTo>
                  <a:lnTo>
                    <a:pt x="15436" y="19778"/>
                  </a:lnTo>
                  <a:lnTo>
                    <a:pt x="15436" y="0"/>
                  </a:lnTo>
                  <a:lnTo>
                    <a:pt x="12832" y="0"/>
                  </a:lnTo>
                  <a:lnTo>
                    <a:pt x="12832" y="8105"/>
                  </a:lnTo>
                  <a:lnTo>
                    <a:pt x="2605" y="8105"/>
                  </a:lnTo>
                  <a:lnTo>
                    <a:pt x="2605" y="0"/>
                  </a:lnTo>
                  <a:close/>
                </a:path>
              </a:pathLst>
            </a:custGeom>
            <a:solidFill>
              <a:srgbClr val="3FA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9"/>
            <p:cNvSpPr/>
            <p:nvPr/>
          </p:nvSpPr>
          <p:spPr>
            <a:xfrm>
              <a:off x="5313825" y="2768250"/>
              <a:ext cx="50675" cy="853850"/>
            </a:xfrm>
            <a:custGeom>
              <a:avLst/>
              <a:gdLst/>
              <a:ahLst/>
              <a:cxnLst/>
              <a:rect l="l" t="t" r="r" b="b"/>
              <a:pathLst>
                <a:path w="2027" h="34154" extrusionOk="0">
                  <a:moveTo>
                    <a:pt x="2026" y="0"/>
                  </a:moveTo>
                  <a:lnTo>
                    <a:pt x="1062" y="386"/>
                  </a:lnTo>
                  <a:lnTo>
                    <a:pt x="0" y="2991"/>
                  </a:lnTo>
                  <a:lnTo>
                    <a:pt x="0" y="34154"/>
                  </a:lnTo>
                  <a:lnTo>
                    <a:pt x="2026" y="34154"/>
                  </a:lnTo>
                  <a:lnTo>
                    <a:pt x="20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9"/>
            <p:cNvSpPr/>
            <p:nvPr/>
          </p:nvSpPr>
          <p:spPr>
            <a:xfrm>
              <a:off x="1536725" y="3684775"/>
              <a:ext cx="470350" cy="508950"/>
            </a:xfrm>
            <a:custGeom>
              <a:avLst/>
              <a:gdLst/>
              <a:ahLst/>
              <a:cxnLst/>
              <a:rect l="l" t="t" r="r" b="b"/>
              <a:pathLst>
                <a:path w="18814" h="20358" extrusionOk="0">
                  <a:moveTo>
                    <a:pt x="9455" y="2220"/>
                  </a:moveTo>
                  <a:cubicBezTo>
                    <a:pt x="10806" y="2220"/>
                    <a:pt x="11964" y="2509"/>
                    <a:pt x="12928" y="3185"/>
                  </a:cubicBezTo>
                  <a:cubicBezTo>
                    <a:pt x="13990" y="3860"/>
                    <a:pt x="14858" y="4825"/>
                    <a:pt x="15340" y="5983"/>
                  </a:cubicBezTo>
                  <a:cubicBezTo>
                    <a:pt x="15919" y="7237"/>
                    <a:pt x="16209" y="8587"/>
                    <a:pt x="16209" y="10228"/>
                  </a:cubicBezTo>
                  <a:cubicBezTo>
                    <a:pt x="16209" y="12736"/>
                    <a:pt x="15533" y="14666"/>
                    <a:pt x="14279" y="16016"/>
                  </a:cubicBezTo>
                  <a:cubicBezTo>
                    <a:pt x="13025" y="17463"/>
                    <a:pt x="11385" y="18139"/>
                    <a:pt x="9455" y="18139"/>
                  </a:cubicBezTo>
                  <a:cubicBezTo>
                    <a:pt x="7526" y="18139"/>
                    <a:pt x="5886" y="17463"/>
                    <a:pt x="4631" y="16113"/>
                  </a:cubicBezTo>
                  <a:cubicBezTo>
                    <a:pt x="3377" y="14666"/>
                    <a:pt x="2702" y="12832"/>
                    <a:pt x="2702" y="10517"/>
                  </a:cubicBezTo>
                  <a:cubicBezTo>
                    <a:pt x="2702" y="7526"/>
                    <a:pt x="3377" y="5404"/>
                    <a:pt x="4728" y="4149"/>
                  </a:cubicBezTo>
                  <a:cubicBezTo>
                    <a:pt x="6078" y="2895"/>
                    <a:pt x="7622" y="2220"/>
                    <a:pt x="9455" y="2220"/>
                  </a:cubicBezTo>
                  <a:close/>
                  <a:moveTo>
                    <a:pt x="9455" y="1"/>
                  </a:moveTo>
                  <a:cubicBezTo>
                    <a:pt x="6657" y="1"/>
                    <a:pt x="4438" y="869"/>
                    <a:pt x="2605" y="2799"/>
                  </a:cubicBezTo>
                  <a:cubicBezTo>
                    <a:pt x="869" y="4632"/>
                    <a:pt x="0" y="7140"/>
                    <a:pt x="0" y="10421"/>
                  </a:cubicBezTo>
                  <a:cubicBezTo>
                    <a:pt x="0" y="12157"/>
                    <a:pt x="386" y="13797"/>
                    <a:pt x="1158" y="15341"/>
                  </a:cubicBezTo>
                  <a:cubicBezTo>
                    <a:pt x="1930" y="16885"/>
                    <a:pt x="2991" y="18139"/>
                    <a:pt x="4438" y="19007"/>
                  </a:cubicBezTo>
                  <a:cubicBezTo>
                    <a:pt x="5886" y="19875"/>
                    <a:pt x="7622" y="20358"/>
                    <a:pt x="9455" y="20358"/>
                  </a:cubicBezTo>
                  <a:cubicBezTo>
                    <a:pt x="11192" y="20358"/>
                    <a:pt x="12735" y="19972"/>
                    <a:pt x="14183" y="19104"/>
                  </a:cubicBezTo>
                  <a:cubicBezTo>
                    <a:pt x="15726" y="18332"/>
                    <a:pt x="16884" y="17174"/>
                    <a:pt x="17656" y="15534"/>
                  </a:cubicBezTo>
                  <a:cubicBezTo>
                    <a:pt x="18428" y="13990"/>
                    <a:pt x="18814" y="12254"/>
                    <a:pt x="18814" y="10228"/>
                  </a:cubicBezTo>
                  <a:cubicBezTo>
                    <a:pt x="18814" y="8202"/>
                    <a:pt x="18428" y="6465"/>
                    <a:pt x="17752" y="4921"/>
                  </a:cubicBezTo>
                  <a:cubicBezTo>
                    <a:pt x="16980" y="3378"/>
                    <a:pt x="15823" y="2123"/>
                    <a:pt x="14376" y="1255"/>
                  </a:cubicBezTo>
                  <a:cubicBezTo>
                    <a:pt x="12928" y="387"/>
                    <a:pt x="11288" y="1"/>
                    <a:pt x="9455" y="1"/>
                  </a:cubicBezTo>
                  <a:close/>
                </a:path>
              </a:pathLst>
            </a:custGeom>
            <a:solidFill>
              <a:srgbClr val="3FA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9"/>
            <p:cNvSpPr/>
            <p:nvPr/>
          </p:nvSpPr>
          <p:spPr>
            <a:xfrm>
              <a:off x="2093875" y="3692025"/>
              <a:ext cx="385950" cy="494475"/>
            </a:xfrm>
            <a:custGeom>
              <a:avLst/>
              <a:gdLst/>
              <a:ahLst/>
              <a:cxnLst/>
              <a:rect l="l" t="t" r="r" b="b"/>
              <a:pathLst>
                <a:path w="15438" h="19779" extrusionOk="0">
                  <a:moveTo>
                    <a:pt x="1" y="0"/>
                  </a:moveTo>
                  <a:lnTo>
                    <a:pt x="1" y="19778"/>
                  </a:lnTo>
                  <a:lnTo>
                    <a:pt x="2606" y="19778"/>
                  </a:lnTo>
                  <a:lnTo>
                    <a:pt x="2606" y="10420"/>
                  </a:lnTo>
                  <a:lnTo>
                    <a:pt x="12832" y="10420"/>
                  </a:lnTo>
                  <a:lnTo>
                    <a:pt x="12832" y="19778"/>
                  </a:lnTo>
                  <a:lnTo>
                    <a:pt x="15437" y="19778"/>
                  </a:lnTo>
                  <a:lnTo>
                    <a:pt x="15437" y="0"/>
                  </a:lnTo>
                  <a:lnTo>
                    <a:pt x="12832" y="0"/>
                  </a:lnTo>
                  <a:lnTo>
                    <a:pt x="12832" y="8105"/>
                  </a:lnTo>
                  <a:lnTo>
                    <a:pt x="2606" y="8105"/>
                  </a:lnTo>
                  <a:lnTo>
                    <a:pt x="2606" y="0"/>
                  </a:lnTo>
                  <a:close/>
                </a:path>
              </a:pathLst>
            </a:custGeom>
            <a:solidFill>
              <a:srgbClr val="3FA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9"/>
            <p:cNvSpPr/>
            <p:nvPr/>
          </p:nvSpPr>
          <p:spPr>
            <a:xfrm>
              <a:off x="1746550" y="2768250"/>
              <a:ext cx="50675" cy="853850"/>
            </a:xfrm>
            <a:custGeom>
              <a:avLst/>
              <a:gdLst/>
              <a:ahLst/>
              <a:cxnLst/>
              <a:rect l="l" t="t" r="r" b="b"/>
              <a:pathLst>
                <a:path w="2027" h="34154" extrusionOk="0">
                  <a:moveTo>
                    <a:pt x="1" y="0"/>
                  </a:moveTo>
                  <a:lnTo>
                    <a:pt x="1" y="34154"/>
                  </a:lnTo>
                  <a:lnTo>
                    <a:pt x="2027" y="34154"/>
                  </a:lnTo>
                  <a:lnTo>
                    <a:pt x="2027" y="2991"/>
                  </a:lnTo>
                  <a:lnTo>
                    <a:pt x="966" y="38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9"/>
            <p:cNvSpPr/>
            <p:nvPr/>
          </p:nvSpPr>
          <p:spPr>
            <a:xfrm>
              <a:off x="2581100" y="2457100"/>
              <a:ext cx="470350" cy="508950"/>
            </a:xfrm>
            <a:custGeom>
              <a:avLst/>
              <a:gdLst/>
              <a:ahLst/>
              <a:cxnLst/>
              <a:rect l="l" t="t" r="r" b="b"/>
              <a:pathLst>
                <a:path w="18814" h="20358" extrusionOk="0">
                  <a:moveTo>
                    <a:pt x="9455" y="2220"/>
                  </a:moveTo>
                  <a:cubicBezTo>
                    <a:pt x="10709" y="2220"/>
                    <a:pt x="11963" y="2606"/>
                    <a:pt x="12928" y="3184"/>
                  </a:cubicBezTo>
                  <a:cubicBezTo>
                    <a:pt x="13989" y="3860"/>
                    <a:pt x="14761" y="4825"/>
                    <a:pt x="15340" y="5982"/>
                  </a:cubicBezTo>
                  <a:cubicBezTo>
                    <a:pt x="15919" y="7237"/>
                    <a:pt x="16112" y="8587"/>
                    <a:pt x="16112" y="10227"/>
                  </a:cubicBezTo>
                  <a:cubicBezTo>
                    <a:pt x="16112" y="12736"/>
                    <a:pt x="15533" y="14665"/>
                    <a:pt x="14279" y="16112"/>
                  </a:cubicBezTo>
                  <a:cubicBezTo>
                    <a:pt x="13025" y="17463"/>
                    <a:pt x="11385" y="18139"/>
                    <a:pt x="9359" y="18139"/>
                  </a:cubicBezTo>
                  <a:cubicBezTo>
                    <a:pt x="7525" y="18139"/>
                    <a:pt x="5885" y="17463"/>
                    <a:pt x="4631" y="16112"/>
                  </a:cubicBezTo>
                  <a:cubicBezTo>
                    <a:pt x="3280" y="14762"/>
                    <a:pt x="2702" y="12832"/>
                    <a:pt x="2702" y="10517"/>
                  </a:cubicBezTo>
                  <a:cubicBezTo>
                    <a:pt x="2702" y="7526"/>
                    <a:pt x="3377" y="5403"/>
                    <a:pt x="4728" y="4149"/>
                  </a:cubicBezTo>
                  <a:cubicBezTo>
                    <a:pt x="5982" y="2895"/>
                    <a:pt x="7622" y="2220"/>
                    <a:pt x="9455" y="2220"/>
                  </a:cubicBezTo>
                  <a:close/>
                  <a:moveTo>
                    <a:pt x="9455" y="1"/>
                  </a:moveTo>
                  <a:cubicBezTo>
                    <a:pt x="6657" y="1"/>
                    <a:pt x="4438" y="965"/>
                    <a:pt x="2605" y="2799"/>
                  </a:cubicBezTo>
                  <a:cubicBezTo>
                    <a:pt x="868" y="4632"/>
                    <a:pt x="0" y="7140"/>
                    <a:pt x="0" y="10420"/>
                  </a:cubicBezTo>
                  <a:cubicBezTo>
                    <a:pt x="0" y="12157"/>
                    <a:pt x="386" y="13797"/>
                    <a:pt x="1158" y="15341"/>
                  </a:cubicBezTo>
                  <a:cubicBezTo>
                    <a:pt x="1930" y="16884"/>
                    <a:pt x="2991" y="18139"/>
                    <a:pt x="4438" y="19007"/>
                  </a:cubicBezTo>
                  <a:cubicBezTo>
                    <a:pt x="5885" y="19972"/>
                    <a:pt x="7525" y="20358"/>
                    <a:pt x="9455" y="20358"/>
                  </a:cubicBezTo>
                  <a:cubicBezTo>
                    <a:pt x="11095" y="20358"/>
                    <a:pt x="12735" y="19972"/>
                    <a:pt x="14182" y="19200"/>
                  </a:cubicBezTo>
                  <a:cubicBezTo>
                    <a:pt x="15726" y="18331"/>
                    <a:pt x="16787" y="17174"/>
                    <a:pt x="17656" y="15630"/>
                  </a:cubicBezTo>
                  <a:cubicBezTo>
                    <a:pt x="18427" y="13990"/>
                    <a:pt x="18813" y="12253"/>
                    <a:pt x="18813" y="10227"/>
                  </a:cubicBezTo>
                  <a:cubicBezTo>
                    <a:pt x="18813" y="8298"/>
                    <a:pt x="18427" y="6465"/>
                    <a:pt x="17656" y="4921"/>
                  </a:cubicBezTo>
                  <a:cubicBezTo>
                    <a:pt x="16884" y="3377"/>
                    <a:pt x="15823" y="2220"/>
                    <a:pt x="14375" y="1351"/>
                  </a:cubicBezTo>
                  <a:cubicBezTo>
                    <a:pt x="12928" y="483"/>
                    <a:pt x="11288" y="1"/>
                    <a:pt x="94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9"/>
            <p:cNvSpPr/>
            <p:nvPr/>
          </p:nvSpPr>
          <p:spPr>
            <a:xfrm>
              <a:off x="3138250" y="2466750"/>
              <a:ext cx="385925" cy="492075"/>
            </a:xfrm>
            <a:custGeom>
              <a:avLst/>
              <a:gdLst/>
              <a:ahLst/>
              <a:cxnLst/>
              <a:rect l="l" t="t" r="r" b="b"/>
              <a:pathLst>
                <a:path w="15437" h="19683" extrusionOk="0">
                  <a:moveTo>
                    <a:pt x="1" y="1"/>
                  </a:moveTo>
                  <a:lnTo>
                    <a:pt x="1" y="19682"/>
                  </a:lnTo>
                  <a:lnTo>
                    <a:pt x="2605" y="19682"/>
                  </a:lnTo>
                  <a:lnTo>
                    <a:pt x="2605" y="10420"/>
                  </a:lnTo>
                  <a:lnTo>
                    <a:pt x="12832" y="10420"/>
                  </a:lnTo>
                  <a:lnTo>
                    <a:pt x="12832" y="19682"/>
                  </a:lnTo>
                  <a:lnTo>
                    <a:pt x="15437" y="19682"/>
                  </a:lnTo>
                  <a:lnTo>
                    <a:pt x="15437" y="1"/>
                  </a:lnTo>
                  <a:lnTo>
                    <a:pt x="12832" y="1"/>
                  </a:lnTo>
                  <a:lnTo>
                    <a:pt x="12832" y="8008"/>
                  </a:lnTo>
                  <a:lnTo>
                    <a:pt x="2605" y="8008"/>
                  </a:lnTo>
                  <a:lnTo>
                    <a:pt x="26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9"/>
            <p:cNvSpPr/>
            <p:nvPr/>
          </p:nvSpPr>
          <p:spPr>
            <a:xfrm>
              <a:off x="2793350" y="3028725"/>
              <a:ext cx="48250" cy="793575"/>
            </a:xfrm>
            <a:custGeom>
              <a:avLst/>
              <a:gdLst/>
              <a:ahLst/>
              <a:cxnLst/>
              <a:rect l="l" t="t" r="r" b="b"/>
              <a:pathLst>
                <a:path w="1930" h="31743" extrusionOk="0">
                  <a:moveTo>
                    <a:pt x="0" y="1"/>
                  </a:moveTo>
                  <a:lnTo>
                    <a:pt x="0" y="25085"/>
                  </a:lnTo>
                  <a:lnTo>
                    <a:pt x="965" y="31742"/>
                  </a:lnTo>
                  <a:lnTo>
                    <a:pt x="1930" y="28848"/>
                  </a:lnTo>
                  <a:lnTo>
                    <a:pt x="193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9"/>
            <p:cNvSpPr/>
            <p:nvPr/>
          </p:nvSpPr>
          <p:spPr>
            <a:xfrm>
              <a:off x="2605200" y="365950"/>
              <a:ext cx="434175" cy="508950"/>
            </a:xfrm>
            <a:custGeom>
              <a:avLst/>
              <a:gdLst/>
              <a:ahLst/>
              <a:cxnLst/>
              <a:rect l="l" t="t" r="r" b="b"/>
              <a:pathLst>
                <a:path w="17367" h="20358" extrusionOk="0">
                  <a:moveTo>
                    <a:pt x="9263" y="0"/>
                  </a:moveTo>
                  <a:cubicBezTo>
                    <a:pt x="7526" y="0"/>
                    <a:pt x="5886" y="386"/>
                    <a:pt x="4439" y="1158"/>
                  </a:cubicBezTo>
                  <a:cubicBezTo>
                    <a:pt x="2992" y="2026"/>
                    <a:pt x="1931" y="3184"/>
                    <a:pt x="1159" y="4728"/>
                  </a:cubicBezTo>
                  <a:cubicBezTo>
                    <a:pt x="387" y="6175"/>
                    <a:pt x="1" y="8008"/>
                    <a:pt x="1" y="10034"/>
                  </a:cubicBezTo>
                  <a:cubicBezTo>
                    <a:pt x="1" y="11964"/>
                    <a:pt x="290" y="13700"/>
                    <a:pt x="966" y="15340"/>
                  </a:cubicBezTo>
                  <a:cubicBezTo>
                    <a:pt x="1641" y="16980"/>
                    <a:pt x="2702" y="18235"/>
                    <a:pt x="4053" y="19103"/>
                  </a:cubicBezTo>
                  <a:cubicBezTo>
                    <a:pt x="5307" y="19971"/>
                    <a:pt x="7044" y="20357"/>
                    <a:pt x="9166" y="20357"/>
                  </a:cubicBezTo>
                  <a:cubicBezTo>
                    <a:pt x="11289" y="20357"/>
                    <a:pt x="12929" y="19778"/>
                    <a:pt x="14376" y="18717"/>
                  </a:cubicBezTo>
                  <a:cubicBezTo>
                    <a:pt x="15823" y="17559"/>
                    <a:pt x="16788" y="15919"/>
                    <a:pt x="17367" y="13797"/>
                  </a:cubicBezTo>
                  <a:lnTo>
                    <a:pt x="14762" y="13121"/>
                  </a:lnTo>
                  <a:cubicBezTo>
                    <a:pt x="14376" y="14761"/>
                    <a:pt x="13701" y="16016"/>
                    <a:pt x="12640" y="16884"/>
                  </a:cubicBezTo>
                  <a:cubicBezTo>
                    <a:pt x="11675" y="17752"/>
                    <a:pt x="10421" y="18138"/>
                    <a:pt x="8973" y="18138"/>
                  </a:cubicBezTo>
                  <a:cubicBezTo>
                    <a:pt x="7816" y="18138"/>
                    <a:pt x="6658" y="17849"/>
                    <a:pt x="5597" y="17270"/>
                  </a:cubicBezTo>
                  <a:cubicBezTo>
                    <a:pt x="4632" y="16595"/>
                    <a:pt x="3860" y="15630"/>
                    <a:pt x="3378" y="14472"/>
                  </a:cubicBezTo>
                  <a:cubicBezTo>
                    <a:pt x="2895" y="13218"/>
                    <a:pt x="2606" y="11674"/>
                    <a:pt x="2606" y="10034"/>
                  </a:cubicBezTo>
                  <a:cubicBezTo>
                    <a:pt x="2606" y="8780"/>
                    <a:pt x="2799" y="7526"/>
                    <a:pt x="3281" y="6271"/>
                  </a:cubicBezTo>
                  <a:cubicBezTo>
                    <a:pt x="3667" y="5017"/>
                    <a:pt x="4342" y="4052"/>
                    <a:pt x="5404" y="3377"/>
                  </a:cubicBezTo>
                  <a:cubicBezTo>
                    <a:pt x="6368" y="2605"/>
                    <a:pt x="7719" y="2219"/>
                    <a:pt x="9166" y="2219"/>
                  </a:cubicBezTo>
                  <a:cubicBezTo>
                    <a:pt x="10517" y="2219"/>
                    <a:pt x="11578" y="2605"/>
                    <a:pt x="12447" y="3281"/>
                  </a:cubicBezTo>
                  <a:cubicBezTo>
                    <a:pt x="13315" y="3859"/>
                    <a:pt x="13990" y="4921"/>
                    <a:pt x="14473" y="6368"/>
                  </a:cubicBezTo>
                  <a:lnTo>
                    <a:pt x="16981" y="5789"/>
                  </a:lnTo>
                  <a:cubicBezTo>
                    <a:pt x="16499" y="3956"/>
                    <a:pt x="15534" y="2509"/>
                    <a:pt x="14183" y="1544"/>
                  </a:cubicBezTo>
                  <a:cubicBezTo>
                    <a:pt x="12832" y="483"/>
                    <a:pt x="11192" y="0"/>
                    <a:pt x="9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9"/>
            <p:cNvSpPr/>
            <p:nvPr/>
          </p:nvSpPr>
          <p:spPr>
            <a:xfrm>
              <a:off x="3121375" y="375600"/>
              <a:ext cx="385925" cy="492050"/>
            </a:xfrm>
            <a:custGeom>
              <a:avLst/>
              <a:gdLst/>
              <a:ahLst/>
              <a:cxnLst/>
              <a:rect l="l" t="t" r="r" b="b"/>
              <a:pathLst>
                <a:path w="15437" h="19682" extrusionOk="0">
                  <a:moveTo>
                    <a:pt x="0" y="0"/>
                  </a:moveTo>
                  <a:lnTo>
                    <a:pt x="0" y="19682"/>
                  </a:lnTo>
                  <a:lnTo>
                    <a:pt x="2605" y="19682"/>
                  </a:lnTo>
                  <a:lnTo>
                    <a:pt x="2605" y="10420"/>
                  </a:lnTo>
                  <a:lnTo>
                    <a:pt x="12832" y="10420"/>
                  </a:lnTo>
                  <a:lnTo>
                    <a:pt x="12832" y="19682"/>
                  </a:lnTo>
                  <a:lnTo>
                    <a:pt x="15437" y="19682"/>
                  </a:lnTo>
                  <a:lnTo>
                    <a:pt x="15437" y="0"/>
                  </a:lnTo>
                  <a:lnTo>
                    <a:pt x="12832" y="0"/>
                  </a:lnTo>
                  <a:lnTo>
                    <a:pt x="12832" y="8104"/>
                  </a:lnTo>
                  <a:lnTo>
                    <a:pt x="2605" y="8104"/>
                  </a:lnTo>
                  <a:lnTo>
                    <a:pt x="26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9"/>
            <p:cNvSpPr/>
            <p:nvPr/>
          </p:nvSpPr>
          <p:spPr>
            <a:xfrm>
              <a:off x="3545875" y="626425"/>
              <a:ext cx="243625" cy="369075"/>
            </a:xfrm>
            <a:custGeom>
              <a:avLst/>
              <a:gdLst/>
              <a:ahLst/>
              <a:cxnLst/>
              <a:rect l="l" t="t" r="r" b="b"/>
              <a:pathLst>
                <a:path w="9745" h="14763" extrusionOk="0">
                  <a:moveTo>
                    <a:pt x="5210" y="1"/>
                  </a:moveTo>
                  <a:cubicBezTo>
                    <a:pt x="3763" y="1"/>
                    <a:pt x="2605" y="290"/>
                    <a:pt x="1833" y="1062"/>
                  </a:cubicBezTo>
                  <a:cubicBezTo>
                    <a:pt x="965" y="1834"/>
                    <a:pt x="483" y="2895"/>
                    <a:pt x="386" y="4246"/>
                  </a:cubicBezTo>
                  <a:lnTo>
                    <a:pt x="2219" y="4439"/>
                  </a:lnTo>
                  <a:cubicBezTo>
                    <a:pt x="2219" y="3474"/>
                    <a:pt x="2509" y="2799"/>
                    <a:pt x="2991" y="2220"/>
                  </a:cubicBezTo>
                  <a:cubicBezTo>
                    <a:pt x="3570" y="1738"/>
                    <a:pt x="4245" y="1448"/>
                    <a:pt x="5114" y="1448"/>
                  </a:cubicBezTo>
                  <a:cubicBezTo>
                    <a:pt x="5982" y="1448"/>
                    <a:pt x="6657" y="1738"/>
                    <a:pt x="7140" y="2220"/>
                  </a:cubicBezTo>
                  <a:cubicBezTo>
                    <a:pt x="7622" y="2702"/>
                    <a:pt x="7911" y="3281"/>
                    <a:pt x="7911" y="4053"/>
                  </a:cubicBezTo>
                  <a:cubicBezTo>
                    <a:pt x="7911" y="4728"/>
                    <a:pt x="7622" y="5404"/>
                    <a:pt x="7043" y="6176"/>
                  </a:cubicBezTo>
                  <a:cubicBezTo>
                    <a:pt x="6464" y="6947"/>
                    <a:pt x="5403" y="8009"/>
                    <a:pt x="3763" y="9359"/>
                  </a:cubicBezTo>
                  <a:cubicBezTo>
                    <a:pt x="2798" y="10131"/>
                    <a:pt x="2026" y="10903"/>
                    <a:pt x="1447" y="11578"/>
                  </a:cubicBezTo>
                  <a:cubicBezTo>
                    <a:pt x="869" y="12254"/>
                    <a:pt x="483" y="12833"/>
                    <a:pt x="193" y="13508"/>
                  </a:cubicBezTo>
                  <a:cubicBezTo>
                    <a:pt x="97" y="13894"/>
                    <a:pt x="0" y="14376"/>
                    <a:pt x="0" y="14762"/>
                  </a:cubicBezTo>
                  <a:lnTo>
                    <a:pt x="9744" y="14762"/>
                  </a:lnTo>
                  <a:lnTo>
                    <a:pt x="9744" y="13025"/>
                  </a:lnTo>
                  <a:lnTo>
                    <a:pt x="2509" y="13025"/>
                  </a:lnTo>
                  <a:cubicBezTo>
                    <a:pt x="2702" y="12736"/>
                    <a:pt x="2991" y="12350"/>
                    <a:pt x="3280" y="12061"/>
                  </a:cubicBezTo>
                  <a:cubicBezTo>
                    <a:pt x="3666" y="11771"/>
                    <a:pt x="4342" y="11096"/>
                    <a:pt x="5403" y="10228"/>
                  </a:cubicBezTo>
                  <a:cubicBezTo>
                    <a:pt x="6754" y="9070"/>
                    <a:pt x="7622" y="8202"/>
                    <a:pt x="8201" y="7623"/>
                  </a:cubicBezTo>
                  <a:cubicBezTo>
                    <a:pt x="8780" y="6947"/>
                    <a:pt x="9166" y="6368"/>
                    <a:pt x="9455" y="5790"/>
                  </a:cubicBezTo>
                  <a:cubicBezTo>
                    <a:pt x="9648" y="5211"/>
                    <a:pt x="9744" y="4632"/>
                    <a:pt x="9744" y="4053"/>
                  </a:cubicBezTo>
                  <a:cubicBezTo>
                    <a:pt x="9744" y="2895"/>
                    <a:pt x="9359" y="1931"/>
                    <a:pt x="8490" y="1159"/>
                  </a:cubicBezTo>
                  <a:cubicBezTo>
                    <a:pt x="7718" y="387"/>
                    <a:pt x="6561" y="1"/>
                    <a:pt x="5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9"/>
            <p:cNvSpPr/>
            <p:nvPr/>
          </p:nvSpPr>
          <p:spPr>
            <a:xfrm>
              <a:off x="3828075" y="365950"/>
              <a:ext cx="470350" cy="508950"/>
            </a:xfrm>
            <a:custGeom>
              <a:avLst/>
              <a:gdLst/>
              <a:ahLst/>
              <a:cxnLst/>
              <a:rect l="l" t="t" r="r" b="b"/>
              <a:pathLst>
                <a:path w="18814" h="20358" extrusionOk="0">
                  <a:moveTo>
                    <a:pt x="9455" y="2219"/>
                  </a:moveTo>
                  <a:cubicBezTo>
                    <a:pt x="10806" y="2219"/>
                    <a:pt x="11963" y="2605"/>
                    <a:pt x="13025" y="3281"/>
                  </a:cubicBezTo>
                  <a:cubicBezTo>
                    <a:pt x="13989" y="3859"/>
                    <a:pt x="14858" y="4824"/>
                    <a:pt x="15340" y="5982"/>
                  </a:cubicBezTo>
                  <a:cubicBezTo>
                    <a:pt x="15919" y="7236"/>
                    <a:pt x="16208" y="8587"/>
                    <a:pt x="16208" y="10227"/>
                  </a:cubicBezTo>
                  <a:cubicBezTo>
                    <a:pt x="16208" y="12735"/>
                    <a:pt x="15533" y="14665"/>
                    <a:pt x="14279" y="16112"/>
                  </a:cubicBezTo>
                  <a:cubicBezTo>
                    <a:pt x="13025" y="17463"/>
                    <a:pt x="11384" y="18138"/>
                    <a:pt x="9455" y="18138"/>
                  </a:cubicBezTo>
                  <a:cubicBezTo>
                    <a:pt x="7525" y="18138"/>
                    <a:pt x="5885" y="17463"/>
                    <a:pt x="4631" y="16112"/>
                  </a:cubicBezTo>
                  <a:cubicBezTo>
                    <a:pt x="3377" y="14761"/>
                    <a:pt x="2701" y="12832"/>
                    <a:pt x="2701" y="10516"/>
                  </a:cubicBezTo>
                  <a:cubicBezTo>
                    <a:pt x="2701" y="7526"/>
                    <a:pt x="3377" y="5403"/>
                    <a:pt x="4727" y="4149"/>
                  </a:cubicBezTo>
                  <a:cubicBezTo>
                    <a:pt x="6078" y="2895"/>
                    <a:pt x="7622" y="2219"/>
                    <a:pt x="9455" y="2219"/>
                  </a:cubicBezTo>
                  <a:close/>
                  <a:moveTo>
                    <a:pt x="9455" y="0"/>
                  </a:moveTo>
                  <a:cubicBezTo>
                    <a:pt x="6657" y="0"/>
                    <a:pt x="4438" y="965"/>
                    <a:pt x="2701" y="2798"/>
                  </a:cubicBezTo>
                  <a:cubicBezTo>
                    <a:pt x="868" y="4631"/>
                    <a:pt x="0" y="7236"/>
                    <a:pt x="0" y="10420"/>
                  </a:cubicBezTo>
                  <a:cubicBezTo>
                    <a:pt x="0" y="12157"/>
                    <a:pt x="386" y="13797"/>
                    <a:pt x="1158" y="15340"/>
                  </a:cubicBezTo>
                  <a:cubicBezTo>
                    <a:pt x="1930" y="16884"/>
                    <a:pt x="2991" y="18138"/>
                    <a:pt x="4438" y="19006"/>
                  </a:cubicBezTo>
                  <a:cubicBezTo>
                    <a:pt x="5885" y="19971"/>
                    <a:pt x="7622" y="20357"/>
                    <a:pt x="9455" y="20357"/>
                  </a:cubicBezTo>
                  <a:cubicBezTo>
                    <a:pt x="11191" y="20357"/>
                    <a:pt x="12735" y="19971"/>
                    <a:pt x="14182" y="19199"/>
                  </a:cubicBezTo>
                  <a:cubicBezTo>
                    <a:pt x="15726" y="18331"/>
                    <a:pt x="16884" y="17173"/>
                    <a:pt x="17655" y="15630"/>
                  </a:cubicBezTo>
                  <a:cubicBezTo>
                    <a:pt x="18427" y="13990"/>
                    <a:pt x="18813" y="12253"/>
                    <a:pt x="18813" y="10227"/>
                  </a:cubicBezTo>
                  <a:cubicBezTo>
                    <a:pt x="18813" y="8297"/>
                    <a:pt x="18427" y="6464"/>
                    <a:pt x="17752" y="4921"/>
                  </a:cubicBezTo>
                  <a:cubicBezTo>
                    <a:pt x="16980" y="3377"/>
                    <a:pt x="15822" y="2219"/>
                    <a:pt x="14375" y="1351"/>
                  </a:cubicBezTo>
                  <a:cubicBezTo>
                    <a:pt x="12928" y="483"/>
                    <a:pt x="11288" y="0"/>
                    <a:pt x="94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9"/>
            <p:cNvSpPr/>
            <p:nvPr/>
          </p:nvSpPr>
          <p:spPr>
            <a:xfrm>
              <a:off x="4385225" y="375600"/>
              <a:ext cx="385925" cy="492050"/>
            </a:xfrm>
            <a:custGeom>
              <a:avLst/>
              <a:gdLst/>
              <a:ahLst/>
              <a:cxnLst/>
              <a:rect l="l" t="t" r="r" b="b"/>
              <a:pathLst>
                <a:path w="15437" h="19682" extrusionOk="0">
                  <a:moveTo>
                    <a:pt x="0" y="0"/>
                  </a:moveTo>
                  <a:lnTo>
                    <a:pt x="0" y="19682"/>
                  </a:lnTo>
                  <a:lnTo>
                    <a:pt x="2605" y="19682"/>
                  </a:lnTo>
                  <a:lnTo>
                    <a:pt x="2605" y="10420"/>
                  </a:lnTo>
                  <a:lnTo>
                    <a:pt x="12832" y="10420"/>
                  </a:lnTo>
                  <a:lnTo>
                    <a:pt x="12832" y="19682"/>
                  </a:lnTo>
                  <a:lnTo>
                    <a:pt x="15437" y="19682"/>
                  </a:lnTo>
                  <a:lnTo>
                    <a:pt x="15437" y="0"/>
                  </a:lnTo>
                  <a:lnTo>
                    <a:pt x="12832" y="0"/>
                  </a:lnTo>
                  <a:lnTo>
                    <a:pt x="12832" y="8104"/>
                  </a:lnTo>
                  <a:lnTo>
                    <a:pt x="2605" y="8104"/>
                  </a:lnTo>
                  <a:lnTo>
                    <a:pt x="26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9"/>
            <p:cNvSpPr/>
            <p:nvPr/>
          </p:nvSpPr>
          <p:spPr>
            <a:xfrm>
              <a:off x="2793350" y="940000"/>
              <a:ext cx="48250" cy="793550"/>
            </a:xfrm>
            <a:custGeom>
              <a:avLst/>
              <a:gdLst/>
              <a:ahLst/>
              <a:cxnLst/>
              <a:rect l="l" t="t" r="r" b="b"/>
              <a:pathLst>
                <a:path w="1930" h="31742" extrusionOk="0">
                  <a:moveTo>
                    <a:pt x="0" y="0"/>
                  </a:moveTo>
                  <a:lnTo>
                    <a:pt x="0" y="31355"/>
                  </a:lnTo>
                  <a:lnTo>
                    <a:pt x="965" y="31741"/>
                  </a:lnTo>
                  <a:lnTo>
                    <a:pt x="1930" y="30777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 panose="02040503050406030204" pitchFamily="18" charset="0"/>
                <a:ea typeface="Cambria" panose="02040503050406030204" pitchFamily="18" charset="0"/>
              </a:rPr>
              <a:t>6</a:t>
            </a:fld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1" name="Google Shape;181;p30"/>
          <p:cNvSpPr txBox="1"/>
          <p:nvPr/>
        </p:nvSpPr>
        <p:spPr>
          <a:xfrm>
            <a:off x="981361" y="2279250"/>
            <a:ext cx="3419058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In </a:t>
            </a:r>
            <a:r>
              <a:rPr lang="en" sz="13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β-glucose</a:t>
            </a:r>
            <a:r>
              <a:rPr lang="en" sz="13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, the OH groups</a:t>
            </a:r>
            <a:r>
              <a:rPr lang="en" sz="1300" dirty="0">
                <a:solidFill>
                  <a:srgbClr val="3FA9F5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13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are positioned on </a:t>
            </a:r>
            <a:r>
              <a:rPr lang="en" sz="13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different planes</a:t>
            </a:r>
            <a:r>
              <a:rPr lang="en" sz="13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of the molecule.</a:t>
            </a:r>
            <a:endParaRPr sz="13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82" name="Google Shape;182;p30"/>
          <p:cNvGrpSpPr/>
          <p:nvPr/>
        </p:nvGrpSpPr>
        <p:grpSpPr>
          <a:xfrm>
            <a:off x="4939350" y="951762"/>
            <a:ext cx="2999383" cy="3239980"/>
            <a:chOff x="1536725" y="365950"/>
            <a:chExt cx="4510350" cy="4872150"/>
          </a:xfrm>
        </p:grpSpPr>
        <p:sp>
          <p:nvSpPr>
            <p:cNvPr id="183" name="Google Shape;183;p30"/>
            <p:cNvSpPr/>
            <p:nvPr/>
          </p:nvSpPr>
          <p:spPr>
            <a:xfrm>
              <a:off x="2735450" y="3749900"/>
              <a:ext cx="1560550" cy="147150"/>
            </a:xfrm>
            <a:custGeom>
              <a:avLst/>
              <a:gdLst/>
              <a:ahLst/>
              <a:cxnLst/>
              <a:rect l="l" t="t" r="r" b="b"/>
              <a:pathLst>
                <a:path w="62422" h="5886" extrusionOk="0">
                  <a:moveTo>
                    <a:pt x="4246" y="1"/>
                  </a:moveTo>
                  <a:lnTo>
                    <a:pt x="3281" y="2895"/>
                  </a:lnTo>
                  <a:lnTo>
                    <a:pt x="1" y="5886"/>
                  </a:lnTo>
                  <a:lnTo>
                    <a:pt x="61457" y="5886"/>
                  </a:lnTo>
                  <a:lnTo>
                    <a:pt x="62422" y="2895"/>
                  </a:lnTo>
                  <a:lnTo>
                    <a:pt x="590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0"/>
            <p:cNvSpPr/>
            <p:nvPr/>
          </p:nvSpPr>
          <p:spPr>
            <a:xfrm>
              <a:off x="1773100" y="2777900"/>
              <a:ext cx="1044375" cy="1119150"/>
            </a:xfrm>
            <a:custGeom>
              <a:avLst/>
              <a:gdLst/>
              <a:ahLst/>
              <a:cxnLst/>
              <a:rect l="l" t="t" r="r" b="b"/>
              <a:pathLst>
                <a:path w="41775" h="44766" extrusionOk="0">
                  <a:moveTo>
                    <a:pt x="0" y="0"/>
                  </a:moveTo>
                  <a:lnTo>
                    <a:pt x="965" y="2605"/>
                  </a:lnTo>
                  <a:lnTo>
                    <a:pt x="38495" y="44766"/>
                  </a:lnTo>
                  <a:lnTo>
                    <a:pt x="41775" y="41775"/>
                  </a:lnTo>
                  <a:lnTo>
                    <a:pt x="40810" y="35118"/>
                  </a:lnTo>
                  <a:lnTo>
                    <a:pt x="13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0"/>
            <p:cNvSpPr/>
            <p:nvPr/>
          </p:nvSpPr>
          <p:spPr>
            <a:xfrm>
              <a:off x="1746550" y="1723875"/>
              <a:ext cx="1080575" cy="1054050"/>
            </a:xfrm>
            <a:custGeom>
              <a:avLst/>
              <a:gdLst/>
              <a:ahLst/>
              <a:cxnLst/>
              <a:rect l="l" t="t" r="r" b="b"/>
              <a:pathLst>
                <a:path w="43223" h="42162" extrusionOk="0">
                  <a:moveTo>
                    <a:pt x="41872" y="0"/>
                  </a:moveTo>
                  <a:lnTo>
                    <a:pt x="1" y="41775"/>
                  </a:lnTo>
                  <a:lnTo>
                    <a:pt x="1062" y="42161"/>
                  </a:lnTo>
                  <a:lnTo>
                    <a:pt x="2413" y="42161"/>
                  </a:lnTo>
                  <a:lnTo>
                    <a:pt x="43223" y="1351"/>
                  </a:lnTo>
                  <a:lnTo>
                    <a:pt x="42837" y="386"/>
                  </a:lnTo>
                  <a:lnTo>
                    <a:pt x="4187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0"/>
            <p:cNvSpPr/>
            <p:nvPr/>
          </p:nvSpPr>
          <p:spPr>
            <a:xfrm>
              <a:off x="4059600" y="1504375"/>
              <a:ext cx="470375" cy="508950"/>
            </a:xfrm>
            <a:custGeom>
              <a:avLst/>
              <a:gdLst/>
              <a:ahLst/>
              <a:cxnLst/>
              <a:rect l="l" t="t" r="r" b="b"/>
              <a:pathLst>
                <a:path w="18815" h="20358" extrusionOk="0">
                  <a:moveTo>
                    <a:pt x="9456" y="2220"/>
                  </a:moveTo>
                  <a:cubicBezTo>
                    <a:pt x="10710" y="2220"/>
                    <a:pt x="11868" y="2509"/>
                    <a:pt x="12929" y="3185"/>
                  </a:cubicBezTo>
                  <a:cubicBezTo>
                    <a:pt x="13990" y="3860"/>
                    <a:pt x="14762" y="4728"/>
                    <a:pt x="15341" y="5983"/>
                  </a:cubicBezTo>
                  <a:cubicBezTo>
                    <a:pt x="15823" y="7140"/>
                    <a:pt x="16113" y="8587"/>
                    <a:pt x="16113" y="10131"/>
                  </a:cubicBezTo>
                  <a:cubicBezTo>
                    <a:pt x="16113" y="12736"/>
                    <a:pt x="15534" y="14666"/>
                    <a:pt x="14183" y="16016"/>
                  </a:cubicBezTo>
                  <a:cubicBezTo>
                    <a:pt x="12929" y="17367"/>
                    <a:pt x="11385" y="18139"/>
                    <a:pt x="9359" y="18139"/>
                  </a:cubicBezTo>
                  <a:cubicBezTo>
                    <a:pt x="7430" y="18139"/>
                    <a:pt x="5886" y="17367"/>
                    <a:pt x="4535" y="16016"/>
                  </a:cubicBezTo>
                  <a:cubicBezTo>
                    <a:pt x="3281" y="14666"/>
                    <a:pt x="2702" y="12832"/>
                    <a:pt x="2702" y="10421"/>
                  </a:cubicBezTo>
                  <a:cubicBezTo>
                    <a:pt x="2702" y="7526"/>
                    <a:pt x="3378" y="5404"/>
                    <a:pt x="4632" y="4053"/>
                  </a:cubicBezTo>
                  <a:cubicBezTo>
                    <a:pt x="5983" y="2799"/>
                    <a:pt x="7623" y="2220"/>
                    <a:pt x="9456" y="2220"/>
                  </a:cubicBezTo>
                  <a:close/>
                  <a:moveTo>
                    <a:pt x="9456" y="1"/>
                  </a:moveTo>
                  <a:cubicBezTo>
                    <a:pt x="6658" y="1"/>
                    <a:pt x="4342" y="869"/>
                    <a:pt x="2606" y="2702"/>
                  </a:cubicBezTo>
                  <a:cubicBezTo>
                    <a:pt x="869" y="4632"/>
                    <a:pt x="1" y="7140"/>
                    <a:pt x="1" y="10421"/>
                  </a:cubicBezTo>
                  <a:cubicBezTo>
                    <a:pt x="1" y="12157"/>
                    <a:pt x="387" y="13797"/>
                    <a:pt x="1062" y="15341"/>
                  </a:cubicBezTo>
                  <a:cubicBezTo>
                    <a:pt x="1834" y="16885"/>
                    <a:pt x="2992" y="18139"/>
                    <a:pt x="4439" y="19007"/>
                  </a:cubicBezTo>
                  <a:cubicBezTo>
                    <a:pt x="5886" y="19875"/>
                    <a:pt x="7526" y="20358"/>
                    <a:pt x="9359" y="20358"/>
                  </a:cubicBezTo>
                  <a:cubicBezTo>
                    <a:pt x="11096" y="20358"/>
                    <a:pt x="12736" y="19972"/>
                    <a:pt x="14183" y="19104"/>
                  </a:cubicBezTo>
                  <a:cubicBezTo>
                    <a:pt x="15630" y="18332"/>
                    <a:pt x="16788" y="17077"/>
                    <a:pt x="17560" y="15534"/>
                  </a:cubicBezTo>
                  <a:cubicBezTo>
                    <a:pt x="18428" y="13990"/>
                    <a:pt x="18814" y="12157"/>
                    <a:pt x="18814" y="10228"/>
                  </a:cubicBezTo>
                  <a:cubicBezTo>
                    <a:pt x="18814" y="8202"/>
                    <a:pt x="18428" y="6465"/>
                    <a:pt x="17656" y="4921"/>
                  </a:cubicBezTo>
                  <a:cubicBezTo>
                    <a:pt x="16885" y="3378"/>
                    <a:pt x="15823" y="2123"/>
                    <a:pt x="14280" y="1255"/>
                  </a:cubicBezTo>
                  <a:cubicBezTo>
                    <a:pt x="12832" y="387"/>
                    <a:pt x="11192" y="1"/>
                    <a:pt x="94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0"/>
            <p:cNvSpPr/>
            <p:nvPr/>
          </p:nvSpPr>
          <p:spPr>
            <a:xfrm>
              <a:off x="2817450" y="1709400"/>
              <a:ext cx="1177075" cy="48275"/>
            </a:xfrm>
            <a:custGeom>
              <a:avLst/>
              <a:gdLst/>
              <a:ahLst/>
              <a:cxnLst/>
              <a:rect l="l" t="t" r="r" b="b"/>
              <a:pathLst>
                <a:path w="47083" h="1931" extrusionOk="0">
                  <a:moveTo>
                    <a:pt x="966" y="1"/>
                  </a:moveTo>
                  <a:lnTo>
                    <a:pt x="1" y="965"/>
                  </a:lnTo>
                  <a:lnTo>
                    <a:pt x="387" y="1930"/>
                  </a:lnTo>
                  <a:lnTo>
                    <a:pt x="47082" y="1930"/>
                  </a:lnTo>
                  <a:lnTo>
                    <a:pt x="470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0"/>
            <p:cNvSpPr/>
            <p:nvPr/>
          </p:nvSpPr>
          <p:spPr>
            <a:xfrm>
              <a:off x="4510650" y="1950600"/>
              <a:ext cx="829725" cy="827325"/>
            </a:xfrm>
            <a:custGeom>
              <a:avLst/>
              <a:gdLst/>
              <a:ahLst/>
              <a:cxnLst/>
              <a:rect l="l" t="t" r="r" b="b"/>
              <a:pathLst>
                <a:path w="33189" h="33093" extrusionOk="0">
                  <a:moveTo>
                    <a:pt x="1447" y="0"/>
                  </a:moveTo>
                  <a:lnTo>
                    <a:pt x="0" y="1447"/>
                  </a:lnTo>
                  <a:lnTo>
                    <a:pt x="31741" y="33092"/>
                  </a:lnTo>
                  <a:lnTo>
                    <a:pt x="33189" y="33092"/>
                  </a:lnTo>
                  <a:lnTo>
                    <a:pt x="32127" y="30777"/>
                  </a:lnTo>
                  <a:lnTo>
                    <a:pt x="144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0"/>
            <p:cNvSpPr/>
            <p:nvPr/>
          </p:nvSpPr>
          <p:spPr>
            <a:xfrm>
              <a:off x="4211575" y="2777900"/>
              <a:ext cx="1152925" cy="1181875"/>
            </a:xfrm>
            <a:custGeom>
              <a:avLst/>
              <a:gdLst/>
              <a:ahLst/>
              <a:cxnLst/>
              <a:rect l="l" t="t" r="r" b="b"/>
              <a:pathLst>
                <a:path w="46117" h="47275" extrusionOk="0">
                  <a:moveTo>
                    <a:pt x="43704" y="0"/>
                  </a:moveTo>
                  <a:lnTo>
                    <a:pt x="0" y="38881"/>
                  </a:lnTo>
                  <a:lnTo>
                    <a:pt x="3377" y="41775"/>
                  </a:lnTo>
                  <a:lnTo>
                    <a:pt x="4342" y="47274"/>
                  </a:lnTo>
                  <a:lnTo>
                    <a:pt x="46116" y="386"/>
                  </a:lnTo>
                  <a:lnTo>
                    <a:pt x="4515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0"/>
            <p:cNvSpPr/>
            <p:nvPr/>
          </p:nvSpPr>
          <p:spPr>
            <a:xfrm>
              <a:off x="4059600" y="4729150"/>
              <a:ext cx="470375" cy="508950"/>
            </a:xfrm>
            <a:custGeom>
              <a:avLst/>
              <a:gdLst/>
              <a:ahLst/>
              <a:cxnLst/>
              <a:rect l="l" t="t" r="r" b="b"/>
              <a:pathLst>
                <a:path w="18815" h="20358" extrusionOk="0">
                  <a:moveTo>
                    <a:pt x="9456" y="2316"/>
                  </a:moveTo>
                  <a:cubicBezTo>
                    <a:pt x="10710" y="2316"/>
                    <a:pt x="11868" y="2606"/>
                    <a:pt x="12929" y="3281"/>
                  </a:cubicBezTo>
                  <a:cubicBezTo>
                    <a:pt x="13990" y="3956"/>
                    <a:pt x="14762" y="4825"/>
                    <a:pt x="15341" y="6079"/>
                  </a:cubicBezTo>
                  <a:cubicBezTo>
                    <a:pt x="15823" y="7237"/>
                    <a:pt x="16113" y="8587"/>
                    <a:pt x="16113" y="10228"/>
                  </a:cubicBezTo>
                  <a:cubicBezTo>
                    <a:pt x="16113" y="12736"/>
                    <a:pt x="15534" y="14762"/>
                    <a:pt x="14183" y="16113"/>
                  </a:cubicBezTo>
                  <a:cubicBezTo>
                    <a:pt x="12929" y="17463"/>
                    <a:pt x="11385" y="18139"/>
                    <a:pt x="9359" y="18139"/>
                  </a:cubicBezTo>
                  <a:cubicBezTo>
                    <a:pt x="7430" y="18139"/>
                    <a:pt x="5886" y="17463"/>
                    <a:pt x="4535" y="16113"/>
                  </a:cubicBezTo>
                  <a:cubicBezTo>
                    <a:pt x="3281" y="14762"/>
                    <a:pt x="2702" y="12929"/>
                    <a:pt x="2702" y="10517"/>
                  </a:cubicBezTo>
                  <a:cubicBezTo>
                    <a:pt x="2702" y="7526"/>
                    <a:pt x="3378" y="5404"/>
                    <a:pt x="4632" y="4149"/>
                  </a:cubicBezTo>
                  <a:cubicBezTo>
                    <a:pt x="5983" y="2895"/>
                    <a:pt x="7623" y="2316"/>
                    <a:pt x="9456" y="2316"/>
                  </a:cubicBezTo>
                  <a:close/>
                  <a:moveTo>
                    <a:pt x="9456" y="1"/>
                  </a:moveTo>
                  <a:cubicBezTo>
                    <a:pt x="6658" y="1"/>
                    <a:pt x="4342" y="966"/>
                    <a:pt x="2606" y="2799"/>
                  </a:cubicBezTo>
                  <a:cubicBezTo>
                    <a:pt x="869" y="4632"/>
                    <a:pt x="1" y="7237"/>
                    <a:pt x="1" y="10517"/>
                  </a:cubicBezTo>
                  <a:cubicBezTo>
                    <a:pt x="1" y="12254"/>
                    <a:pt x="387" y="13894"/>
                    <a:pt x="1062" y="15437"/>
                  </a:cubicBezTo>
                  <a:cubicBezTo>
                    <a:pt x="1834" y="16981"/>
                    <a:pt x="2992" y="18139"/>
                    <a:pt x="4439" y="19103"/>
                  </a:cubicBezTo>
                  <a:cubicBezTo>
                    <a:pt x="5886" y="19972"/>
                    <a:pt x="7526" y="20358"/>
                    <a:pt x="9359" y="20358"/>
                  </a:cubicBezTo>
                  <a:cubicBezTo>
                    <a:pt x="11096" y="20358"/>
                    <a:pt x="12736" y="19972"/>
                    <a:pt x="14183" y="19200"/>
                  </a:cubicBezTo>
                  <a:cubicBezTo>
                    <a:pt x="15630" y="18428"/>
                    <a:pt x="16788" y="17174"/>
                    <a:pt x="17560" y="15630"/>
                  </a:cubicBezTo>
                  <a:cubicBezTo>
                    <a:pt x="18428" y="13990"/>
                    <a:pt x="18814" y="12254"/>
                    <a:pt x="18814" y="10228"/>
                  </a:cubicBezTo>
                  <a:cubicBezTo>
                    <a:pt x="18814" y="8298"/>
                    <a:pt x="18428" y="6561"/>
                    <a:pt x="17656" y="4921"/>
                  </a:cubicBezTo>
                  <a:cubicBezTo>
                    <a:pt x="16885" y="3378"/>
                    <a:pt x="15823" y="2220"/>
                    <a:pt x="14280" y="1352"/>
                  </a:cubicBezTo>
                  <a:cubicBezTo>
                    <a:pt x="12832" y="483"/>
                    <a:pt x="11192" y="1"/>
                    <a:pt x="94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0"/>
            <p:cNvSpPr/>
            <p:nvPr/>
          </p:nvSpPr>
          <p:spPr>
            <a:xfrm>
              <a:off x="4616775" y="4738800"/>
              <a:ext cx="385925" cy="492075"/>
            </a:xfrm>
            <a:custGeom>
              <a:avLst/>
              <a:gdLst/>
              <a:ahLst/>
              <a:cxnLst/>
              <a:rect l="l" t="t" r="r" b="b"/>
              <a:pathLst>
                <a:path w="15437" h="19683" extrusionOk="0">
                  <a:moveTo>
                    <a:pt x="0" y="1"/>
                  </a:moveTo>
                  <a:lnTo>
                    <a:pt x="0" y="19682"/>
                  </a:lnTo>
                  <a:lnTo>
                    <a:pt x="2605" y="19682"/>
                  </a:lnTo>
                  <a:lnTo>
                    <a:pt x="2605" y="10420"/>
                  </a:lnTo>
                  <a:lnTo>
                    <a:pt x="12735" y="10420"/>
                  </a:lnTo>
                  <a:lnTo>
                    <a:pt x="12735" y="19682"/>
                  </a:lnTo>
                  <a:lnTo>
                    <a:pt x="15437" y="19682"/>
                  </a:lnTo>
                  <a:lnTo>
                    <a:pt x="15437" y="1"/>
                  </a:lnTo>
                  <a:lnTo>
                    <a:pt x="12735" y="1"/>
                  </a:lnTo>
                  <a:lnTo>
                    <a:pt x="12735" y="8105"/>
                  </a:lnTo>
                  <a:lnTo>
                    <a:pt x="2605" y="8105"/>
                  </a:lnTo>
                  <a:lnTo>
                    <a:pt x="26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0"/>
            <p:cNvSpPr/>
            <p:nvPr/>
          </p:nvSpPr>
          <p:spPr>
            <a:xfrm>
              <a:off x="4271850" y="3822275"/>
              <a:ext cx="48275" cy="844200"/>
            </a:xfrm>
            <a:custGeom>
              <a:avLst/>
              <a:gdLst/>
              <a:ahLst/>
              <a:cxnLst/>
              <a:rect l="l" t="t" r="r" b="b"/>
              <a:pathLst>
                <a:path w="1931" h="33768" extrusionOk="0">
                  <a:moveTo>
                    <a:pt x="966" y="0"/>
                  </a:moveTo>
                  <a:lnTo>
                    <a:pt x="1" y="2991"/>
                  </a:lnTo>
                  <a:lnTo>
                    <a:pt x="1" y="33767"/>
                  </a:lnTo>
                  <a:lnTo>
                    <a:pt x="1931" y="33767"/>
                  </a:lnTo>
                  <a:lnTo>
                    <a:pt x="1931" y="5499"/>
                  </a:lnTo>
                  <a:lnTo>
                    <a:pt x="9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0"/>
            <p:cNvSpPr/>
            <p:nvPr/>
          </p:nvSpPr>
          <p:spPr>
            <a:xfrm>
              <a:off x="5103975" y="1412725"/>
              <a:ext cx="470350" cy="508950"/>
            </a:xfrm>
            <a:custGeom>
              <a:avLst/>
              <a:gdLst/>
              <a:ahLst/>
              <a:cxnLst/>
              <a:rect l="l" t="t" r="r" b="b"/>
              <a:pathLst>
                <a:path w="18814" h="20358" extrusionOk="0">
                  <a:moveTo>
                    <a:pt x="9456" y="2220"/>
                  </a:moveTo>
                  <a:cubicBezTo>
                    <a:pt x="10806" y="2220"/>
                    <a:pt x="11964" y="2509"/>
                    <a:pt x="13025" y="3185"/>
                  </a:cubicBezTo>
                  <a:cubicBezTo>
                    <a:pt x="13990" y="3860"/>
                    <a:pt x="14858" y="4728"/>
                    <a:pt x="15341" y="5982"/>
                  </a:cubicBezTo>
                  <a:cubicBezTo>
                    <a:pt x="15920" y="7140"/>
                    <a:pt x="16209" y="8587"/>
                    <a:pt x="16209" y="10131"/>
                  </a:cubicBezTo>
                  <a:cubicBezTo>
                    <a:pt x="16209" y="12736"/>
                    <a:pt x="15534" y="14665"/>
                    <a:pt x="14279" y="16016"/>
                  </a:cubicBezTo>
                  <a:cubicBezTo>
                    <a:pt x="13025" y="17367"/>
                    <a:pt x="11385" y="18139"/>
                    <a:pt x="9456" y="18139"/>
                  </a:cubicBezTo>
                  <a:cubicBezTo>
                    <a:pt x="7526" y="18139"/>
                    <a:pt x="5886" y="17367"/>
                    <a:pt x="4632" y="16016"/>
                  </a:cubicBezTo>
                  <a:cubicBezTo>
                    <a:pt x="3377" y="14665"/>
                    <a:pt x="2702" y="12832"/>
                    <a:pt x="2702" y="10420"/>
                  </a:cubicBezTo>
                  <a:cubicBezTo>
                    <a:pt x="2702" y="7526"/>
                    <a:pt x="3377" y="5404"/>
                    <a:pt x="4728" y="4053"/>
                  </a:cubicBezTo>
                  <a:cubicBezTo>
                    <a:pt x="6079" y="2799"/>
                    <a:pt x="7622" y="2220"/>
                    <a:pt x="9456" y="2220"/>
                  </a:cubicBezTo>
                  <a:close/>
                  <a:moveTo>
                    <a:pt x="9456" y="1"/>
                  </a:moveTo>
                  <a:cubicBezTo>
                    <a:pt x="6658" y="1"/>
                    <a:pt x="4439" y="869"/>
                    <a:pt x="2702" y="2702"/>
                  </a:cubicBezTo>
                  <a:cubicBezTo>
                    <a:pt x="869" y="4632"/>
                    <a:pt x="1" y="7140"/>
                    <a:pt x="1" y="10420"/>
                  </a:cubicBezTo>
                  <a:cubicBezTo>
                    <a:pt x="1" y="12157"/>
                    <a:pt x="387" y="13797"/>
                    <a:pt x="1158" y="15341"/>
                  </a:cubicBezTo>
                  <a:cubicBezTo>
                    <a:pt x="1930" y="16884"/>
                    <a:pt x="2992" y="18139"/>
                    <a:pt x="4439" y="19007"/>
                  </a:cubicBezTo>
                  <a:cubicBezTo>
                    <a:pt x="5886" y="19875"/>
                    <a:pt x="7622" y="20358"/>
                    <a:pt x="9456" y="20358"/>
                  </a:cubicBezTo>
                  <a:cubicBezTo>
                    <a:pt x="11192" y="20358"/>
                    <a:pt x="12736" y="19972"/>
                    <a:pt x="14183" y="19103"/>
                  </a:cubicBezTo>
                  <a:cubicBezTo>
                    <a:pt x="15727" y="18332"/>
                    <a:pt x="16884" y="17077"/>
                    <a:pt x="17656" y="15534"/>
                  </a:cubicBezTo>
                  <a:cubicBezTo>
                    <a:pt x="18428" y="13990"/>
                    <a:pt x="18814" y="12157"/>
                    <a:pt x="18814" y="10227"/>
                  </a:cubicBezTo>
                  <a:cubicBezTo>
                    <a:pt x="18814" y="8201"/>
                    <a:pt x="18428" y="6465"/>
                    <a:pt x="17753" y="4921"/>
                  </a:cubicBezTo>
                  <a:cubicBezTo>
                    <a:pt x="16981" y="3377"/>
                    <a:pt x="15823" y="2123"/>
                    <a:pt x="14376" y="1255"/>
                  </a:cubicBezTo>
                  <a:cubicBezTo>
                    <a:pt x="12929" y="387"/>
                    <a:pt x="11289" y="1"/>
                    <a:pt x="9456" y="1"/>
                  </a:cubicBezTo>
                  <a:close/>
                </a:path>
              </a:pathLst>
            </a:custGeom>
            <a:solidFill>
              <a:srgbClr val="E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0"/>
            <p:cNvSpPr/>
            <p:nvPr/>
          </p:nvSpPr>
          <p:spPr>
            <a:xfrm>
              <a:off x="5661150" y="1419975"/>
              <a:ext cx="385925" cy="492050"/>
            </a:xfrm>
            <a:custGeom>
              <a:avLst/>
              <a:gdLst/>
              <a:ahLst/>
              <a:cxnLst/>
              <a:rect l="l" t="t" r="r" b="b"/>
              <a:pathLst>
                <a:path w="15437" h="19682" extrusionOk="0">
                  <a:moveTo>
                    <a:pt x="0" y="0"/>
                  </a:moveTo>
                  <a:lnTo>
                    <a:pt x="0" y="19682"/>
                  </a:lnTo>
                  <a:lnTo>
                    <a:pt x="2605" y="19682"/>
                  </a:lnTo>
                  <a:lnTo>
                    <a:pt x="2605" y="10420"/>
                  </a:lnTo>
                  <a:lnTo>
                    <a:pt x="12832" y="10420"/>
                  </a:lnTo>
                  <a:lnTo>
                    <a:pt x="12832" y="19682"/>
                  </a:lnTo>
                  <a:lnTo>
                    <a:pt x="15436" y="19682"/>
                  </a:lnTo>
                  <a:lnTo>
                    <a:pt x="15436" y="0"/>
                  </a:lnTo>
                  <a:lnTo>
                    <a:pt x="12832" y="0"/>
                  </a:lnTo>
                  <a:lnTo>
                    <a:pt x="12832" y="8104"/>
                  </a:lnTo>
                  <a:lnTo>
                    <a:pt x="2605" y="8104"/>
                  </a:lnTo>
                  <a:lnTo>
                    <a:pt x="2605" y="0"/>
                  </a:lnTo>
                  <a:close/>
                </a:path>
              </a:pathLst>
            </a:custGeom>
            <a:solidFill>
              <a:srgbClr val="E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0"/>
            <p:cNvSpPr/>
            <p:nvPr/>
          </p:nvSpPr>
          <p:spPr>
            <a:xfrm>
              <a:off x="5313825" y="1984375"/>
              <a:ext cx="50675" cy="803200"/>
            </a:xfrm>
            <a:custGeom>
              <a:avLst/>
              <a:gdLst/>
              <a:ahLst/>
              <a:cxnLst/>
              <a:rect l="l" t="t" r="r" b="b"/>
              <a:pathLst>
                <a:path w="2027" h="32128" extrusionOk="0">
                  <a:moveTo>
                    <a:pt x="0" y="0"/>
                  </a:moveTo>
                  <a:lnTo>
                    <a:pt x="0" y="29426"/>
                  </a:lnTo>
                  <a:lnTo>
                    <a:pt x="1062" y="31741"/>
                  </a:lnTo>
                  <a:lnTo>
                    <a:pt x="2026" y="32127"/>
                  </a:lnTo>
                  <a:lnTo>
                    <a:pt x="20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0"/>
            <p:cNvSpPr/>
            <p:nvPr/>
          </p:nvSpPr>
          <p:spPr>
            <a:xfrm>
              <a:off x="1536725" y="3684775"/>
              <a:ext cx="470350" cy="508950"/>
            </a:xfrm>
            <a:custGeom>
              <a:avLst/>
              <a:gdLst/>
              <a:ahLst/>
              <a:cxnLst/>
              <a:rect l="l" t="t" r="r" b="b"/>
              <a:pathLst>
                <a:path w="18814" h="20358" extrusionOk="0">
                  <a:moveTo>
                    <a:pt x="9455" y="2220"/>
                  </a:moveTo>
                  <a:cubicBezTo>
                    <a:pt x="10806" y="2220"/>
                    <a:pt x="11964" y="2509"/>
                    <a:pt x="12928" y="3185"/>
                  </a:cubicBezTo>
                  <a:cubicBezTo>
                    <a:pt x="13990" y="3860"/>
                    <a:pt x="14858" y="4825"/>
                    <a:pt x="15340" y="5983"/>
                  </a:cubicBezTo>
                  <a:cubicBezTo>
                    <a:pt x="15919" y="7237"/>
                    <a:pt x="16209" y="8587"/>
                    <a:pt x="16209" y="10228"/>
                  </a:cubicBezTo>
                  <a:cubicBezTo>
                    <a:pt x="16209" y="12736"/>
                    <a:pt x="15533" y="14666"/>
                    <a:pt x="14279" y="16016"/>
                  </a:cubicBezTo>
                  <a:cubicBezTo>
                    <a:pt x="13025" y="17463"/>
                    <a:pt x="11385" y="18139"/>
                    <a:pt x="9455" y="18139"/>
                  </a:cubicBezTo>
                  <a:cubicBezTo>
                    <a:pt x="7526" y="18139"/>
                    <a:pt x="5886" y="17463"/>
                    <a:pt x="4631" y="16113"/>
                  </a:cubicBezTo>
                  <a:cubicBezTo>
                    <a:pt x="3377" y="14666"/>
                    <a:pt x="2702" y="12832"/>
                    <a:pt x="2702" y="10517"/>
                  </a:cubicBezTo>
                  <a:cubicBezTo>
                    <a:pt x="2702" y="7526"/>
                    <a:pt x="3377" y="5404"/>
                    <a:pt x="4728" y="4149"/>
                  </a:cubicBezTo>
                  <a:cubicBezTo>
                    <a:pt x="6078" y="2895"/>
                    <a:pt x="7622" y="2220"/>
                    <a:pt x="9455" y="2220"/>
                  </a:cubicBezTo>
                  <a:close/>
                  <a:moveTo>
                    <a:pt x="9455" y="1"/>
                  </a:moveTo>
                  <a:cubicBezTo>
                    <a:pt x="6657" y="1"/>
                    <a:pt x="4438" y="869"/>
                    <a:pt x="2605" y="2799"/>
                  </a:cubicBezTo>
                  <a:cubicBezTo>
                    <a:pt x="869" y="4632"/>
                    <a:pt x="0" y="7140"/>
                    <a:pt x="0" y="10421"/>
                  </a:cubicBezTo>
                  <a:cubicBezTo>
                    <a:pt x="0" y="12157"/>
                    <a:pt x="386" y="13797"/>
                    <a:pt x="1158" y="15341"/>
                  </a:cubicBezTo>
                  <a:cubicBezTo>
                    <a:pt x="1930" y="16885"/>
                    <a:pt x="2991" y="18139"/>
                    <a:pt x="4438" y="19007"/>
                  </a:cubicBezTo>
                  <a:cubicBezTo>
                    <a:pt x="5886" y="19875"/>
                    <a:pt x="7622" y="20358"/>
                    <a:pt x="9455" y="20358"/>
                  </a:cubicBezTo>
                  <a:cubicBezTo>
                    <a:pt x="11192" y="20358"/>
                    <a:pt x="12735" y="19972"/>
                    <a:pt x="14183" y="19104"/>
                  </a:cubicBezTo>
                  <a:cubicBezTo>
                    <a:pt x="15726" y="18332"/>
                    <a:pt x="16884" y="17174"/>
                    <a:pt x="17656" y="15534"/>
                  </a:cubicBezTo>
                  <a:cubicBezTo>
                    <a:pt x="18428" y="13990"/>
                    <a:pt x="18814" y="12254"/>
                    <a:pt x="18814" y="10228"/>
                  </a:cubicBezTo>
                  <a:cubicBezTo>
                    <a:pt x="18814" y="8202"/>
                    <a:pt x="18428" y="6465"/>
                    <a:pt x="17752" y="4921"/>
                  </a:cubicBezTo>
                  <a:cubicBezTo>
                    <a:pt x="16980" y="3378"/>
                    <a:pt x="15823" y="2123"/>
                    <a:pt x="14376" y="1255"/>
                  </a:cubicBezTo>
                  <a:cubicBezTo>
                    <a:pt x="12928" y="387"/>
                    <a:pt x="11288" y="1"/>
                    <a:pt x="9455" y="1"/>
                  </a:cubicBezTo>
                  <a:close/>
                </a:path>
              </a:pathLst>
            </a:custGeom>
            <a:solidFill>
              <a:srgbClr val="3FA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FA9F5"/>
                </a:solidFill>
              </a:endParaRPr>
            </a:p>
          </p:txBody>
        </p:sp>
        <p:sp>
          <p:nvSpPr>
            <p:cNvPr id="197" name="Google Shape;197;p30"/>
            <p:cNvSpPr/>
            <p:nvPr/>
          </p:nvSpPr>
          <p:spPr>
            <a:xfrm>
              <a:off x="2093875" y="3692025"/>
              <a:ext cx="385950" cy="494475"/>
            </a:xfrm>
            <a:custGeom>
              <a:avLst/>
              <a:gdLst/>
              <a:ahLst/>
              <a:cxnLst/>
              <a:rect l="l" t="t" r="r" b="b"/>
              <a:pathLst>
                <a:path w="15438" h="19779" extrusionOk="0">
                  <a:moveTo>
                    <a:pt x="1" y="0"/>
                  </a:moveTo>
                  <a:lnTo>
                    <a:pt x="1" y="19778"/>
                  </a:lnTo>
                  <a:lnTo>
                    <a:pt x="2606" y="19778"/>
                  </a:lnTo>
                  <a:lnTo>
                    <a:pt x="2606" y="10420"/>
                  </a:lnTo>
                  <a:lnTo>
                    <a:pt x="12832" y="10420"/>
                  </a:lnTo>
                  <a:lnTo>
                    <a:pt x="12832" y="19778"/>
                  </a:lnTo>
                  <a:lnTo>
                    <a:pt x="15437" y="19778"/>
                  </a:lnTo>
                  <a:lnTo>
                    <a:pt x="15437" y="0"/>
                  </a:lnTo>
                  <a:lnTo>
                    <a:pt x="12832" y="0"/>
                  </a:lnTo>
                  <a:lnTo>
                    <a:pt x="12832" y="8105"/>
                  </a:lnTo>
                  <a:lnTo>
                    <a:pt x="2606" y="8105"/>
                  </a:lnTo>
                  <a:lnTo>
                    <a:pt x="2606" y="0"/>
                  </a:lnTo>
                  <a:close/>
                </a:path>
              </a:pathLst>
            </a:custGeom>
            <a:solidFill>
              <a:srgbClr val="3FA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FA9F5"/>
                </a:solidFill>
              </a:endParaRPr>
            </a:p>
          </p:txBody>
        </p:sp>
        <p:sp>
          <p:nvSpPr>
            <p:cNvPr id="198" name="Google Shape;198;p30"/>
            <p:cNvSpPr/>
            <p:nvPr/>
          </p:nvSpPr>
          <p:spPr>
            <a:xfrm>
              <a:off x="1746550" y="2768250"/>
              <a:ext cx="50675" cy="853850"/>
            </a:xfrm>
            <a:custGeom>
              <a:avLst/>
              <a:gdLst/>
              <a:ahLst/>
              <a:cxnLst/>
              <a:rect l="l" t="t" r="r" b="b"/>
              <a:pathLst>
                <a:path w="2027" h="34154" extrusionOk="0">
                  <a:moveTo>
                    <a:pt x="1" y="0"/>
                  </a:moveTo>
                  <a:lnTo>
                    <a:pt x="1" y="34154"/>
                  </a:lnTo>
                  <a:lnTo>
                    <a:pt x="2027" y="34154"/>
                  </a:lnTo>
                  <a:lnTo>
                    <a:pt x="2027" y="2991"/>
                  </a:lnTo>
                  <a:lnTo>
                    <a:pt x="1062" y="38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0"/>
            <p:cNvSpPr/>
            <p:nvPr/>
          </p:nvSpPr>
          <p:spPr>
            <a:xfrm>
              <a:off x="2581100" y="2457100"/>
              <a:ext cx="470350" cy="508950"/>
            </a:xfrm>
            <a:custGeom>
              <a:avLst/>
              <a:gdLst/>
              <a:ahLst/>
              <a:cxnLst/>
              <a:rect l="l" t="t" r="r" b="b"/>
              <a:pathLst>
                <a:path w="18814" h="20358" extrusionOk="0">
                  <a:moveTo>
                    <a:pt x="9455" y="2220"/>
                  </a:moveTo>
                  <a:cubicBezTo>
                    <a:pt x="10709" y="2220"/>
                    <a:pt x="11963" y="2606"/>
                    <a:pt x="12928" y="3184"/>
                  </a:cubicBezTo>
                  <a:cubicBezTo>
                    <a:pt x="13989" y="3860"/>
                    <a:pt x="14761" y="4825"/>
                    <a:pt x="15340" y="5982"/>
                  </a:cubicBezTo>
                  <a:cubicBezTo>
                    <a:pt x="15919" y="7237"/>
                    <a:pt x="16112" y="8587"/>
                    <a:pt x="16112" y="10227"/>
                  </a:cubicBezTo>
                  <a:cubicBezTo>
                    <a:pt x="16112" y="12736"/>
                    <a:pt x="15533" y="14665"/>
                    <a:pt x="14279" y="16112"/>
                  </a:cubicBezTo>
                  <a:cubicBezTo>
                    <a:pt x="13025" y="17463"/>
                    <a:pt x="11385" y="18139"/>
                    <a:pt x="9359" y="18139"/>
                  </a:cubicBezTo>
                  <a:cubicBezTo>
                    <a:pt x="7525" y="18139"/>
                    <a:pt x="5885" y="17463"/>
                    <a:pt x="4631" y="16112"/>
                  </a:cubicBezTo>
                  <a:cubicBezTo>
                    <a:pt x="3280" y="14762"/>
                    <a:pt x="2702" y="12832"/>
                    <a:pt x="2702" y="10517"/>
                  </a:cubicBezTo>
                  <a:cubicBezTo>
                    <a:pt x="2702" y="7526"/>
                    <a:pt x="3377" y="5403"/>
                    <a:pt x="4728" y="4149"/>
                  </a:cubicBezTo>
                  <a:cubicBezTo>
                    <a:pt x="5982" y="2895"/>
                    <a:pt x="7622" y="2220"/>
                    <a:pt x="9455" y="2220"/>
                  </a:cubicBezTo>
                  <a:close/>
                  <a:moveTo>
                    <a:pt x="9455" y="1"/>
                  </a:moveTo>
                  <a:cubicBezTo>
                    <a:pt x="6657" y="1"/>
                    <a:pt x="4438" y="965"/>
                    <a:pt x="2605" y="2799"/>
                  </a:cubicBezTo>
                  <a:cubicBezTo>
                    <a:pt x="868" y="4632"/>
                    <a:pt x="0" y="7140"/>
                    <a:pt x="0" y="10420"/>
                  </a:cubicBezTo>
                  <a:cubicBezTo>
                    <a:pt x="0" y="12157"/>
                    <a:pt x="386" y="13797"/>
                    <a:pt x="1158" y="15341"/>
                  </a:cubicBezTo>
                  <a:cubicBezTo>
                    <a:pt x="1930" y="16884"/>
                    <a:pt x="2991" y="18139"/>
                    <a:pt x="4438" y="19007"/>
                  </a:cubicBezTo>
                  <a:cubicBezTo>
                    <a:pt x="5885" y="19972"/>
                    <a:pt x="7525" y="20358"/>
                    <a:pt x="9455" y="20358"/>
                  </a:cubicBezTo>
                  <a:cubicBezTo>
                    <a:pt x="11095" y="20358"/>
                    <a:pt x="12735" y="19972"/>
                    <a:pt x="14182" y="19200"/>
                  </a:cubicBezTo>
                  <a:cubicBezTo>
                    <a:pt x="15726" y="18331"/>
                    <a:pt x="16787" y="17174"/>
                    <a:pt x="17656" y="15630"/>
                  </a:cubicBezTo>
                  <a:cubicBezTo>
                    <a:pt x="18427" y="13990"/>
                    <a:pt x="18813" y="12253"/>
                    <a:pt x="18813" y="10227"/>
                  </a:cubicBezTo>
                  <a:cubicBezTo>
                    <a:pt x="18813" y="8298"/>
                    <a:pt x="18427" y="6465"/>
                    <a:pt x="17656" y="4921"/>
                  </a:cubicBezTo>
                  <a:cubicBezTo>
                    <a:pt x="16884" y="3377"/>
                    <a:pt x="15823" y="2220"/>
                    <a:pt x="14375" y="1351"/>
                  </a:cubicBezTo>
                  <a:cubicBezTo>
                    <a:pt x="12928" y="483"/>
                    <a:pt x="11288" y="1"/>
                    <a:pt x="94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0"/>
            <p:cNvSpPr/>
            <p:nvPr/>
          </p:nvSpPr>
          <p:spPr>
            <a:xfrm>
              <a:off x="3138250" y="2466750"/>
              <a:ext cx="385925" cy="492075"/>
            </a:xfrm>
            <a:custGeom>
              <a:avLst/>
              <a:gdLst/>
              <a:ahLst/>
              <a:cxnLst/>
              <a:rect l="l" t="t" r="r" b="b"/>
              <a:pathLst>
                <a:path w="15437" h="19683" extrusionOk="0">
                  <a:moveTo>
                    <a:pt x="1" y="1"/>
                  </a:moveTo>
                  <a:lnTo>
                    <a:pt x="1" y="19682"/>
                  </a:lnTo>
                  <a:lnTo>
                    <a:pt x="2605" y="19682"/>
                  </a:lnTo>
                  <a:lnTo>
                    <a:pt x="2605" y="10420"/>
                  </a:lnTo>
                  <a:lnTo>
                    <a:pt x="12832" y="10420"/>
                  </a:lnTo>
                  <a:lnTo>
                    <a:pt x="12832" y="19682"/>
                  </a:lnTo>
                  <a:lnTo>
                    <a:pt x="15437" y="19682"/>
                  </a:lnTo>
                  <a:lnTo>
                    <a:pt x="15437" y="1"/>
                  </a:lnTo>
                  <a:lnTo>
                    <a:pt x="12832" y="1"/>
                  </a:lnTo>
                  <a:lnTo>
                    <a:pt x="12832" y="8008"/>
                  </a:lnTo>
                  <a:lnTo>
                    <a:pt x="2605" y="8008"/>
                  </a:lnTo>
                  <a:lnTo>
                    <a:pt x="26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0"/>
            <p:cNvSpPr/>
            <p:nvPr/>
          </p:nvSpPr>
          <p:spPr>
            <a:xfrm>
              <a:off x="2793350" y="3028725"/>
              <a:ext cx="48250" cy="793575"/>
            </a:xfrm>
            <a:custGeom>
              <a:avLst/>
              <a:gdLst/>
              <a:ahLst/>
              <a:cxnLst/>
              <a:rect l="l" t="t" r="r" b="b"/>
              <a:pathLst>
                <a:path w="1930" h="31743" extrusionOk="0">
                  <a:moveTo>
                    <a:pt x="0" y="1"/>
                  </a:moveTo>
                  <a:lnTo>
                    <a:pt x="0" y="25085"/>
                  </a:lnTo>
                  <a:lnTo>
                    <a:pt x="965" y="31742"/>
                  </a:lnTo>
                  <a:lnTo>
                    <a:pt x="1930" y="28848"/>
                  </a:lnTo>
                  <a:lnTo>
                    <a:pt x="193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0"/>
            <p:cNvSpPr/>
            <p:nvPr/>
          </p:nvSpPr>
          <p:spPr>
            <a:xfrm>
              <a:off x="2605200" y="365950"/>
              <a:ext cx="434175" cy="508950"/>
            </a:xfrm>
            <a:custGeom>
              <a:avLst/>
              <a:gdLst/>
              <a:ahLst/>
              <a:cxnLst/>
              <a:rect l="l" t="t" r="r" b="b"/>
              <a:pathLst>
                <a:path w="17367" h="20358" extrusionOk="0">
                  <a:moveTo>
                    <a:pt x="9263" y="0"/>
                  </a:moveTo>
                  <a:cubicBezTo>
                    <a:pt x="7526" y="0"/>
                    <a:pt x="5886" y="386"/>
                    <a:pt x="4439" y="1158"/>
                  </a:cubicBezTo>
                  <a:cubicBezTo>
                    <a:pt x="2992" y="2026"/>
                    <a:pt x="1931" y="3184"/>
                    <a:pt x="1159" y="4728"/>
                  </a:cubicBezTo>
                  <a:cubicBezTo>
                    <a:pt x="387" y="6175"/>
                    <a:pt x="1" y="8008"/>
                    <a:pt x="1" y="10034"/>
                  </a:cubicBezTo>
                  <a:cubicBezTo>
                    <a:pt x="1" y="11964"/>
                    <a:pt x="290" y="13700"/>
                    <a:pt x="966" y="15340"/>
                  </a:cubicBezTo>
                  <a:cubicBezTo>
                    <a:pt x="1641" y="16980"/>
                    <a:pt x="2702" y="18235"/>
                    <a:pt x="4053" y="19103"/>
                  </a:cubicBezTo>
                  <a:cubicBezTo>
                    <a:pt x="5307" y="19971"/>
                    <a:pt x="7044" y="20357"/>
                    <a:pt x="9166" y="20357"/>
                  </a:cubicBezTo>
                  <a:cubicBezTo>
                    <a:pt x="11289" y="20357"/>
                    <a:pt x="12929" y="19778"/>
                    <a:pt x="14376" y="18717"/>
                  </a:cubicBezTo>
                  <a:cubicBezTo>
                    <a:pt x="15823" y="17559"/>
                    <a:pt x="16788" y="15919"/>
                    <a:pt x="17367" y="13797"/>
                  </a:cubicBezTo>
                  <a:lnTo>
                    <a:pt x="14762" y="13121"/>
                  </a:lnTo>
                  <a:cubicBezTo>
                    <a:pt x="14376" y="14761"/>
                    <a:pt x="13701" y="16016"/>
                    <a:pt x="12640" y="16884"/>
                  </a:cubicBezTo>
                  <a:cubicBezTo>
                    <a:pt x="11675" y="17752"/>
                    <a:pt x="10421" y="18138"/>
                    <a:pt x="8973" y="18138"/>
                  </a:cubicBezTo>
                  <a:cubicBezTo>
                    <a:pt x="7816" y="18138"/>
                    <a:pt x="6658" y="17849"/>
                    <a:pt x="5597" y="17270"/>
                  </a:cubicBezTo>
                  <a:cubicBezTo>
                    <a:pt x="4632" y="16595"/>
                    <a:pt x="3860" y="15630"/>
                    <a:pt x="3378" y="14472"/>
                  </a:cubicBezTo>
                  <a:cubicBezTo>
                    <a:pt x="2895" y="13218"/>
                    <a:pt x="2606" y="11674"/>
                    <a:pt x="2606" y="10034"/>
                  </a:cubicBezTo>
                  <a:cubicBezTo>
                    <a:pt x="2606" y="8780"/>
                    <a:pt x="2799" y="7526"/>
                    <a:pt x="3281" y="6271"/>
                  </a:cubicBezTo>
                  <a:cubicBezTo>
                    <a:pt x="3667" y="5017"/>
                    <a:pt x="4342" y="4052"/>
                    <a:pt x="5404" y="3377"/>
                  </a:cubicBezTo>
                  <a:cubicBezTo>
                    <a:pt x="6368" y="2605"/>
                    <a:pt x="7719" y="2219"/>
                    <a:pt x="9166" y="2219"/>
                  </a:cubicBezTo>
                  <a:cubicBezTo>
                    <a:pt x="10517" y="2219"/>
                    <a:pt x="11578" y="2605"/>
                    <a:pt x="12447" y="3281"/>
                  </a:cubicBezTo>
                  <a:cubicBezTo>
                    <a:pt x="13315" y="3859"/>
                    <a:pt x="13990" y="4921"/>
                    <a:pt x="14473" y="6368"/>
                  </a:cubicBezTo>
                  <a:lnTo>
                    <a:pt x="16981" y="5789"/>
                  </a:lnTo>
                  <a:cubicBezTo>
                    <a:pt x="16499" y="3956"/>
                    <a:pt x="15534" y="2509"/>
                    <a:pt x="14183" y="1544"/>
                  </a:cubicBezTo>
                  <a:cubicBezTo>
                    <a:pt x="12832" y="483"/>
                    <a:pt x="11192" y="0"/>
                    <a:pt x="9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0"/>
            <p:cNvSpPr/>
            <p:nvPr/>
          </p:nvSpPr>
          <p:spPr>
            <a:xfrm>
              <a:off x="3121375" y="375600"/>
              <a:ext cx="385925" cy="492050"/>
            </a:xfrm>
            <a:custGeom>
              <a:avLst/>
              <a:gdLst/>
              <a:ahLst/>
              <a:cxnLst/>
              <a:rect l="l" t="t" r="r" b="b"/>
              <a:pathLst>
                <a:path w="15437" h="19682" extrusionOk="0">
                  <a:moveTo>
                    <a:pt x="0" y="0"/>
                  </a:moveTo>
                  <a:lnTo>
                    <a:pt x="0" y="19682"/>
                  </a:lnTo>
                  <a:lnTo>
                    <a:pt x="2605" y="19682"/>
                  </a:lnTo>
                  <a:lnTo>
                    <a:pt x="2605" y="10420"/>
                  </a:lnTo>
                  <a:lnTo>
                    <a:pt x="12832" y="10420"/>
                  </a:lnTo>
                  <a:lnTo>
                    <a:pt x="12832" y="19682"/>
                  </a:lnTo>
                  <a:lnTo>
                    <a:pt x="15437" y="19682"/>
                  </a:lnTo>
                  <a:lnTo>
                    <a:pt x="15437" y="0"/>
                  </a:lnTo>
                  <a:lnTo>
                    <a:pt x="12832" y="0"/>
                  </a:lnTo>
                  <a:lnTo>
                    <a:pt x="12832" y="8104"/>
                  </a:lnTo>
                  <a:lnTo>
                    <a:pt x="2605" y="8104"/>
                  </a:lnTo>
                  <a:lnTo>
                    <a:pt x="26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0"/>
            <p:cNvSpPr/>
            <p:nvPr/>
          </p:nvSpPr>
          <p:spPr>
            <a:xfrm>
              <a:off x="3545875" y="626425"/>
              <a:ext cx="243625" cy="369075"/>
            </a:xfrm>
            <a:custGeom>
              <a:avLst/>
              <a:gdLst/>
              <a:ahLst/>
              <a:cxnLst/>
              <a:rect l="l" t="t" r="r" b="b"/>
              <a:pathLst>
                <a:path w="9745" h="14763" extrusionOk="0">
                  <a:moveTo>
                    <a:pt x="5210" y="1"/>
                  </a:moveTo>
                  <a:cubicBezTo>
                    <a:pt x="3763" y="1"/>
                    <a:pt x="2605" y="290"/>
                    <a:pt x="1833" y="1062"/>
                  </a:cubicBezTo>
                  <a:cubicBezTo>
                    <a:pt x="965" y="1834"/>
                    <a:pt x="483" y="2895"/>
                    <a:pt x="386" y="4246"/>
                  </a:cubicBezTo>
                  <a:lnTo>
                    <a:pt x="2219" y="4439"/>
                  </a:lnTo>
                  <a:cubicBezTo>
                    <a:pt x="2219" y="3474"/>
                    <a:pt x="2509" y="2799"/>
                    <a:pt x="2991" y="2220"/>
                  </a:cubicBezTo>
                  <a:cubicBezTo>
                    <a:pt x="3570" y="1738"/>
                    <a:pt x="4245" y="1448"/>
                    <a:pt x="5114" y="1448"/>
                  </a:cubicBezTo>
                  <a:cubicBezTo>
                    <a:pt x="5982" y="1448"/>
                    <a:pt x="6657" y="1738"/>
                    <a:pt x="7140" y="2220"/>
                  </a:cubicBezTo>
                  <a:cubicBezTo>
                    <a:pt x="7622" y="2702"/>
                    <a:pt x="7911" y="3281"/>
                    <a:pt x="7911" y="4053"/>
                  </a:cubicBezTo>
                  <a:cubicBezTo>
                    <a:pt x="7911" y="4728"/>
                    <a:pt x="7622" y="5404"/>
                    <a:pt x="7043" y="6176"/>
                  </a:cubicBezTo>
                  <a:cubicBezTo>
                    <a:pt x="6464" y="6947"/>
                    <a:pt x="5403" y="8009"/>
                    <a:pt x="3763" y="9359"/>
                  </a:cubicBezTo>
                  <a:cubicBezTo>
                    <a:pt x="2798" y="10131"/>
                    <a:pt x="2026" y="10903"/>
                    <a:pt x="1447" y="11578"/>
                  </a:cubicBezTo>
                  <a:cubicBezTo>
                    <a:pt x="869" y="12254"/>
                    <a:pt x="483" y="12833"/>
                    <a:pt x="193" y="13508"/>
                  </a:cubicBezTo>
                  <a:cubicBezTo>
                    <a:pt x="97" y="13894"/>
                    <a:pt x="0" y="14376"/>
                    <a:pt x="0" y="14762"/>
                  </a:cubicBezTo>
                  <a:lnTo>
                    <a:pt x="9744" y="14762"/>
                  </a:lnTo>
                  <a:lnTo>
                    <a:pt x="9744" y="13025"/>
                  </a:lnTo>
                  <a:lnTo>
                    <a:pt x="2509" y="13025"/>
                  </a:lnTo>
                  <a:cubicBezTo>
                    <a:pt x="2702" y="12736"/>
                    <a:pt x="2991" y="12350"/>
                    <a:pt x="3280" y="12061"/>
                  </a:cubicBezTo>
                  <a:cubicBezTo>
                    <a:pt x="3666" y="11771"/>
                    <a:pt x="4342" y="11096"/>
                    <a:pt x="5403" y="10228"/>
                  </a:cubicBezTo>
                  <a:cubicBezTo>
                    <a:pt x="6754" y="9070"/>
                    <a:pt x="7622" y="8202"/>
                    <a:pt x="8201" y="7623"/>
                  </a:cubicBezTo>
                  <a:cubicBezTo>
                    <a:pt x="8780" y="6947"/>
                    <a:pt x="9166" y="6368"/>
                    <a:pt x="9455" y="5790"/>
                  </a:cubicBezTo>
                  <a:cubicBezTo>
                    <a:pt x="9648" y="5211"/>
                    <a:pt x="9744" y="4632"/>
                    <a:pt x="9744" y="4053"/>
                  </a:cubicBezTo>
                  <a:cubicBezTo>
                    <a:pt x="9744" y="2895"/>
                    <a:pt x="9359" y="1931"/>
                    <a:pt x="8490" y="1159"/>
                  </a:cubicBezTo>
                  <a:cubicBezTo>
                    <a:pt x="7718" y="387"/>
                    <a:pt x="6561" y="1"/>
                    <a:pt x="5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0"/>
            <p:cNvSpPr/>
            <p:nvPr/>
          </p:nvSpPr>
          <p:spPr>
            <a:xfrm>
              <a:off x="3828075" y="365950"/>
              <a:ext cx="470350" cy="508950"/>
            </a:xfrm>
            <a:custGeom>
              <a:avLst/>
              <a:gdLst/>
              <a:ahLst/>
              <a:cxnLst/>
              <a:rect l="l" t="t" r="r" b="b"/>
              <a:pathLst>
                <a:path w="18814" h="20358" extrusionOk="0">
                  <a:moveTo>
                    <a:pt x="9455" y="2219"/>
                  </a:moveTo>
                  <a:cubicBezTo>
                    <a:pt x="10806" y="2219"/>
                    <a:pt x="11963" y="2605"/>
                    <a:pt x="13025" y="3281"/>
                  </a:cubicBezTo>
                  <a:cubicBezTo>
                    <a:pt x="13989" y="3859"/>
                    <a:pt x="14858" y="4824"/>
                    <a:pt x="15340" y="5982"/>
                  </a:cubicBezTo>
                  <a:cubicBezTo>
                    <a:pt x="15919" y="7236"/>
                    <a:pt x="16208" y="8587"/>
                    <a:pt x="16208" y="10227"/>
                  </a:cubicBezTo>
                  <a:cubicBezTo>
                    <a:pt x="16208" y="12735"/>
                    <a:pt x="15533" y="14665"/>
                    <a:pt x="14279" y="16112"/>
                  </a:cubicBezTo>
                  <a:cubicBezTo>
                    <a:pt x="13025" y="17463"/>
                    <a:pt x="11384" y="18138"/>
                    <a:pt x="9455" y="18138"/>
                  </a:cubicBezTo>
                  <a:cubicBezTo>
                    <a:pt x="7525" y="18138"/>
                    <a:pt x="5885" y="17463"/>
                    <a:pt x="4631" y="16112"/>
                  </a:cubicBezTo>
                  <a:cubicBezTo>
                    <a:pt x="3377" y="14761"/>
                    <a:pt x="2701" y="12832"/>
                    <a:pt x="2701" y="10516"/>
                  </a:cubicBezTo>
                  <a:cubicBezTo>
                    <a:pt x="2701" y="7526"/>
                    <a:pt x="3377" y="5403"/>
                    <a:pt x="4727" y="4149"/>
                  </a:cubicBezTo>
                  <a:cubicBezTo>
                    <a:pt x="6078" y="2895"/>
                    <a:pt x="7622" y="2219"/>
                    <a:pt x="9455" y="2219"/>
                  </a:cubicBezTo>
                  <a:close/>
                  <a:moveTo>
                    <a:pt x="9455" y="0"/>
                  </a:moveTo>
                  <a:cubicBezTo>
                    <a:pt x="6657" y="0"/>
                    <a:pt x="4438" y="965"/>
                    <a:pt x="2701" y="2798"/>
                  </a:cubicBezTo>
                  <a:cubicBezTo>
                    <a:pt x="868" y="4631"/>
                    <a:pt x="0" y="7236"/>
                    <a:pt x="0" y="10420"/>
                  </a:cubicBezTo>
                  <a:cubicBezTo>
                    <a:pt x="0" y="12157"/>
                    <a:pt x="386" y="13797"/>
                    <a:pt x="1158" y="15340"/>
                  </a:cubicBezTo>
                  <a:cubicBezTo>
                    <a:pt x="1930" y="16884"/>
                    <a:pt x="2991" y="18138"/>
                    <a:pt x="4438" y="19006"/>
                  </a:cubicBezTo>
                  <a:cubicBezTo>
                    <a:pt x="5885" y="19971"/>
                    <a:pt x="7622" y="20357"/>
                    <a:pt x="9455" y="20357"/>
                  </a:cubicBezTo>
                  <a:cubicBezTo>
                    <a:pt x="11191" y="20357"/>
                    <a:pt x="12735" y="19971"/>
                    <a:pt x="14182" y="19199"/>
                  </a:cubicBezTo>
                  <a:cubicBezTo>
                    <a:pt x="15726" y="18331"/>
                    <a:pt x="16884" y="17173"/>
                    <a:pt x="17655" y="15630"/>
                  </a:cubicBezTo>
                  <a:cubicBezTo>
                    <a:pt x="18427" y="13990"/>
                    <a:pt x="18813" y="12253"/>
                    <a:pt x="18813" y="10227"/>
                  </a:cubicBezTo>
                  <a:cubicBezTo>
                    <a:pt x="18813" y="8297"/>
                    <a:pt x="18427" y="6464"/>
                    <a:pt x="17752" y="4921"/>
                  </a:cubicBezTo>
                  <a:cubicBezTo>
                    <a:pt x="16980" y="3377"/>
                    <a:pt x="15822" y="2219"/>
                    <a:pt x="14375" y="1351"/>
                  </a:cubicBezTo>
                  <a:cubicBezTo>
                    <a:pt x="12928" y="483"/>
                    <a:pt x="11288" y="0"/>
                    <a:pt x="94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0"/>
            <p:cNvSpPr/>
            <p:nvPr/>
          </p:nvSpPr>
          <p:spPr>
            <a:xfrm>
              <a:off x="4385225" y="375600"/>
              <a:ext cx="385925" cy="492050"/>
            </a:xfrm>
            <a:custGeom>
              <a:avLst/>
              <a:gdLst/>
              <a:ahLst/>
              <a:cxnLst/>
              <a:rect l="l" t="t" r="r" b="b"/>
              <a:pathLst>
                <a:path w="15437" h="19682" extrusionOk="0">
                  <a:moveTo>
                    <a:pt x="0" y="0"/>
                  </a:moveTo>
                  <a:lnTo>
                    <a:pt x="0" y="19682"/>
                  </a:lnTo>
                  <a:lnTo>
                    <a:pt x="2605" y="19682"/>
                  </a:lnTo>
                  <a:lnTo>
                    <a:pt x="2605" y="10420"/>
                  </a:lnTo>
                  <a:lnTo>
                    <a:pt x="12832" y="10420"/>
                  </a:lnTo>
                  <a:lnTo>
                    <a:pt x="12832" y="19682"/>
                  </a:lnTo>
                  <a:lnTo>
                    <a:pt x="15437" y="19682"/>
                  </a:lnTo>
                  <a:lnTo>
                    <a:pt x="15437" y="0"/>
                  </a:lnTo>
                  <a:lnTo>
                    <a:pt x="12832" y="0"/>
                  </a:lnTo>
                  <a:lnTo>
                    <a:pt x="12832" y="8104"/>
                  </a:lnTo>
                  <a:lnTo>
                    <a:pt x="2605" y="8104"/>
                  </a:lnTo>
                  <a:lnTo>
                    <a:pt x="26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0"/>
            <p:cNvSpPr/>
            <p:nvPr/>
          </p:nvSpPr>
          <p:spPr>
            <a:xfrm>
              <a:off x="2793350" y="940000"/>
              <a:ext cx="48250" cy="793550"/>
            </a:xfrm>
            <a:custGeom>
              <a:avLst/>
              <a:gdLst/>
              <a:ahLst/>
              <a:cxnLst/>
              <a:rect l="l" t="t" r="r" b="b"/>
              <a:pathLst>
                <a:path w="1930" h="31742" extrusionOk="0">
                  <a:moveTo>
                    <a:pt x="0" y="0"/>
                  </a:moveTo>
                  <a:lnTo>
                    <a:pt x="0" y="31355"/>
                  </a:lnTo>
                  <a:lnTo>
                    <a:pt x="965" y="31741"/>
                  </a:lnTo>
                  <a:lnTo>
                    <a:pt x="1930" y="30777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Forming Disaccharides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13" name="Google Shape;213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A disaccharide is formed when two monosaccharides </a:t>
            </a:r>
            <a:r>
              <a:rPr lang="en" b="1">
                <a:solidFill>
                  <a:srgbClr val="CCCCCC"/>
                </a:solidFill>
              </a:rPr>
              <a:t>join together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Monosaccharides are joined together by </a:t>
            </a:r>
            <a:r>
              <a:rPr lang="en" b="1">
                <a:solidFill>
                  <a:srgbClr val="CCCCCC"/>
                </a:solidFill>
              </a:rPr>
              <a:t>condensation </a:t>
            </a:r>
            <a:r>
              <a:rPr lang="en">
                <a:solidFill>
                  <a:srgbClr val="CCCCCC"/>
                </a:solidFill>
              </a:rPr>
              <a:t>reactions.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A </a:t>
            </a:r>
            <a:r>
              <a:rPr lang="en" b="1">
                <a:solidFill>
                  <a:srgbClr val="CCCCCC"/>
                </a:solidFill>
              </a:rPr>
              <a:t>glycosidic </a:t>
            </a:r>
            <a:r>
              <a:rPr lang="en">
                <a:solidFill>
                  <a:srgbClr val="CCCCCC"/>
                </a:solidFill>
              </a:rPr>
              <a:t>bond joins the two monosaccharides.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Two glucose molecules will join together to form the disaccharide </a:t>
            </a:r>
            <a:r>
              <a:rPr lang="en" b="1">
                <a:solidFill>
                  <a:srgbClr val="CCCCCC"/>
                </a:solidFill>
              </a:rPr>
              <a:t>maltose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A glucose and a fructose molecule will join together to form the disaccharide </a:t>
            </a:r>
            <a:r>
              <a:rPr lang="en" b="1">
                <a:solidFill>
                  <a:srgbClr val="CCCCCC"/>
                </a:solidFill>
              </a:rPr>
              <a:t>sucrose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A glucose and a galactose molecule will join together to form the disaccharide </a:t>
            </a:r>
            <a:r>
              <a:rPr lang="en" b="1">
                <a:solidFill>
                  <a:srgbClr val="CCCCCC"/>
                </a:solidFill>
              </a:rPr>
              <a:t>lactose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CCCCCC"/>
              </a:solidFill>
            </a:endParaRPr>
          </a:p>
        </p:txBody>
      </p:sp>
      <p:sp>
        <p:nvSpPr>
          <p:cNvPr id="214" name="Google Shape;214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220" name="Google Shape;220;p32"/>
          <p:cNvSpPr txBox="1"/>
          <p:nvPr/>
        </p:nvSpPr>
        <p:spPr>
          <a:xfrm>
            <a:off x="5165050" y="1678950"/>
            <a:ext cx="3186900" cy="17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The disaccharide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maltose 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is formed by the condensation reaction of 2 monomers of α-glucose. </a:t>
            </a:r>
            <a:endParaRPr sz="13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Condensation reactions between monosaccharides form </a:t>
            </a:r>
            <a:r>
              <a:rPr lang="en" sz="1300" b="1">
                <a:solidFill>
                  <a:srgbClr val="F1C232"/>
                </a:solidFill>
                <a:latin typeface="Cambria"/>
                <a:ea typeface="Cambria"/>
                <a:cs typeface="Cambria"/>
                <a:sym typeface="Cambria"/>
              </a:rPr>
              <a:t>glycosidic bonds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 molecule of water </a:t>
            </a:r>
            <a:r>
              <a:rPr lang="en" sz="1300">
                <a:solidFill>
                  <a:srgbClr val="D9D9D9"/>
                </a:solidFill>
                <a:latin typeface="Cambria"/>
                <a:ea typeface="Cambria"/>
                <a:cs typeface="Cambria"/>
                <a:sym typeface="Cambria"/>
              </a:rPr>
              <a:t>is also released.</a:t>
            </a:r>
            <a:endParaRPr sz="1300">
              <a:solidFill>
                <a:srgbClr val="D9D9D9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221" name="Google Shape;221;p32"/>
          <p:cNvGrpSpPr/>
          <p:nvPr/>
        </p:nvGrpSpPr>
        <p:grpSpPr>
          <a:xfrm>
            <a:off x="818625" y="1505987"/>
            <a:ext cx="4030905" cy="2131515"/>
            <a:chOff x="415750" y="1040775"/>
            <a:chExt cx="6718175" cy="3552525"/>
          </a:xfrm>
        </p:grpSpPr>
        <p:sp>
          <p:nvSpPr>
            <p:cNvPr id="222" name="Google Shape;222;p32"/>
            <p:cNvSpPr/>
            <p:nvPr/>
          </p:nvSpPr>
          <p:spPr>
            <a:xfrm>
              <a:off x="1288050" y="3508175"/>
              <a:ext cx="1137875" cy="107300"/>
            </a:xfrm>
            <a:custGeom>
              <a:avLst/>
              <a:gdLst/>
              <a:ahLst/>
              <a:cxnLst/>
              <a:rect l="l" t="t" r="r" b="b"/>
              <a:pathLst>
                <a:path w="45515" h="4292" extrusionOk="0">
                  <a:moveTo>
                    <a:pt x="3096" y="1"/>
                  </a:moveTo>
                  <a:lnTo>
                    <a:pt x="2392" y="2111"/>
                  </a:lnTo>
                  <a:lnTo>
                    <a:pt x="0" y="4292"/>
                  </a:lnTo>
                  <a:lnTo>
                    <a:pt x="44811" y="4292"/>
                  </a:lnTo>
                  <a:lnTo>
                    <a:pt x="45515" y="2111"/>
                  </a:lnTo>
                  <a:lnTo>
                    <a:pt x="431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2"/>
            <p:cNvSpPr/>
            <p:nvPr/>
          </p:nvSpPr>
          <p:spPr>
            <a:xfrm>
              <a:off x="586325" y="2799450"/>
              <a:ext cx="761550" cy="816025"/>
            </a:xfrm>
            <a:custGeom>
              <a:avLst/>
              <a:gdLst/>
              <a:ahLst/>
              <a:cxnLst/>
              <a:rect l="l" t="t" r="r" b="b"/>
              <a:pathLst>
                <a:path w="30462" h="32641" extrusionOk="0">
                  <a:moveTo>
                    <a:pt x="1" y="0"/>
                  </a:moveTo>
                  <a:lnTo>
                    <a:pt x="704" y="1899"/>
                  </a:lnTo>
                  <a:lnTo>
                    <a:pt x="28069" y="32641"/>
                  </a:lnTo>
                  <a:lnTo>
                    <a:pt x="30461" y="30460"/>
                  </a:lnTo>
                  <a:lnTo>
                    <a:pt x="29758" y="25606"/>
                  </a:lnTo>
                  <a:lnTo>
                    <a:pt x="10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2"/>
            <p:cNvSpPr/>
            <p:nvPr/>
          </p:nvSpPr>
          <p:spPr>
            <a:xfrm>
              <a:off x="568750" y="2030900"/>
              <a:ext cx="786150" cy="768575"/>
            </a:xfrm>
            <a:custGeom>
              <a:avLst/>
              <a:gdLst/>
              <a:ahLst/>
              <a:cxnLst/>
              <a:rect l="l" t="t" r="r" b="b"/>
              <a:pathLst>
                <a:path w="31446" h="30743" extrusionOk="0">
                  <a:moveTo>
                    <a:pt x="30461" y="1"/>
                  </a:moveTo>
                  <a:lnTo>
                    <a:pt x="0" y="30461"/>
                  </a:lnTo>
                  <a:lnTo>
                    <a:pt x="704" y="30742"/>
                  </a:lnTo>
                  <a:lnTo>
                    <a:pt x="1759" y="30742"/>
                  </a:lnTo>
                  <a:lnTo>
                    <a:pt x="31445" y="985"/>
                  </a:lnTo>
                  <a:lnTo>
                    <a:pt x="31164" y="282"/>
                  </a:lnTo>
                  <a:lnTo>
                    <a:pt x="304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2"/>
            <p:cNvSpPr/>
            <p:nvPr/>
          </p:nvSpPr>
          <p:spPr>
            <a:xfrm>
              <a:off x="2253550" y="1870875"/>
              <a:ext cx="342975" cy="371100"/>
            </a:xfrm>
            <a:custGeom>
              <a:avLst/>
              <a:gdLst/>
              <a:ahLst/>
              <a:cxnLst/>
              <a:rect l="l" t="t" r="r" b="b"/>
              <a:pathLst>
                <a:path w="13719" h="14844" extrusionOk="0">
                  <a:moveTo>
                    <a:pt x="6895" y="1618"/>
                  </a:moveTo>
                  <a:cubicBezTo>
                    <a:pt x="7809" y="1618"/>
                    <a:pt x="8724" y="1829"/>
                    <a:pt x="9427" y="2321"/>
                  </a:cubicBezTo>
                  <a:cubicBezTo>
                    <a:pt x="10201" y="2814"/>
                    <a:pt x="10764" y="3447"/>
                    <a:pt x="11186" y="4362"/>
                  </a:cubicBezTo>
                  <a:cubicBezTo>
                    <a:pt x="11608" y="5206"/>
                    <a:pt x="11749" y="6261"/>
                    <a:pt x="11749" y="7386"/>
                  </a:cubicBezTo>
                  <a:cubicBezTo>
                    <a:pt x="11749" y="9286"/>
                    <a:pt x="11327" y="10693"/>
                    <a:pt x="10412" y="11678"/>
                  </a:cubicBezTo>
                  <a:cubicBezTo>
                    <a:pt x="9498" y="12662"/>
                    <a:pt x="8302" y="13225"/>
                    <a:pt x="6895" y="13225"/>
                  </a:cubicBezTo>
                  <a:cubicBezTo>
                    <a:pt x="5488" y="13225"/>
                    <a:pt x="4292" y="12733"/>
                    <a:pt x="3377" y="11678"/>
                  </a:cubicBezTo>
                  <a:cubicBezTo>
                    <a:pt x="2463" y="10693"/>
                    <a:pt x="1971" y="9356"/>
                    <a:pt x="1971" y="7597"/>
                  </a:cubicBezTo>
                  <a:cubicBezTo>
                    <a:pt x="1971" y="5487"/>
                    <a:pt x="2463" y="3939"/>
                    <a:pt x="3448" y="2955"/>
                  </a:cubicBezTo>
                  <a:cubicBezTo>
                    <a:pt x="4362" y="2040"/>
                    <a:pt x="5558" y="1618"/>
                    <a:pt x="6895" y="1618"/>
                  </a:cubicBezTo>
                  <a:close/>
                  <a:moveTo>
                    <a:pt x="6895" y="0"/>
                  </a:moveTo>
                  <a:cubicBezTo>
                    <a:pt x="4855" y="0"/>
                    <a:pt x="3237" y="633"/>
                    <a:pt x="1900" y="1970"/>
                  </a:cubicBezTo>
                  <a:cubicBezTo>
                    <a:pt x="634" y="3377"/>
                    <a:pt x="1" y="5206"/>
                    <a:pt x="1" y="7597"/>
                  </a:cubicBezTo>
                  <a:cubicBezTo>
                    <a:pt x="1" y="8864"/>
                    <a:pt x="282" y="10060"/>
                    <a:pt x="845" y="11185"/>
                  </a:cubicBezTo>
                  <a:cubicBezTo>
                    <a:pt x="1408" y="12311"/>
                    <a:pt x="2182" y="13225"/>
                    <a:pt x="3237" y="13858"/>
                  </a:cubicBezTo>
                  <a:cubicBezTo>
                    <a:pt x="4292" y="14491"/>
                    <a:pt x="5558" y="14843"/>
                    <a:pt x="6895" y="14843"/>
                  </a:cubicBezTo>
                  <a:cubicBezTo>
                    <a:pt x="8091" y="14843"/>
                    <a:pt x="9287" y="14562"/>
                    <a:pt x="10342" y="13929"/>
                  </a:cubicBezTo>
                  <a:cubicBezTo>
                    <a:pt x="11467" y="13366"/>
                    <a:pt x="12241" y="12451"/>
                    <a:pt x="12874" y="11326"/>
                  </a:cubicBezTo>
                  <a:cubicBezTo>
                    <a:pt x="13437" y="10200"/>
                    <a:pt x="13718" y="8864"/>
                    <a:pt x="13718" y="7457"/>
                  </a:cubicBezTo>
                  <a:cubicBezTo>
                    <a:pt x="13718" y="5979"/>
                    <a:pt x="13437" y="4713"/>
                    <a:pt x="12874" y="3588"/>
                  </a:cubicBezTo>
                  <a:cubicBezTo>
                    <a:pt x="12312" y="2462"/>
                    <a:pt x="11538" y="1548"/>
                    <a:pt x="10483" y="915"/>
                  </a:cubicBezTo>
                  <a:cubicBezTo>
                    <a:pt x="9427" y="281"/>
                    <a:pt x="8231" y="0"/>
                    <a:pt x="68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2"/>
            <p:cNvSpPr/>
            <p:nvPr/>
          </p:nvSpPr>
          <p:spPr>
            <a:xfrm>
              <a:off x="1347850" y="2020350"/>
              <a:ext cx="858250" cy="35200"/>
            </a:xfrm>
            <a:custGeom>
              <a:avLst/>
              <a:gdLst/>
              <a:ahLst/>
              <a:cxnLst/>
              <a:rect l="l" t="t" r="r" b="b"/>
              <a:pathLst>
                <a:path w="34330" h="1408" extrusionOk="0">
                  <a:moveTo>
                    <a:pt x="704" y="0"/>
                  </a:moveTo>
                  <a:lnTo>
                    <a:pt x="0" y="704"/>
                  </a:lnTo>
                  <a:lnTo>
                    <a:pt x="281" y="1407"/>
                  </a:lnTo>
                  <a:lnTo>
                    <a:pt x="34329" y="1407"/>
                  </a:lnTo>
                  <a:lnTo>
                    <a:pt x="343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2"/>
            <p:cNvSpPr/>
            <p:nvPr/>
          </p:nvSpPr>
          <p:spPr>
            <a:xfrm>
              <a:off x="2585950" y="2197975"/>
              <a:ext cx="615550" cy="601500"/>
            </a:xfrm>
            <a:custGeom>
              <a:avLst/>
              <a:gdLst/>
              <a:ahLst/>
              <a:cxnLst/>
              <a:rect l="l" t="t" r="r" b="b"/>
              <a:pathLst>
                <a:path w="24622" h="24060" extrusionOk="0">
                  <a:moveTo>
                    <a:pt x="985" y="0"/>
                  </a:moveTo>
                  <a:lnTo>
                    <a:pt x="0" y="985"/>
                  </a:lnTo>
                  <a:lnTo>
                    <a:pt x="23074" y="24059"/>
                  </a:lnTo>
                  <a:lnTo>
                    <a:pt x="24059" y="24059"/>
                  </a:lnTo>
                  <a:lnTo>
                    <a:pt x="24622" y="23637"/>
                  </a:lnTo>
                  <a:lnTo>
                    <a:pt x="9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32"/>
            <p:cNvSpPr/>
            <p:nvPr/>
          </p:nvSpPr>
          <p:spPr>
            <a:xfrm>
              <a:off x="2366125" y="2799450"/>
              <a:ext cx="821325" cy="861750"/>
            </a:xfrm>
            <a:custGeom>
              <a:avLst/>
              <a:gdLst/>
              <a:ahLst/>
              <a:cxnLst/>
              <a:rect l="l" t="t" r="r" b="b"/>
              <a:pathLst>
                <a:path w="32853" h="34470" extrusionOk="0">
                  <a:moveTo>
                    <a:pt x="31867" y="0"/>
                  </a:moveTo>
                  <a:lnTo>
                    <a:pt x="0" y="28350"/>
                  </a:lnTo>
                  <a:lnTo>
                    <a:pt x="2392" y="30460"/>
                  </a:lnTo>
                  <a:lnTo>
                    <a:pt x="3095" y="34470"/>
                  </a:lnTo>
                  <a:lnTo>
                    <a:pt x="32711" y="1266"/>
                  </a:lnTo>
                  <a:lnTo>
                    <a:pt x="3285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2"/>
            <p:cNvSpPr/>
            <p:nvPr/>
          </p:nvSpPr>
          <p:spPr>
            <a:xfrm>
              <a:off x="2253550" y="4222200"/>
              <a:ext cx="342975" cy="371100"/>
            </a:xfrm>
            <a:custGeom>
              <a:avLst/>
              <a:gdLst/>
              <a:ahLst/>
              <a:cxnLst/>
              <a:rect l="l" t="t" r="r" b="b"/>
              <a:pathLst>
                <a:path w="13719" h="14844" extrusionOk="0">
                  <a:moveTo>
                    <a:pt x="6895" y="1689"/>
                  </a:moveTo>
                  <a:cubicBezTo>
                    <a:pt x="7809" y="1689"/>
                    <a:pt x="8724" y="1900"/>
                    <a:pt x="9427" y="2392"/>
                  </a:cubicBezTo>
                  <a:cubicBezTo>
                    <a:pt x="10201" y="2885"/>
                    <a:pt x="10764" y="3518"/>
                    <a:pt x="11186" y="4432"/>
                  </a:cubicBezTo>
                  <a:cubicBezTo>
                    <a:pt x="11608" y="5277"/>
                    <a:pt x="11749" y="6261"/>
                    <a:pt x="11749" y="7457"/>
                  </a:cubicBezTo>
                  <a:cubicBezTo>
                    <a:pt x="11749" y="9286"/>
                    <a:pt x="11327" y="10764"/>
                    <a:pt x="10412" y="11748"/>
                  </a:cubicBezTo>
                  <a:cubicBezTo>
                    <a:pt x="9498" y="12733"/>
                    <a:pt x="8302" y="13226"/>
                    <a:pt x="6895" y="13226"/>
                  </a:cubicBezTo>
                  <a:cubicBezTo>
                    <a:pt x="5488" y="13226"/>
                    <a:pt x="4292" y="12733"/>
                    <a:pt x="3377" y="11748"/>
                  </a:cubicBezTo>
                  <a:cubicBezTo>
                    <a:pt x="2463" y="10764"/>
                    <a:pt x="1971" y="9427"/>
                    <a:pt x="1971" y="7668"/>
                  </a:cubicBezTo>
                  <a:cubicBezTo>
                    <a:pt x="1971" y="5488"/>
                    <a:pt x="2463" y="3940"/>
                    <a:pt x="3448" y="3025"/>
                  </a:cubicBezTo>
                  <a:cubicBezTo>
                    <a:pt x="4362" y="2111"/>
                    <a:pt x="5558" y="1689"/>
                    <a:pt x="6895" y="1689"/>
                  </a:cubicBezTo>
                  <a:close/>
                  <a:moveTo>
                    <a:pt x="6895" y="1"/>
                  </a:moveTo>
                  <a:cubicBezTo>
                    <a:pt x="4855" y="1"/>
                    <a:pt x="3237" y="704"/>
                    <a:pt x="1900" y="2041"/>
                  </a:cubicBezTo>
                  <a:cubicBezTo>
                    <a:pt x="634" y="3377"/>
                    <a:pt x="1" y="5277"/>
                    <a:pt x="1" y="7668"/>
                  </a:cubicBezTo>
                  <a:cubicBezTo>
                    <a:pt x="1" y="8935"/>
                    <a:pt x="282" y="10130"/>
                    <a:pt x="845" y="11256"/>
                  </a:cubicBezTo>
                  <a:cubicBezTo>
                    <a:pt x="1408" y="12382"/>
                    <a:pt x="2182" y="13226"/>
                    <a:pt x="3237" y="13929"/>
                  </a:cubicBezTo>
                  <a:cubicBezTo>
                    <a:pt x="4292" y="14562"/>
                    <a:pt x="5558" y="14844"/>
                    <a:pt x="6895" y="14844"/>
                  </a:cubicBezTo>
                  <a:cubicBezTo>
                    <a:pt x="8091" y="14844"/>
                    <a:pt x="9287" y="14562"/>
                    <a:pt x="10342" y="14000"/>
                  </a:cubicBezTo>
                  <a:cubicBezTo>
                    <a:pt x="11467" y="13437"/>
                    <a:pt x="12241" y="12522"/>
                    <a:pt x="12874" y="11397"/>
                  </a:cubicBezTo>
                  <a:cubicBezTo>
                    <a:pt x="13437" y="10201"/>
                    <a:pt x="13718" y="8935"/>
                    <a:pt x="13718" y="7457"/>
                  </a:cubicBezTo>
                  <a:cubicBezTo>
                    <a:pt x="13718" y="6050"/>
                    <a:pt x="13437" y="4784"/>
                    <a:pt x="12874" y="3588"/>
                  </a:cubicBezTo>
                  <a:cubicBezTo>
                    <a:pt x="12312" y="2463"/>
                    <a:pt x="11538" y="1619"/>
                    <a:pt x="10483" y="985"/>
                  </a:cubicBezTo>
                  <a:cubicBezTo>
                    <a:pt x="9427" y="352"/>
                    <a:pt x="8231" y="1"/>
                    <a:pt x="68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2"/>
            <p:cNvSpPr/>
            <p:nvPr/>
          </p:nvSpPr>
          <p:spPr>
            <a:xfrm>
              <a:off x="2659800" y="4229225"/>
              <a:ext cx="281425" cy="358800"/>
            </a:xfrm>
            <a:custGeom>
              <a:avLst/>
              <a:gdLst/>
              <a:ahLst/>
              <a:cxnLst/>
              <a:rect l="l" t="t" r="r" b="b"/>
              <a:pathLst>
                <a:path w="11257" h="14352" extrusionOk="0">
                  <a:moveTo>
                    <a:pt x="1" y="1"/>
                  </a:moveTo>
                  <a:lnTo>
                    <a:pt x="1" y="14352"/>
                  </a:lnTo>
                  <a:lnTo>
                    <a:pt x="1900" y="14352"/>
                  </a:lnTo>
                  <a:lnTo>
                    <a:pt x="1900" y="7598"/>
                  </a:lnTo>
                  <a:lnTo>
                    <a:pt x="9357" y="7598"/>
                  </a:lnTo>
                  <a:lnTo>
                    <a:pt x="9357" y="14352"/>
                  </a:lnTo>
                  <a:lnTo>
                    <a:pt x="11257" y="14352"/>
                  </a:lnTo>
                  <a:lnTo>
                    <a:pt x="11257" y="1"/>
                  </a:lnTo>
                  <a:lnTo>
                    <a:pt x="9357" y="1"/>
                  </a:lnTo>
                  <a:lnTo>
                    <a:pt x="9357" y="5910"/>
                  </a:lnTo>
                  <a:lnTo>
                    <a:pt x="1900" y="5910"/>
                  </a:lnTo>
                  <a:lnTo>
                    <a:pt x="19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2"/>
            <p:cNvSpPr/>
            <p:nvPr/>
          </p:nvSpPr>
          <p:spPr>
            <a:xfrm>
              <a:off x="2408325" y="3560950"/>
              <a:ext cx="35200" cy="613800"/>
            </a:xfrm>
            <a:custGeom>
              <a:avLst/>
              <a:gdLst/>
              <a:ahLst/>
              <a:cxnLst/>
              <a:rect l="l" t="t" r="r" b="b"/>
              <a:pathLst>
                <a:path w="1408" h="24552" extrusionOk="0">
                  <a:moveTo>
                    <a:pt x="704" y="0"/>
                  </a:moveTo>
                  <a:lnTo>
                    <a:pt x="0" y="2181"/>
                  </a:lnTo>
                  <a:lnTo>
                    <a:pt x="0" y="24551"/>
                  </a:lnTo>
                  <a:lnTo>
                    <a:pt x="1407" y="24551"/>
                  </a:lnTo>
                  <a:lnTo>
                    <a:pt x="1407" y="4010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2"/>
            <p:cNvSpPr/>
            <p:nvPr/>
          </p:nvSpPr>
          <p:spPr>
            <a:xfrm>
              <a:off x="3183900" y="2788875"/>
              <a:ext cx="323625" cy="548750"/>
            </a:xfrm>
            <a:custGeom>
              <a:avLst/>
              <a:gdLst/>
              <a:ahLst/>
              <a:cxnLst/>
              <a:rect l="l" t="t" r="r" b="b"/>
              <a:pathLst>
                <a:path w="12945" h="21950" extrusionOk="0">
                  <a:moveTo>
                    <a:pt x="704" y="1"/>
                  </a:moveTo>
                  <a:lnTo>
                    <a:pt x="141" y="423"/>
                  </a:lnTo>
                  <a:lnTo>
                    <a:pt x="0" y="1689"/>
                  </a:lnTo>
                  <a:lnTo>
                    <a:pt x="11678" y="21949"/>
                  </a:lnTo>
                  <a:lnTo>
                    <a:pt x="12944" y="21246"/>
                  </a:lnTo>
                  <a:lnTo>
                    <a:pt x="704" y="1"/>
                  </a:ln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2"/>
            <p:cNvSpPr/>
            <p:nvPr/>
          </p:nvSpPr>
          <p:spPr>
            <a:xfrm>
              <a:off x="415750" y="3460700"/>
              <a:ext cx="342950" cy="371100"/>
            </a:xfrm>
            <a:custGeom>
              <a:avLst/>
              <a:gdLst/>
              <a:ahLst/>
              <a:cxnLst/>
              <a:rect l="l" t="t" r="r" b="b"/>
              <a:pathLst>
                <a:path w="13718" h="14844" extrusionOk="0">
                  <a:moveTo>
                    <a:pt x="6824" y="1618"/>
                  </a:moveTo>
                  <a:cubicBezTo>
                    <a:pt x="7809" y="1618"/>
                    <a:pt x="8653" y="1829"/>
                    <a:pt x="9427" y="2322"/>
                  </a:cubicBezTo>
                  <a:cubicBezTo>
                    <a:pt x="10200" y="2814"/>
                    <a:pt x="10763" y="3518"/>
                    <a:pt x="11115" y="4362"/>
                  </a:cubicBezTo>
                  <a:cubicBezTo>
                    <a:pt x="11537" y="5276"/>
                    <a:pt x="11748" y="6261"/>
                    <a:pt x="11748" y="7457"/>
                  </a:cubicBezTo>
                  <a:cubicBezTo>
                    <a:pt x="11748" y="9286"/>
                    <a:pt x="11256" y="10693"/>
                    <a:pt x="10341" y="11678"/>
                  </a:cubicBezTo>
                  <a:cubicBezTo>
                    <a:pt x="9427" y="12733"/>
                    <a:pt x="8231" y="13226"/>
                    <a:pt x="6824" y="13226"/>
                  </a:cubicBezTo>
                  <a:cubicBezTo>
                    <a:pt x="5417" y="13226"/>
                    <a:pt x="4221" y="12733"/>
                    <a:pt x="3306" y="11748"/>
                  </a:cubicBezTo>
                  <a:cubicBezTo>
                    <a:pt x="2392" y="10693"/>
                    <a:pt x="1899" y="9357"/>
                    <a:pt x="1899" y="7668"/>
                  </a:cubicBezTo>
                  <a:cubicBezTo>
                    <a:pt x="1899" y="5487"/>
                    <a:pt x="2392" y="3940"/>
                    <a:pt x="3377" y="3025"/>
                  </a:cubicBezTo>
                  <a:cubicBezTo>
                    <a:pt x="4362" y="2111"/>
                    <a:pt x="5487" y="1618"/>
                    <a:pt x="6824" y="1618"/>
                  </a:cubicBezTo>
                  <a:close/>
                  <a:moveTo>
                    <a:pt x="6824" y="0"/>
                  </a:moveTo>
                  <a:cubicBezTo>
                    <a:pt x="4854" y="0"/>
                    <a:pt x="3166" y="634"/>
                    <a:pt x="1899" y="2040"/>
                  </a:cubicBezTo>
                  <a:cubicBezTo>
                    <a:pt x="633" y="3377"/>
                    <a:pt x="0" y="5206"/>
                    <a:pt x="0" y="7598"/>
                  </a:cubicBezTo>
                  <a:cubicBezTo>
                    <a:pt x="0" y="8864"/>
                    <a:pt x="211" y="10060"/>
                    <a:pt x="774" y="11186"/>
                  </a:cubicBezTo>
                  <a:cubicBezTo>
                    <a:pt x="1337" y="12311"/>
                    <a:pt x="2110" y="13226"/>
                    <a:pt x="3236" y="13859"/>
                  </a:cubicBezTo>
                  <a:cubicBezTo>
                    <a:pt x="4291" y="14492"/>
                    <a:pt x="5487" y="14844"/>
                    <a:pt x="6824" y="14844"/>
                  </a:cubicBezTo>
                  <a:cubicBezTo>
                    <a:pt x="8090" y="14844"/>
                    <a:pt x="9216" y="14562"/>
                    <a:pt x="10341" y="13929"/>
                  </a:cubicBezTo>
                  <a:cubicBezTo>
                    <a:pt x="11396" y="13366"/>
                    <a:pt x="12240" y="12522"/>
                    <a:pt x="12803" y="11326"/>
                  </a:cubicBezTo>
                  <a:cubicBezTo>
                    <a:pt x="13436" y="10201"/>
                    <a:pt x="13718" y="8934"/>
                    <a:pt x="13718" y="7457"/>
                  </a:cubicBezTo>
                  <a:cubicBezTo>
                    <a:pt x="13718" y="5980"/>
                    <a:pt x="13436" y="4714"/>
                    <a:pt x="12874" y="3588"/>
                  </a:cubicBezTo>
                  <a:cubicBezTo>
                    <a:pt x="12311" y="2463"/>
                    <a:pt x="11467" y="1548"/>
                    <a:pt x="10411" y="915"/>
                  </a:cubicBezTo>
                  <a:cubicBezTo>
                    <a:pt x="9356" y="282"/>
                    <a:pt x="8160" y="0"/>
                    <a:pt x="68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2"/>
            <p:cNvSpPr/>
            <p:nvPr/>
          </p:nvSpPr>
          <p:spPr>
            <a:xfrm>
              <a:off x="820225" y="3465975"/>
              <a:ext cx="281425" cy="360550"/>
            </a:xfrm>
            <a:custGeom>
              <a:avLst/>
              <a:gdLst/>
              <a:ahLst/>
              <a:cxnLst/>
              <a:rect l="l" t="t" r="r" b="b"/>
              <a:pathLst>
                <a:path w="11257" h="14422" extrusionOk="0">
                  <a:moveTo>
                    <a:pt x="1" y="0"/>
                  </a:moveTo>
                  <a:lnTo>
                    <a:pt x="1" y="14422"/>
                  </a:lnTo>
                  <a:lnTo>
                    <a:pt x="1971" y="14422"/>
                  </a:lnTo>
                  <a:lnTo>
                    <a:pt x="1971" y="7598"/>
                  </a:lnTo>
                  <a:lnTo>
                    <a:pt x="9357" y="7598"/>
                  </a:lnTo>
                  <a:lnTo>
                    <a:pt x="9357" y="14422"/>
                  </a:lnTo>
                  <a:lnTo>
                    <a:pt x="11256" y="14422"/>
                  </a:lnTo>
                  <a:lnTo>
                    <a:pt x="11256" y="0"/>
                  </a:lnTo>
                  <a:lnTo>
                    <a:pt x="9357" y="0"/>
                  </a:lnTo>
                  <a:lnTo>
                    <a:pt x="9357" y="5910"/>
                  </a:lnTo>
                  <a:lnTo>
                    <a:pt x="1971" y="5910"/>
                  </a:lnTo>
                  <a:lnTo>
                    <a:pt x="197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2"/>
            <p:cNvSpPr/>
            <p:nvPr/>
          </p:nvSpPr>
          <p:spPr>
            <a:xfrm>
              <a:off x="568750" y="2792400"/>
              <a:ext cx="35200" cy="620850"/>
            </a:xfrm>
            <a:custGeom>
              <a:avLst/>
              <a:gdLst/>
              <a:ahLst/>
              <a:cxnLst/>
              <a:rect l="l" t="t" r="r" b="b"/>
              <a:pathLst>
                <a:path w="1408" h="24834" extrusionOk="0">
                  <a:moveTo>
                    <a:pt x="0" y="1"/>
                  </a:moveTo>
                  <a:lnTo>
                    <a:pt x="0" y="24833"/>
                  </a:lnTo>
                  <a:lnTo>
                    <a:pt x="1407" y="24833"/>
                  </a:lnTo>
                  <a:lnTo>
                    <a:pt x="1407" y="2181"/>
                  </a:lnTo>
                  <a:lnTo>
                    <a:pt x="704" y="28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2"/>
            <p:cNvSpPr/>
            <p:nvPr/>
          </p:nvSpPr>
          <p:spPr>
            <a:xfrm>
              <a:off x="1175500" y="2565525"/>
              <a:ext cx="344725" cy="371125"/>
            </a:xfrm>
            <a:custGeom>
              <a:avLst/>
              <a:gdLst/>
              <a:ahLst/>
              <a:cxnLst/>
              <a:rect l="l" t="t" r="r" b="b"/>
              <a:pathLst>
                <a:path w="13789" h="14845" extrusionOk="0">
                  <a:moveTo>
                    <a:pt x="6894" y="1619"/>
                  </a:moveTo>
                  <a:cubicBezTo>
                    <a:pt x="7879" y="1619"/>
                    <a:pt x="8723" y="1900"/>
                    <a:pt x="9497" y="2322"/>
                  </a:cubicBezTo>
                  <a:cubicBezTo>
                    <a:pt x="10200" y="2815"/>
                    <a:pt x="10833" y="3518"/>
                    <a:pt x="11185" y="4362"/>
                  </a:cubicBezTo>
                  <a:cubicBezTo>
                    <a:pt x="11607" y="5277"/>
                    <a:pt x="11818" y="6262"/>
                    <a:pt x="11818" y="7458"/>
                  </a:cubicBezTo>
                  <a:cubicBezTo>
                    <a:pt x="11818" y="9287"/>
                    <a:pt x="11326" y="10694"/>
                    <a:pt x="10411" y="11749"/>
                  </a:cubicBezTo>
                  <a:cubicBezTo>
                    <a:pt x="9497" y="12734"/>
                    <a:pt x="8301" y="13226"/>
                    <a:pt x="6894" y="13226"/>
                  </a:cubicBezTo>
                  <a:cubicBezTo>
                    <a:pt x="5487" y="13226"/>
                    <a:pt x="4291" y="12734"/>
                    <a:pt x="3377" y="11749"/>
                  </a:cubicBezTo>
                  <a:cubicBezTo>
                    <a:pt x="2462" y="10764"/>
                    <a:pt x="1970" y="9357"/>
                    <a:pt x="1970" y="7669"/>
                  </a:cubicBezTo>
                  <a:cubicBezTo>
                    <a:pt x="1970" y="5488"/>
                    <a:pt x="2462" y="3940"/>
                    <a:pt x="3447" y="3026"/>
                  </a:cubicBezTo>
                  <a:cubicBezTo>
                    <a:pt x="4432" y="2111"/>
                    <a:pt x="5557" y="1619"/>
                    <a:pt x="6894" y="1619"/>
                  </a:cubicBezTo>
                  <a:close/>
                  <a:moveTo>
                    <a:pt x="6894" y="1"/>
                  </a:moveTo>
                  <a:cubicBezTo>
                    <a:pt x="4854" y="1"/>
                    <a:pt x="3236" y="704"/>
                    <a:pt x="1970" y="2041"/>
                  </a:cubicBezTo>
                  <a:cubicBezTo>
                    <a:pt x="633" y="3378"/>
                    <a:pt x="0" y="5207"/>
                    <a:pt x="0" y="7598"/>
                  </a:cubicBezTo>
                  <a:cubicBezTo>
                    <a:pt x="0" y="8865"/>
                    <a:pt x="281" y="10061"/>
                    <a:pt x="844" y="11186"/>
                  </a:cubicBezTo>
                  <a:cubicBezTo>
                    <a:pt x="1407" y="12312"/>
                    <a:pt x="2181" y="13226"/>
                    <a:pt x="3236" y="13859"/>
                  </a:cubicBezTo>
                  <a:cubicBezTo>
                    <a:pt x="4362" y="14563"/>
                    <a:pt x="5557" y="14844"/>
                    <a:pt x="6894" y="14844"/>
                  </a:cubicBezTo>
                  <a:cubicBezTo>
                    <a:pt x="8160" y="14844"/>
                    <a:pt x="9286" y="14563"/>
                    <a:pt x="10411" y="14000"/>
                  </a:cubicBezTo>
                  <a:cubicBezTo>
                    <a:pt x="11467" y="13367"/>
                    <a:pt x="12311" y="12523"/>
                    <a:pt x="12874" y="11397"/>
                  </a:cubicBezTo>
                  <a:cubicBezTo>
                    <a:pt x="13436" y="10201"/>
                    <a:pt x="13788" y="8935"/>
                    <a:pt x="13788" y="7458"/>
                  </a:cubicBezTo>
                  <a:cubicBezTo>
                    <a:pt x="13788" y="6051"/>
                    <a:pt x="13507" y="4714"/>
                    <a:pt x="12944" y="3589"/>
                  </a:cubicBezTo>
                  <a:cubicBezTo>
                    <a:pt x="12381" y="2463"/>
                    <a:pt x="11537" y="1619"/>
                    <a:pt x="10482" y="986"/>
                  </a:cubicBezTo>
                  <a:cubicBezTo>
                    <a:pt x="9427" y="353"/>
                    <a:pt x="8231" y="1"/>
                    <a:pt x="68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2"/>
            <p:cNvSpPr/>
            <p:nvPr/>
          </p:nvSpPr>
          <p:spPr>
            <a:xfrm>
              <a:off x="1581750" y="2572575"/>
              <a:ext cx="281400" cy="358800"/>
            </a:xfrm>
            <a:custGeom>
              <a:avLst/>
              <a:gdLst/>
              <a:ahLst/>
              <a:cxnLst/>
              <a:rect l="l" t="t" r="r" b="b"/>
              <a:pathLst>
                <a:path w="11256" h="14352" extrusionOk="0">
                  <a:moveTo>
                    <a:pt x="0" y="0"/>
                  </a:moveTo>
                  <a:lnTo>
                    <a:pt x="0" y="14351"/>
                  </a:lnTo>
                  <a:lnTo>
                    <a:pt x="1900" y="14351"/>
                  </a:lnTo>
                  <a:lnTo>
                    <a:pt x="1900" y="7598"/>
                  </a:lnTo>
                  <a:lnTo>
                    <a:pt x="9356" y="7598"/>
                  </a:lnTo>
                  <a:lnTo>
                    <a:pt x="9356" y="14351"/>
                  </a:lnTo>
                  <a:lnTo>
                    <a:pt x="11256" y="14351"/>
                  </a:lnTo>
                  <a:lnTo>
                    <a:pt x="11256" y="0"/>
                  </a:lnTo>
                  <a:lnTo>
                    <a:pt x="9356" y="0"/>
                  </a:lnTo>
                  <a:lnTo>
                    <a:pt x="9356" y="5839"/>
                  </a:lnTo>
                  <a:lnTo>
                    <a:pt x="1900" y="5839"/>
                  </a:lnTo>
                  <a:lnTo>
                    <a:pt x="19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2"/>
            <p:cNvSpPr/>
            <p:nvPr/>
          </p:nvSpPr>
          <p:spPr>
            <a:xfrm>
              <a:off x="1330250" y="2982350"/>
              <a:ext cx="35200" cy="578625"/>
            </a:xfrm>
            <a:custGeom>
              <a:avLst/>
              <a:gdLst/>
              <a:ahLst/>
              <a:cxnLst/>
              <a:rect l="l" t="t" r="r" b="b"/>
              <a:pathLst>
                <a:path w="1408" h="23145" extrusionOk="0">
                  <a:moveTo>
                    <a:pt x="1" y="0"/>
                  </a:moveTo>
                  <a:lnTo>
                    <a:pt x="1" y="18290"/>
                  </a:lnTo>
                  <a:lnTo>
                    <a:pt x="704" y="23144"/>
                  </a:lnTo>
                  <a:lnTo>
                    <a:pt x="1408" y="21034"/>
                  </a:lnTo>
                  <a:lnTo>
                    <a:pt x="140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2"/>
            <p:cNvSpPr/>
            <p:nvPr/>
          </p:nvSpPr>
          <p:spPr>
            <a:xfrm>
              <a:off x="1193075" y="1040775"/>
              <a:ext cx="316575" cy="371100"/>
            </a:xfrm>
            <a:custGeom>
              <a:avLst/>
              <a:gdLst/>
              <a:ahLst/>
              <a:cxnLst/>
              <a:rect l="l" t="t" r="r" b="b"/>
              <a:pathLst>
                <a:path w="12663" h="14844" extrusionOk="0">
                  <a:moveTo>
                    <a:pt x="6754" y="0"/>
                  </a:moveTo>
                  <a:cubicBezTo>
                    <a:pt x="5488" y="0"/>
                    <a:pt x="4362" y="282"/>
                    <a:pt x="3307" y="845"/>
                  </a:cubicBezTo>
                  <a:cubicBezTo>
                    <a:pt x="2252" y="1478"/>
                    <a:pt x="1407" y="2322"/>
                    <a:pt x="845" y="3447"/>
                  </a:cubicBezTo>
                  <a:cubicBezTo>
                    <a:pt x="282" y="4503"/>
                    <a:pt x="0" y="5839"/>
                    <a:pt x="0" y="7316"/>
                  </a:cubicBezTo>
                  <a:cubicBezTo>
                    <a:pt x="0" y="8723"/>
                    <a:pt x="212" y="9990"/>
                    <a:pt x="774" y="11185"/>
                  </a:cubicBezTo>
                  <a:cubicBezTo>
                    <a:pt x="1267" y="12381"/>
                    <a:pt x="1970" y="13296"/>
                    <a:pt x="2955" y="13929"/>
                  </a:cubicBezTo>
                  <a:cubicBezTo>
                    <a:pt x="3940" y="14562"/>
                    <a:pt x="5206" y="14844"/>
                    <a:pt x="6754" y="14844"/>
                  </a:cubicBezTo>
                  <a:cubicBezTo>
                    <a:pt x="8231" y="14844"/>
                    <a:pt x="9497" y="14421"/>
                    <a:pt x="10553" y="13648"/>
                  </a:cubicBezTo>
                  <a:cubicBezTo>
                    <a:pt x="11537" y="12803"/>
                    <a:pt x="12241" y="11608"/>
                    <a:pt x="12663" y="10060"/>
                  </a:cubicBezTo>
                  <a:lnTo>
                    <a:pt x="10764" y="9568"/>
                  </a:lnTo>
                  <a:cubicBezTo>
                    <a:pt x="10482" y="10763"/>
                    <a:pt x="9990" y="11678"/>
                    <a:pt x="9286" y="12311"/>
                  </a:cubicBezTo>
                  <a:cubicBezTo>
                    <a:pt x="8512" y="12944"/>
                    <a:pt x="7598" y="13226"/>
                    <a:pt x="6543" y="13226"/>
                  </a:cubicBezTo>
                  <a:cubicBezTo>
                    <a:pt x="5699" y="13226"/>
                    <a:pt x="4854" y="13015"/>
                    <a:pt x="4151" y="12592"/>
                  </a:cubicBezTo>
                  <a:cubicBezTo>
                    <a:pt x="3377" y="12100"/>
                    <a:pt x="2814" y="11397"/>
                    <a:pt x="2463" y="10552"/>
                  </a:cubicBezTo>
                  <a:cubicBezTo>
                    <a:pt x="2111" y="9638"/>
                    <a:pt x="1970" y="8512"/>
                    <a:pt x="1970" y="7316"/>
                  </a:cubicBezTo>
                  <a:cubicBezTo>
                    <a:pt x="1970" y="6402"/>
                    <a:pt x="2111" y="5487"/>
                    <a:pt x="2392" y="4573"/>
                  </a:cubicBezTo>
                  <a:cubicBezTo>
                    <a:pt x="2674" y="3658"/>
                    <a:pt x="3236" y="2955"/>
                    <a:pt x="3940" y="2463"/>
                  </a:cubicBezTo>
                  <a:cubicBezTo>
                    <a:pt x="4714" y="1900"/>
                    <a:pt x="5628" y="1618"/>
                    <a:pt x="6683" y="1618"/>
                  </a:cubicBezTo>
                  <a:cubicBezTo>
                    <a:pt x="7668" y="1618"/>
                    <a:pt x="8442" y="1900"/>
                    <a:pt x="9075" y="2392"/>
                  </a:cubicBezTo>
                  <a:cubicBezTo>
                    <a:pt x="9708" y="2814"/>
                    <a:pt x="10201" y="3588"/>
                    <a:pt x="10553" y="4643"/>
                  </a:cubicBezTo>
                  <a:lnTo>
                    <a:pt x="12382" y="4221"/>
                  </a:lnTo>
                  <a:cubicBezTo>
                    <a:pt x="12030" y="2885"/>
                    <a:pt x="11326" y="1829"/>
                    <a:pt x="10342" y="1126"/>
                  </a:cubicBezTo>
                  <a:cubicBezTo>
                    <a:pt x="9427" y="352"/>
                    <a:pt x="8161" y="0"/>
                    <a:pt x="67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2"/>
            <p:cNvSpPr/>
            <p:nvPr/>
          </p:nvSpPr>
          <p:spPr>
            <a:xfrm>
              <a:off x="1569425" y="1047800"/>
              <a:ext cx="281425" cy="358800"/>
            </a:xfrm>
            <a:custGeom>
              <a:avLst/>
              <a:gdLst/>
              <a:ahLst/>
              <a:cxnLst/>
              <a:rect l="l" t="t" r="r" b="b"/>
              <a:pathLst>
                <a:path w="11257" h="14352" extrusionOk="0">
                  <a:moveTo>
                    <a:pt x="1" y="1"/>
                  </a:moveTo>
                  <a:lnTo>
                    <a:pt x="1" y="14351"/>
                  </a:lnTo>
                  <a:lnTo>
                    <a:pt x="1900" y="14351"/>
                  </a:lnTo>
                  <a:lnTo>
                    <a:pt x="1900" y="7598"/>
                  </a:lnTo>
                  <a:lnTo>
                    <a:pt x="9357" y="7598"/>
                  </a:lnTo>
                  <a:lnTo>
                    <a:pt x="9357" y="14351"/>
                  </a:lnTo>
                  <a:lnTo>
                    <a:pt x="11256" y="14351"/>
                  </a:lnTo>
                  <a:lnTo>
                    <a:pt x="11256" y="1"/>
                  </a:lnTo>
                  <a:lnTo>
                    <a:pt x="9357" y="1"/>
                  </a:lnTo>
                  <a:lnTo>
                    <a:pt x="9357" y="5910"/>
                  </a:lnTo>
                  <a:lnTo>
                    <a:pt x="1900" y="5910"/>
                  </a:lnTo>
                  <a:lnTo>
                    <a:pt x="19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2"/>
            <p:cNvSpPr/>
            <p:nvPr/>
          </p:nvSpPr>
          <p:spPr>
            <a:xfrm>
              <a:off x="1900075" y="1230700"/>
              <a:ext cx="179400" cy="269100"/>
            </a:xfrm>
            <a:custGeom>
              <a:avLst/>
              <a:gdLst/>
              <a:ahLst/>
              <a:cxnLst/>
              <a:rect l="l" t="t" r="r" b="b"/>
              <a:pathLst>
                <a:path w="7176" h="10764" extrusionOk="0">
                  <a:moveTo>
                    <a:pt x="3799" y="1"/>
                  </a:moveTo>
                  <a:cubicBezTo>
                    <a:pt x="2744" y="1"/>
                    <a:pt x="1970" y="212"/>
                    <a:pt x="1337" y="775"/>
                  </a:cubicBezTo>
                  <a:cubicBezTo>
                    <a:pt x="704" y="1337"/>
                    <a:pt x="352" y="2111"/>
                    <a:pt x="281" y="3096"/>
                  </a:cubicBezTo>
                  <a:lnTo>
                    <a:pt x="1618" y="3237"/>
                  </a:lnTo>
                  <a:cubicBezTo>
                    <a:pt x="1618" y="2533"/>
                    <a:pt x="1829" y="2041"/>
                    <a:pt x="2181" y="1619"/>
                  </a:cubicBezTo>
                  <a:cubicBezTo>
                    <a:pt x="2603" y="1267"/>
                    <a:pt x="3095" y="1056"/>
                    <a:pt x="3728" y="1056"/>
                  </a:cubicBezTo>
                  <a:cubicBezTo>
                    <a:pt x="4362" y="1056"/>
                    <a:pt x="4854" y="1267"/>
                    <a:pt x="5206" y="1619"/>
                  </a:cubicBezTo>
                  <a:cubicBezTo>
                    <a:pt x="5628" y="1971"/>
                    <a:pt x="5768" y="2393"/>
                    <a:pt x="5768" y="2955"/>
                  </a:cubicBezTo>
                  <a:cubicBezTo>
                    <a:pt x="5768" y="3448"/>
                    <a:pt x="5557" y="3940"/>
                    <a:pt x="5135" y="4503"/>
                  </a:cubicBezTo>
                  <a:cubicBezTo>
                    <a:pt x="4713" y="5066"/>
                    <a:pt x="3939" y="5840"/>
                    <a:pt x="2814" y="6824"/>
                  </a:cubicBezTo>
                  <a:cubicBezTo>
                    <a:pt x="2040" y="7387"/>
                    <a:pt x="1477" y="7950"/>
                    <a:pt x="1055" y="8442"/>
                  </a:cubicBezTo>
                  <a:cubicBezTo>
                    <a:pt x="633" y="8935"/>
                    <a:pt x="352" y="9357"/>
                    <a:pt x="211" y="9849"/>
                  </a:cubicBezTo>
                  <a:cubicBezTo>
                    <a:pt x="70" y="10131"/>
                    <a:pt x="0" y="10482"/>
                    <a:pt x="0" y="10764"/>
                  </a:cubicBezTo>
                  <a:lnTo>
                    <a:pt x="7175" y="10764"/>
                  </a:lnTo>
                  <a:lnTo>
                    <a:pt x="7175" y="9498"/>
                  </a:lnTo>
                  <a:lnTo>
                    <a:pt x="1899" y="9498"/>
                  </a:lnTo>
                  <a:cubicBezTo>
                    <a:pt x="2040" y="9287"/>
                    <a:pt x="2181" y="9005"/>
                    <a:pt x="2462" y="8794"/>
                  </a:cubicBezTo>
                  <a:cubicBezTo>
                    <a:pt x="2673" y="8583"/>
                    <a:pt x="3166" y="8091"/>
                    <a:pt x="3939" y="7458"/>
                  </a:cubicBezTo>
                  <a:cubicBezTo>
                    <a:pt x="4924" y="6613"/>
                    <a:pt x="5557" y="5980"/>
                    <a:pt x="5980" y="5558"/>
                  </a:cubicBezTo>
                  <a:cubicBezTo>
                    <a:pt x="6402" y="5066"/>
                    <a:pt x="6683" y="4644"/>
                    <a:pt x="6894" y="4222"/>
                  </a:cubicBezTo>
                  <a:cubicBezTo>
                    <a:pt x="7035" y="3800"/>
                    <a:pt x="7175" y="3377"/>
                    <a:pt x="7175" y="2955"/>
                  </a:cubicBezTo>
                  <a:cubicBezTo>
                    <a:pt x="7175" y="2111"/>
                    <a:pt x="6824" y="1408"/>
                    <a:pt x="6261" y="845"/>
                  </a:cubicBezTo>
                  <a:cubicBezTo>
                    <a:pt x="5628" y="282"/>
                    <a:pt x="4784" y="1"/>
                    <a:pt x="37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2"/>
            <p:cNvSpPr/>
            <p:nvPr/>
          </p:nvSpPr>
          <p:spPr>
            <a:xfrm>
              <a:off x="2105825" y="1040775"/>
              <a:ext cx="344725" cy="371100"/>
            </a:xfrm>
            <a:custGeom>
              <a:avLst/>
              <a:gdLst/>
              <a:ahLst/>
              <a:cxnLst/>
              <a:rect l="l" t="t" r="r" b="b"/>
              <a:pathLst>
                <a:path w="13789" h="14844" extrusionOk="0">
                  <a:moveTo>
                    <a:pt x="6895" y="1618"/>
                  </a:moveTo>
                  <a:cubicBezTo>
                    <a:pt x="7880" y="1618"/>
                    <a:pt x="8724" y="1900"/>
                    <a:pt x="9498" y="2392"/>
                  </a:cubicBezTo>
                  <a:cubicBezTo>
                    <a:pt x="10271" y="2814"/>
                    <a:pt x="10834" y="3518"/>
                    <a:pt x="11186" y="4362"/>
                  </a:cubicBezTo>
                  <a:cubicBezTo>
                    <a:pt x="11608" y="5276"/>
                    <a:pt x="11819" y="6261"/>
                    <a:pt x="11819" y="7457"/>
                  </a:cubicBezTo>
                  <a:cubicBezTo>
                    <a:pt x="11819" y="9286"/>
                    <a:pt x="11327" y="10693"/>
                    <a:pt x="10412" y="11748"/>
                  </a:cubicBezTo>
                  <a:cubicBezTo>
                    <a:pt x="9498" y="12733"/>
                    <a:pt x="8302" y="13226"/>
                    <a:pt x="6895" y="13226"/>
                  </a:cubicBezTo>
                  <a:cubicBezTo>
                    <a:pt x="5488" y="13226"/>
                    <a:pt x="4292" y="12733"/>
                    <a:pt x="3377" y="11748"/>
                  </a:cubicBezTo>
                  <a:cubicBezTo>
                    <a:pt x="2463" y="10763"/>
                    <a:pt x="1970" y="9356"/>
                    <a:pt x="1970" y="7668"/>
                  </a:cubicBezTo>
                  <a:cubicBezTo>
                    <a:pt x="1970" y="5487"/>
                    <a:pt x="2463" y="3940"/>
                    <a:pt x="3448" y="3025"/>
                  </a:cubicBezTo>
                  <a:cubicBezTo>
                    <a:pt x="4433" y="2111"/>
                    <a:pt x="5558" y="1618"/>
                    <a:pt x="6895" y="1618"/>
                  </a:cubicBezTo>
                  <a:close/>
                  <a:moveTo>
                    <a:pt x="6895" y="0"/>
                  </a:moveTo>
                  <a:cubicBezTo>
                    <a:pt x="4855" y="0"/>
                    <a:pt x="3237" y="704"/>
                    <a:pt x="1970" y="2040"/>
                  </a:cubicBezTo>
                  <a:cubicBezTo>
                    <a:pt x="704" y="3377"/>
                    <a:pt x="1" y="5276"/>
                    <a:pt x="1" y="7598"/>
                  </a:cubicBezTo>
                  <a:cubicBezTo>
                    <a:pt x="1" y="8864"/>
                    <a:pt x="282" y="10060"/>
                    <a:pt x="845" y="11185"/>
                  </a:cubicBezTo>
                  <a:cubicBezTo>
                    <a:pt x="1408" y="12311"/>
                    <a:pt x="2181" y="13226"/>
                    <a:pt x="3307" y="13859"/>
                  </a:cubicBezTo>
                  <a:cubicBezTo>
                    <a:pt x="4362" y="14562"/>
                    <a:pt x="5558" y="14844"/>
                    <a:pt x="6895" y="14844"/>
                  </a:cubicBezTo>
                  <a:cubicBezTo>
                    <a:pt x="8161" y="14844"/>
                    <a:pt x="9286" y="14562"/>
                    <a:pt x="10412" y="13999"/>
                  </a:cubicBezTo>
                  <a:cubicBezTo>
                    <a:pt x="11467" y="13366"/>
                    <a:pt x="12311" y="12522"/>
                    <a:pt x="12874" y="11397"/>
                  </a:cubicBezTo>
                  <a:cubicBezTo>
                    <a:pt x="13437" y="10201"/>
                    <a:pt x="13789" y="8934"/>
                    <a:pt x="13789" y="7457"/>
                  </a:cubicBezTo>
                  <a:cubicBezTo>
                    <a:pt x="13789" y="6050"/>
                    <a:pt x="13507" y="4714"/>
                    <a:pt x="12945" y="3588"/>
                  </a:cubicBezTo>
                  <a:cubicBezTo>
                    <a:pt x="12382" y="2463"/>
                    <a:pt x="11538" y="1618"/>
                    <a:pt x="10482" y="985"/>
                  </a:cubicBezTo>
                  <a:cubicBezTo>
                    <a:pt x="9427" y="352"/>
                    <a:pt x="8231" y="0"/>
                    <a:pt x="68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2"/>
            <p:cNvSpPr/>
            <p:nvPr/>
          </p:nvSpPr>
          <p:spPr>
            <a:xfrm>
              <a:off x="2512075" y="1047800"/>
              <a:ext cx="281425" cy="358800"/>
            </a:xfrm>
            <a:custGeom>
              <a:avLst/>
              <a:gdLst/>
              <a:ahLst/>
              <a:cxnLst/>
              <a:rect l="l" t="t" r="r" b="b"/>
              <a:pathLst>
                <a:path w="11257" h="14352" extrusionOk="0">
                  <a:moveTo>
                    <a:pt x="1" y="1"/>
                  </a:moveTo>
                  <a:lnTo>
                    <a:pt x="1" y="14351"/>
                  </a:lnTo>
                  <a:lnTo>
                    <a:pt x="1900" y="14351"/>
                  </a:lnTo>
                  <a:lnTo>
                    <a:pt x="1900" y="7598"/>
                  </a:lnTo>
                  <a:lnTo>
                    <a:pt x="9357" y="7598"/>
                  </a:lnTo>
                  <a:lnTo>
                    <a:pt x="9357" y="14351"/>
                  </a:lnTo>
                  <a:lnTo>
                    <a:pt x="11256" y="14351"/>
                  </a:lnTo>
                  <a:lnTo>
                    <a:pt x="11256" y="1"/>
                  </a:lnTo>
                  <a:lnTo>
                    <a:pt x="9357" y="1"/>
                  </a:lnTo>
                  <a:lnTo>
                    <a:pt x="9357" y="5910"/>
                  </a:lnTo>
                  <a:lnTo>
                    <a:pt x="1900" y="5910"/>
                  </a:lnTo>
                  <a:lnTo>
                    <a:pt x="19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2"/>
            <p:cNvSpPr/>
            <p:nvPr/>
          </p:nvSpPr>
          <p:spPr>
            <a:xfrm>
              <a:off x="1330250" y="1459325"/>
              <a:ext cx="35200" cy="578625"/>
            </a:xfrm>
            <a:custGeom>
              <a:avLst/>
              <a:gdLst/>
              <a:ahLst/>
              <a:cxnLst/>
              <a:rect l="l" t="t" r="r" b="b"/>
              <a:pathLst>
                <a:path w="1408" h="23145" extrusionOk="0">
                  <a:moveTo>
                    <a:pt x="1" y="1"/>
                  </a:moveTo>
                  <a:lnTo>
                    <a:pt x="1" y="22864"/>
                  </a:lnTo>
                  <a:lnTo>
                    <a:pt x="704" y="23145"/>
                  </a:lnTo>
                  <a:lnTo>
                    <a:pt x="1408" y="22441"/>
                  </a:lnTo>
                  <a:lnTo>
                    <a:pt x="14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2"/>
            <p:cNvSpPr/>
            <p:nvPr/>
          </p:nvSpPr>
          <p:spPr>
            <a:xfrm>
              <a:off x="4719225" y="3508175"/>
              <a:ext cx="1136125" cy="107300"/>
            </a:xfrm>
            <a:custGeom>
              <a:avLst/>
              <a:gdLst/>
              <a:ahLst/>
              <a:cxnLst/>
              <a:rect l="l" t="t" r="r" b="b"/>
              <a:pathLst>
                <a:path w="45445" h="4292" extrusionOk="0">
                  <a:moveTo>
                    <a:pt x="3096" y="1"/>
                  </a:moveTo>
                  <a:lnTo>
                    <a:pt x="2392" y="2111"/>
                  </a:lnTo>
                  <a:lnTo>
                    <a:pt x="0" y="4292"/>
                  </a:lnTo>
                  <a:lnTo>
                    <a:pt x="44741" y="4292"/>
                  </a:lnTo>
                  <a:lnTo>
                    <a:pt x="45445" y="2111"/>
                  </a:lnTo>
                  <a:lnTo>
                    <a:pt x="4305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2"/>
            <p:cNvSpPr/>
            <p:nvPr/>
          </p:nvSpPr>
          <p:spPr>
            <a:xfrm>
              <a:off x="4015750" y="2799450"/>
              <a:ext cx="763300" cy="816025"/>
            </a:xfrm>
            <a:custGeom>
              <a:avLst/>
              <a:gdLst/>
              <a:ahLst/>
              <a:cxnLst/>
              <a:rect l="l" t="t" r="r" b="b"/>
              <a:pathLst>
                <a:path w="30532" h="32641" extrusionOk="0">
                  <a:moveTo>
                    <a:pt x="1" y="0"/>
                  </a:moveTo>
                  <a:lnTo>
                    <a:pt x="141" y="1266"/>
                  </a:lnTo>
                  <a:lnTo>
                    <a:pt x="28139" y="32641"/>
                  </a:lnTo>
                  <a:lnTo>
                    <a:pt x="30531" y="30460"/>
                  </a:lnTo>
                  <a:lnTo>
                    <a:pt x="29828" y="25606"/>
                  </a:lnTo>
                  <a:lnTo>
                    <a:pt x="10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2"/>
            <p:cNvSpPr/>
            <p:nvPr/>
          </p:nvSpPr>
          <p:spPr>
            <a:xfrm>
              <a:off x="4001675" y="2030900"/>
              <a:ext cx="784400" cy="768575"/>
            </a:xfrm>
            <a:custGeom>
              <a:avLst/>
              <a:gdLst/>
              <a:ahLst/>
              <a:cxnLst/>
              <a:rect l="l" t="t" r="r" b="b"/>
              <a:pathLst>
                <a:path w="31376" h="30743" extrusionOk="0">
                  <a:moveTo>
                    <a:pt x="30391" y="1"/>
                  </a:moveTo>
                  <a:lnTo>
                    <a:pt x="1" y="30320"/>
                  </a:lnTo>
                  <a:lnTo>
                    <a:pt x="564" y="30742"/>
                  </a:lnTo>
                  <a:lnTo>
                    <a:pt x="1619" y="30742"/>
                  </a:lnTo>
                  <a:lnTo>
                    <a:pt x="31376" y="985"/>
                  </a:lnTo>
                  <a:lnTo>
                    <a:pt x="31094" y="282"/>
                  </a:lnTo>
                  <a:lnTo>
                    <a:pt x="3039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2"/>
            <p:cNvSpPr/>
            <p:nvPr/>
          </p:nvSpPr>
          <p:spPr>
            <a:xfrm>
              <a:off x="5684750" y="1870875"/>
              <a:ext cx="342950" cy="371100"/>
            </a:xfrm>
            <a:custGeom>
              <a:avLst/>
              <a:gdLst/>
              <a:ahLst/>
              <a:cxnLst/>
              <a:rect l="l" t="t" r="r" b="b"/>
              <a:pathLst>
                <a:path w="13718" h="14844" extrusionOk="0">
                  <a:moveTo>
                    <a:pt x="6824" y="1618"/>
                  </a:moveTo>
                  <a:cubicBezTo>
                    <a:pt x="7809" y="1618"/>
                    <a:pt x="8653" y="1829"/>
                    <a:pt x="9427" y="2321"/>
                  </a:cubicBezTo>
                  <a:cubicBezTo>
                    <a:pt x="10200" y="2814"/>
                    <a:pt x="10763" y="3447"/>
                    <a:pt x="11185" y="4362"/>
                  </a:cubicBezTo>
                  <a:cubicBezTo>
                    <a:pt x="11537" y="5206"/>
                    <a:pt x="11748" y="6261"/>
                    <a:pt x="11748" y="7386"/>
                  </a:cubicBezTo>
                  <a:cubicBezTo>
                    <a:pt x="11748" y="9286"/>
                    <a:pt x="11256" y="10693"/>
                    <a:pt x="10341" y="11678"/>
                  </a:cubicBezTo>
                  <a:cubicBezTo>
                    <a:pt x="9427" y="12662"/>
                    <a:pt x="8231" y="13225"/>
                    <a:pt x="6824" y="13225"/>
                  </a:cubicBezTo>
                  <a:cubicBezTo>
                    <a:pt x="5417" y="13225"/>
                    <a:pt x="4291" y="12733"/>
                    <a:pt x="3306" y="11678"/>
                  </a:cubicBezTo>
                  <a:cubicBezTo>
                    <a:pt x="2392" y="10693"/>
                    <a:pt x="1899" y="9356"/>
                    <a:pt x="1899" y="7597"/>
                  </a:cubicBezTo>
                  <a:cubicBezTo>
                    <a:pt x="1899" y="5487"/>
                    <a:pt x="2392" y="3939"/>
                    <a:pt x="3377" y="2955"/>
                  </a:cubicBezTo>
                  <a:cubicBezTo>
                    <a:pt x="4362" y="2040"/>
                    <a:pt x="5487" y="1618"/>
                    <a:pt x="6824" y="1618"/>
                  </a:cubicBezTo>
                  <a:close/>
                  <a:moveTo>
                    <a:pt x="6824" y="0"/>
                  </a:moveTo>
                  <a:cubicBezTo>
                    <a:pt x="4854" y="0"/>
                    <a:pt x="3166" y="633"/>
                    <a:pt x="1899" y="1970"/>
                  </a:cubicBezTo>
                  <a:cubicBezTo>
                    <a:pt x="633" y="3377"/>
                    <a:pt x="0" y="5206"/>
                    <a:pt x="0" y="7597"/>
                  </a:cubicBezTo>
                  <a:cubicBezTo>
                    <a:pt x="0" y="8864"/>
                    <a:pt x="211" y="10060"/>
                    <a:pt x="774" y="11185"/>
                  </a:cubicBezTo>
                  <a:cubicBezTo>
                    <a:pt x="1337" y="12311"/>
                    <a:pt x="2181" y="13225"/>
                    <a:pt x="3236" y="13858"/>
                  </a:cubicBezTo>
                  <a:cubicBezTo>
                    <a:pt x="4291" y="14491"/>
                    <a:pt x="5487" y="14843"/>
                    <a:pt x="6824" y="14843"/>
                  </a:cubicBezTo>
                  <a:cubicBezTo>
                    <a:pt x="8090" y="14843"/>
                    <a:pt x="9216" y="14562"/>
                    <a:pt x="10341" y="13929"/>
                  </a:cubicBezTo>
                  <a:cubicBezTo>
                    <a:pt x="11396" y="13366"/>
                    <a:pt x="12240" y="12451"/>
                    <a:pt x="12803" y="11326"/>
                  </a:cubicBezTo>
                  <a:cubicBezTo>
                    <a:pt x="13436" y="10200"/>
                    <a:pt x="13718" y="8864"/>
                    <a:pt x="13718" y="7457"/>
                  </a:cubicBezTo>
                  <a:cubicBezTo>
                    <a:pt x="13718" y="5979"/>
                    <a:pt x="13436" y="4713"/>
                    <a:pt x="12874" y="3588"/>
                  </a:cubicBezTo>
                  <a:cubicBezTo>
                    <a:pt x="12311" y="2462"/>
                    <a:pt x="11467" y="1548"/>
                    <a:pt x="10411" y="915"/>
                  </a:cubicBezTo>
                  <a:cubicBezTo>
                    <a:pt x="9356" y="281"/>
                    <a:pt x="8160" y="0"/>
                    <a:pt x="68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2"/>
            <p:cNvSpPr/>
            <p:nvPr/>
          </p:nvSpPr>
          <p:spPr>
            <a:xfrm>
              <a:off x="4779025" y="2020350"/>
              <a:ext cx="856500" cy="35200"/>
            </a:xfrm>
            <a:custGeom>
              <a:avLst/>
              <a:gdLst/>
              <a:ahLst/>
              <a:cxnLst/>
              <a:rect l="l" t="t" r="r" b="b"/>
              <a:pathLst>
                <a:path w="34260" h="1408" extrusionOk="0">
                  <a:moveTo>
                    <a:pt x="704" y="0"/>
                  </a:moveTo>
                  <a:lnTo>
                    <a:pt x="0" y="704"/>
                  </a:lnTo>
                  <a:lnTo>
                    <a:pt x="282" y="1407"/>
                  </a:lnTo>
                  <a:lnTo>
                    <a:pt x="34259" y="1407"/>
                  </a:lnTo>
                  <a:lnTo>
                    <a:pt x="342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2"/>
            <p:cNvSpPr/>
            <p:nvPr/>
          </p:nvSpPr>
          <p:spPr>
            <a:xfrm>
              <a:off x="6015375" y="2197975"/>
              <a:ext cx="619075" cy="601500"/>
            </a:xfrm>
            <a:custGeom>
              <a:avLst/>
              <a:gdLst/>
              <a:ahLst/>
              <a:cxnLst/>
              <a:rect l="l" t="t" r="r" b="b"/>
              <a:pathLst>
                <a:path w="24763" h="24060" extrusionOk="0">
                  <a:moveTo>
                    <a:pt x="1056" y="0"/>
                  </a:moveTo>
                  <a:lnTo>
                    <a:pt x="0" y="985"/>
                  </a:lnTo>
                  <a:lnTo>
                    <a:pt x="23004" y="24059"/>
                  </a:lnTo>
                  <a:lnTo>
                    <a:pt x="24059" y="24059"/>
                  </a:lnTo>
                  <a:lnTo>
                    <a:pt x="24762" y="23778"/>
                  </a:lnTo>
                  <a:lnTo>
                    <a:pt x="10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2"/>
            <p:cNvSpPr/>
            <p:nvPr/>
          </p:nvSpPr>
          <p:spPr>
            <a:xfrm>
              <a:off x="5795525" y="2799450"/>
              <a:ext cx="821325" cy="861750"/>
            </a:xfrm>
            <a:custGeom>
              <a:avLst/>
              <a:gdLst/>
              <a:ahLst/>
              <a:cxnLst/>
              <a:rect l="l" t="t" r="r" b="b"/>
              <a:pathLst>
                <a:path w="32853" h="34470" extrusionOk="0">
                  <a:moveTo>
                    <a:pt x="31798" y="0"/>
                  </a:moveTo>
                  <a:lnTo>
                    <a:pt x="1" y="28350"/>
                  </a:lnTo>
                  <a:lnTo>
                    <a:pt x="2393" y="30460"/>
                  </a:lnTo>
                  <a:lnTo>
                    <a:pt x="3096" y="34470"/>
                  </a:lnTo>
                  <a:lnTo>
                    <a:pt x="32150" y="1899"/>
                  </a:lnTo>
                  <a:lnTo>
                    <a:pt x="3285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2"/>
            <p:cNvSpPr/>
            <p:nvPr/>
          </p:nvSpPr>
          <p:spPr>
            <a:xfrm>
              <a:off x="5684750" y="4222200"/>
              <a:ext cx="342950" cy="371100"/>
            </a:xfrm>
            <a:custGeom>
              <a:avLst/>
              <a:gdLst/>
              <a:ahLst/>
              <a:cxnLst/>
              <a:rect l="l" t="t" r="r" b="b"/>
              <a:pathLst>
                <a:path w="13718" h="14844" extrusionOk="0">
                  <a:moveTo>
                    <a:pt x="6824" y="1689"/>
                  </a:moveTo>
                  <a:cubicBezTo>
                    <a:pt x="7809" y="1689"/>
                    <a:pt x="8653" y="1900"/>
                    <a:pt x="9427" y="2392"/>
                  </a:cubicBezTo>
                  <a:cubicBezTo>
                    <a:pt x="10200" y="2885"/>
                    <a:pt x="10763" y="3518"/>
                    <a:pt x="11185" y="4432"/>
                  </a:cubicBezTo>
                  <a:cubicBezTo>
                    <a:pt x="11537" y="5277"/>
                    <a:pt x="11748" y="6261"/>
                    <a:pt x="11748" y="7457"/>
                  </a:cubicBezTo>
                  <a:cubicBezTo>
                    <a:pt x="11748" y="9286"/>
                    <a:pt x="11256" y="10764"/>
                    <a:pt x="10341" y="11748"/>
                  </a:cubicBezTo>
                  <a:cubicBezTo>
                    <a:pt x="9427" y="12733"/>
                    <a:pt x="8231" y="13226"/>
                    <a:pt x="6824" y="13226"/>
                  </a:cubicBezTo>
                  <a:cubicBezTo>
                    <a:pt x="5417" y="13226"/>
                    <a:pt x="4291" y="12733"/>
                    <a:pt x="3306" y="11748"/>
                  </a:cubicBezTo>
                  <a:cubicBezTo>
                    <a:pt x="2392" y="10764"/>
                    <a:pt x="1899" y="9427"/>
                    <a:pt x="1899" y="7668"/>
                  </a:cubicBezTo>
                  <a:cubicBezTo>
                    <a:pt x="1899" y="5488"/>
                    <a:pt x="2392" y="3940"/>
                    <a:pt x="3377" y="3025"/>
                  </a:cubicBezTo>
                  <a:cubicBezTo>
                    <a:pt x="4362" y="2111"/>
                    <a:pt x="5487" y="1689"/>
                    <a:pt x="6824" y="1689"/>
                  </a:cubicBezTo>
                  <a:close/>
                  <a:moveTo>
                    <a:pt x="6824" y="1"/>
                  </a:moveTo>
                  <a:cubicBezTo>
                    <a:pt x="4854" y="1"/>
                    <a:pt x="3166" y="704"/>
                    <a:pt x="1899" y="2041"/>
                  </a:cubicBezTo>
                  <a:cubicBezTo>
                    <a:pt x="633" y="3377"/>
                    <a:pt x="0" y="5277"/>
                    <a:pt x="0" y="7668"/>
                  </a:cubicBezTo>
                  <a:cubicBezTo>
                    <a:pt x="0" y="8935"/>
                    <a:pt x="211" y="10130"/>
                    <a:pt x="774" y="11256"/>
                  </a:cubicBezTo>
                  <a:cubicBezTo>
                    <a:pt x="1337" y="12382"/>
                    <a:pt x="2181" y="13226"/>
                    <a:pt x="3236" y="13929"/>
                  </a:cubicBezTo>
                  <a:cubicBezTo>
                    <a:pt x="4291" y="14562"/>
                    <a:pt x="5487" y="14844"/>
                    <a:pt x="6824" y="14844"/>
                  </a:cubicBezTo>
                  <a:cubicBezTo>
                    <a:pt x="8090" y="14844"/>
                    <a:pt x="9216" y="14562"/>
                    <a:pt x="10341" y="14000"/>
                  </a:cubicBezTo>
                  <a:cubicBezTo>
                    <a:pt x="11396" y="13437"/>
                    <a:pt x="12240" y="12522"/>
                    <a:pt x="12803" y="11397"/>
                  </a:cubicBezTo>
                  <a:cubicBezTo>
                    <a:pt x="13436" y="10201"/>
                    <a:pt x="13718" y="8935"/>
                    <a:pt x="13718" y="7457"/>
                  </a:cubicBezTo>
                  <a:cubicBezTo>
                    <a:pt x="13718" y="6050"/>
                    <a:pt x="13436" y="4784"/>
                    <a:pt x="12874" y="3588"/>
                  </a:cubicBezTo>
                  <a:cubicBezTo>
                    <a:pt x="12311" y="2463"/>
                    <a:pt x="11467" y="1619"/>
                    <a:pt x="10411" y="985"/>
                  </a:cubicBezTo>
                  <a:cubicBezTo>
                    <a:pt x="9356" y="352"/>
                    <a:pt x="8160" y="1"/>
                    <a:pt x="68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2"/>
            <p:cNvSpPr/>
            <p:nvPr/>
          </p:nvSpPr>
          <p:spPr>
            <a:xfrm>
              <a:off x="6091000" y="4229225"/>
              <a:ext cx="279650" cy="358800"/>
            </a:xfrm>
            <a:custGeom>
              <a:avLst/>
              <a:gdLst/>
              <a:ahLst/>
              <a:cxnLst/>
              <a:rect l="l" t="t" r="r" b="b"/>
              <a:pathLst>
                <a:path w="11186" h="14352" extrusionOk="0">
                  <a:moveTo>
                    <a:pt x="0" y="1"/>
                  </a:moveTo>
                  <a:lnTo>
                    <a:pt x="0" y="14352"/>
                  </a:lnTo>
                  <a:lnTo>
                    <a:pt x="1900" y="14352"/>
                  </a:lnTo>
                  <a:lnTo>
                    <a:pt x="1900" y="7598"/>
                  </a:lnTo>
                  <a:lnTo>
                    <a:pt x="9286" y="7598"/>
                  </a:lnTo>
                  <a:lnTo>
                    <a:pt x="9286" y="14352"/>
                  </a:lnTo>
                  <a:lnTo>
                    <a:pt x="11185" y="14352"/>
                  </a:lnTo>
                  <a:lnTo>
                    <a:pt x="11185" y="1"/>
                  </a:lnTo>
                  <a:lnTo>
                    <a:pt x="9286" y="1"/>
                  </a:lnTo>
                  <a:lnTo>
                    <a:pt x="9286" y="5910"/>
                  </a:lnTo>
                  <a:lnTo>
                    <a:pt x="1900" y="5910"/>
                  </a:lnTo>
                  <a:lnTo>
                    <a:pt x="19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2"/>
            <p:cNvSpPr/>
            <p:nvPr/>
          </p:nvSpPr>
          <p:spPr>
            <a:xfrm>
              <a:off x="5837750" y="3560950"/>
              <a:ext cx="35200" cy="613800"/>
            </a:xfrm>
            <a:custGeom>
              <a:avLst/>
              <a:gdLst/>
              <a:ahLst/>
              <a:cxnLst/>
              <a:rect l="l" t="t" r="r" b="b"/>
              <a:pathLst>
                <a:path w="1408" h="24552" extrusionOk="0">
                  <a:moveTo>
                    <a:pt x="704" y="0"/>
                  </a:moveTo>
                  <a:lnTo>
                    <a:pt x="0" y="2181"/>
                  </a:lnTo>
                  <a:lnTo>
                    <a:pt x="0" y="24551"/>
                  </a:lnTo>
                  <a:lnTo>
                    <a:pt x="1407" y="24551"/>
                  </a:lnTo>
                  <a:lnTo>
                    <a:pt x="1407" y="4010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2"/>
            <p:cNvSpPr/>
            <p:nvPr/>
          </p:nvSpPr>
          <p:spPr>
            <a:xfrm>
              <a:off x="6446250" y="3460700"/>
              <a:ext cx="342975" cy="371100"/>
            </a:xfrm>
            <a:custGeom>
              <a:avLst/>
              <a:gdLst/>
              <a:ahLst/>
              <a:cxnLst/>
              <a:rect l="l" t="t" r="r" b="b"/>
              <a:pathLst>
                <a:path w="13719" h="14844" extrusionOk="0">
                  <a:moveTo>
                    <a:pt x="6894" y="1618"/>
                  </a:moveTo>
                  <a:cubicBezTo>
                    <a:pt x="7809" y="1618"/>
                    <a:pt x="8723" y="1829"/>
                    <a:pt x="9427" y="2322"/>
                  </a:cubicBezTo>
                  <a:cubicBezTo>
                    <a:pt x="10201" y="2814"/>
                    <a:pt x="10763" y="3518"/>
                    <a:pt x="11186" y="4362"/>
                  </a:cubicBezTo>
                  <a:cubicBezTo>
                    <a:pt x="11608" y="5276"/>
                    <a:pt x="11748" y="6261"/>
                    <a:pt x="11748" y="7457"/>
                  </a:cubicBezTo>
                  <a:cubicBezTo>
                    <a:pt x="11748" y="9286"/>
                    <a:pt x="11326" y="10693"/>
                    <a:pt x="10412" y="11678"/>
                  </a:cubicBezTo>
                  <a:cubicBezTo>
                    <a:pt x="9497" y="12733"/>
                    <a:pt x="8301" y="13226"/>
                    <a:pt x="6824" y="13226"/>
                  </a:cubicBezTo>
                  <a:cubicBezTo>
                    <a:pt x="5487" y="13226"/>
                    <a:pt x="4292" y="12733"/>
                    <a:pt x="3377" y="11748"/>
                  </a:cubicBezTo>
                  <a:cubicBezTo>
                    <a:pt x="2392" y="10693"/>
                    <a:pt x="1970" y="9357"/>
                    <a:pt x="1970" y="7668"/>
                  </a:cubicBezTo>
                  <a:cubicBezTo>
                    <a:pt x="1970" y="5487"/>
                    <a:pt x="2462" y="3940"/>
                    <a:pt x="3447" y="3025"/>
                  </a:cubicBezTo>
                  <a:cubicBezTo>
                    <a:pt x="4362" y="2111"/>
                    <a:pt x="5558" y="1618"/>
                    <a:pt x="6894" y="1618"/>
                  </a:cubicBezTo>
                  <a:close/>
                  <a:moveTo>
                    <a:pt x="6894" y="0"/>
                  </a:moveTo>
                  <a:cubicBezTo>
                    <a:pt x="4854" y="0"/>
                    <a:pt x="3236" y="634"/>
                    <a:pt x="1900" y="2040"/>
                  </a:cubicBezTo>
                  <a:cubicBezTo>
                    <a:pt x="633" y="3377"/>
                    <a:pt x="0" y="5206"/>
                    <a:pt x="0" y="7598"/>
                  </a:cubicBezTo>
                  <a:cubicBezTo>
                    <a:pt x="0" y="8864"/>
                    <a:pt x="282" y="10060"/>
                    <a:pt x="845" y="11186"/>
                  </a:cubicBezTo>
                  <a:cubicBezTo>
                    <a:pt x="1407" y="12311"/>
                    <a:pt x="2181" y="13226"/>
                    <a:pt x="3236" y="13859"/>
                  </a:cubicBezTo>
                  <a:cubicBezTo>
                    <a:pt x="4292" y="14492"/>
                    <a:pt x="5487" y="14844"/>
                    <a:pt x="6894" y="14844"/>
                  </a:cubicBezTo>
                  <a:cubicBezTo>
                    <a:pt x="8090" y="14844"/>
                    <a:pt x="9286" y="14562"/>
                    <a:pt x="10341" y="13929"/>
                  </a:cubicBezTo>
                  <a:cubicBezTo>
                    <a:pt x="11467" y="13366"/>
                    <a:pt x="12241" y="12522"/>
                    <a:pt x="12874" y="11326"/>
                  </a:cubicBezTo>
                  <a:cubicBezTo>
                    <a:pt x="13437" y="10201"/>
                    <a:pt x="13718" y="8934"/>
                    <a:pt x="13718" y="7457"/>
                  </a:cubicBezTo>
                  <a:cubicBezTo>
                    <a:pt x="13718" y="5980"/>
                    <a:pt x="13437" y="4714"/>
                    <a:pt x="12874" y="3588"/>
                  </a:cubicBezTo>
                  <a:cubicBezTo>
                    <a:pt x="12311" y="2463"/>
                    <a:pt x="11537" y="1548"/>
                    <a:pt x="10482" y="915"/>
                  </a:cubicBezTo>
                  <a:cubicBezTo>
                    <a:pt x="9427" y="282"/>
                    <a:pt x="8231" y="0"/>
                    <a:pt x="68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2"/>
            <p:cNvSpPr/>
            <p:nvPr/>
          </p:nvSpPr>
          <p:spPr>
            <a:xfrm>
              <a:off x="6852500" y="3465975"/>
              <a:ext cx="281425" cy="360550"/>
            </a:xfrm>
            <a:custGeom>
              <a:avLst/>
              <a:gdLst/>
              <a:ahLst/>
              <a:cxnLst/>
              <a:rect l="l" t="t" r="r" b="b"/>
              <a:pathLst>
                <a:path w="11257" h="14422" extrusionOk="0">
                  <a:moveTo>
                    <a:pt x="1" y="0"/>
                  </a:moveTo>
                  <a:lnTo>
                    <a:pt x="1" y="14422"/>
                  </a:lnTo>
                  <a:lnTo>
                    <a:pt x="1900" y="14422"/>
                  </a:lnTo>
                  <a:lnTo>
                    <a:pt x="1900" y="7598"/>
                  </a:lnTo>
                  <a:lnTo>
                    <a:pt x="9357" y="7598"/>
                  </a:lnTo>
                  <a:lnTo>
                    <a:pt x="9357" y="14422"/>
                  </a:lnTo>
                  <a:lnTo>
                    <a:pt x="11256" y="14422"/>
                  </a:lnTo>
                  <a:lnTo>
                    <a:pt x="11256" y="0"/>
                  </a:lnTo>
                  <a:lnTo>
                    <a:pt x="9357" y="0"/>
                  </a:lnTo>
                  <a:lnTo>
                    <a:pt x="9357" y="5910"/>
                  </a:lnTo>
                  <a:lnTo>
                    <a:pt x="1900" y="5910"/>
                  </a:lnTo>
                  <a:lnTo>
                    <a:pt x="19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2"/>
            <p:cNvSpPr/>
            <p:nvPr/>
          </p:nvSpPr>
          <p:spPr>
            <a:xfrm>
              <a:off x="6599250" y="2792400"/>
              <a:ext cx="35200" cy="620850"/>
            </a:xfrm>
            <a:custGeom>
              <a:avLst/>
              <a:gdLst/>
              <a:ahLst/>
              <a:cxnLst/>
              <a:rect l="l" t="t" r="r" b="b"/>
              <a:pathLst>
                <a:path w="1408" h="24834" extrusionOk="0">
                  <a:moveTo>
                    <a:pt x="1407" y="1"/>
                  </a:moveTo>
                  <a:lnTo>
                    <a:pt x="704" y="282"/>
                  </a:lnTo>
                  <a:lnTo>
                    <a:pt x="1" y="2181"/>
                  </a:lnTo>
                  <a:lnTo>
                    <a:pt x="1" y="24833"/>
                  </a:lnTo>
                  <a:lnTo>
                    <a:pt x="1407" y="24833"/>
                  </a:lnTo>
                  <a:lnTo>
                    <a:pt x="140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2"/>
            <p:cNvSpPr/>
            <p:nvPr/>
          </p:nvSpPr>
          <p:spPr>
            <a:xfrm>
              <a:off x="3430125" y="3349900"/>
              <a:ext cx="342950" cy="371100"/>
            </a:xfrm>
            <a:custGeom>
              <a:avLst/>
              <a:gdLst/>
              <a:ahLst/>
              <a:cxnLst/>
              <a:rect l="l" t="t" r="r" b="b"/>
              <a:pathLst>
                <a:path w="13718" h="14844" extrusionOk="0">
                  <a:moveTo>
                    <a:pt x="6894" y="1619"/>
                  </a:moveTo>
                  <a:cubicBezTo>
                    <a:pt x="7879" y="1619"/>
                    <a:pt x="8723" y="1900"/>
                    <a:pt x="9497" y="2322"/>
                  </a:cubicBezTo>
                  <a:cubicBezTo>
                    <a:pt x="10200" y="2814"/>
                    <a:pt x="10833" y="3518"/>
                    <a:pt x="11185" y="4362"/>
                  </a:cubicBezTo>
                  <a:cubicBezTo>
                    <a:pt x="11607" y="5277"/>
                    <a:pt x="11818" y="6261"/>
                    <a:pt x="11818" y="7457"/>
                  </a:cubicBezTo>
                  <a:cubicBezTo>
                    <a:pt x="11818" y="9286"/>
                    <a:pt x="11326" y="10693"/>
                    <a:pt x="10411" y="11678"/>
                  </a:cubicBezTo>
                  <a:cubicBezTo>
                    <a:pt x="9497" y="12733"/>
                    <a:pt x="8301" y="13226"/>
                    <a:pt x="6894" y="13226"/>
                  </a:cubicBezTo>
                  <a:cubicBezTo>
                    <a:pt x="5487" y="13226"/>
                    <a:pt x="4291" y="12733"/>
                    <a:pt x="3377" y="11748"/>
                  </a:cubicBezTo>
                  <a:cubicBezTo>
                    <a:pt x="2462" y="10764"/>
                    <a:pt x="1970" y="9357"/>
                    <a:pt x="1970" y="7668"/>
                  </a:cubicBezTo>
                  <a:cubicBezTo>
                    <a:pt x="1970" y="5488"/>
                    <a:pt x="2462" y="3940"/>
                    <a:pt x="3447" y="3025"/>
                  </a:cubicBezTo>
                  <a:cubicBezTo>
                    <a:pt x="4432" y="2111"/>
                    <a:pt x="5557" y="1619"/>
                    <a:pt x="6894" y="1619"/>
                  </a:cubicBezTo>
                  <a:close/>
                  <a:moveTo>
                    <a:pt x="6894" y="1"/>
                  </a:moveTo>
                  <a:cubicBezTo>
                    <a:pt x="4854" y="1"/>
                    <a:pt x="3236" y="704"/>
                    <a:pt x="1970" y="2041"/>
                  </a:cubicBezTo>
                  <a:cubicBezTo>
                    <a:pt x="633" y="3377"/>
                    <a:pt x="0" y="5206"/>
                    <a:pt x="0" y="7598"/>
                  </a:cubicBezTo>
                  <a:cubicBezTo>
                    <a:pt x="0" y="8864"/>
                    <a:pt x="281" y="10060"/>
                    <a:pt x="844" y="11186"/>
                  </a:cubicBezTo>
                  <a:cubicBezTo>
                    <a:pt x="1407" y="12311"/>
                    <a:pt x="2181" y="13226"/>
                    <a:pt x="3236" y="13859"/>
                  </a:cubicBezTo>
                  <a:cubicBezTo>
                    <a:pt x="4291" y="14492"/>
                    <a:pt x="5557" y="14844"/>
                    <a:pt x="6894" y="14844"/>
                  </a:cubicBezTo>
                  <a:cubicBezTo>
                    <a:pt x="8160" y="14844"/>
                    <a:pt x="9286" y="14562"/>
                    <a:pt x="10341" y="14000"/>
                  </a:cubicBezTo>
                  <a:cubicBezTo>
                    <a:pt x="11467" y="13366"/>
                    <a:pt x="12311" y="12522"/>
                    <a:pt x="12874" y="11326"/>
                  </a:cubicBezTo>
                  <a:cubicBezTo>
                    <a:pt x="13436" y="10201"/>
                    <a:pt x="13718" y="8935"/>
                    <a:pt x="13718" y="7457"/>
                  </a:cubicBezTo>
                  <a:cubicBezTo>
                    <a:pt x="13718" y="5980"/>
                    <a:pt x="13507" y="4714"/>
                    <a:pt x="12944" y="3588"/>
                  </a:cubicBezTo>
                  <a:cubicBezTo>
                    <a:pt x="12381" y="2463"/>
                    <a:pt x="11537" y="1548"/>
                    <a:pt x="10482" y="915"/>
                  </a:cubicBezTo>
                  <a:cubicBezTo>
                    <a:pt x="9427" y="282"/>
                    <a:pt x="8231" y="1"/>
                    <a:pt x="6894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2"/>
            <p:cNvSpPr/>
            <p:nvPr/>
          </p:nvSpPr>
          <p:spPr>
            <a:xfrm>
              <a:off x="3695675" y="2788875"/>
              <a:ext cx="323625" cy="548750"/>
            </a:xfrm>
            <a:custGeom>
              <a:avLst/>
              <a:gdLst/>
              <a:ahLst/>
              <a:cxnLst/>
              <a:rect l="l" t="t" r="r" b="b"/>
              <a:pathLst>
                <a:path w="12945" h="21950" extrusionOk="0">
                  <a:moveTo>
                    <a:pt x="12241" y="1"/>
                  </a:moveTo>
                  <a:lnTo>
                    <a:pt x="0" y="21246"/>
                  </a:lnTo>
                  <a:lnTo>
                    <a:pt x="1267" y="21949"/>
                  </a:lnTo>
                  <a:lnTo>
                    <a:pt x="12944" y="1689"/>
                  </a:lnTo>
                  <a:lnTo>
                    <a:pt x="12804" y="423"/>
                  </a:lnTo>
                  <a:lnTo>
                    <a:pt x="12241" y="1"/>
                  </a:ln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2"/>
            <p:cNvSpPr/>
            <p:nvPr/>
          </p:nvSpPr>
          <p:spPr>
            <a:xfrm>
              <a:off x="4606675" y="2565525"/>
              <a:ext cx="342950" cy="371125"/>
            </a:xfrm>
            <a:custGeom>
              <a:avLst/>
              <a:gdLst/>
              <a:ahLst/>
              <a:cxnLst/>
              <a:rect l="l" t="t" r="r" b="b"/>
              <a:pathLst>
                <a:path w="13718" h="14845" extrusionOk="0">
                  <a:moveTo>
                    <a:pt x="6894" y="1619"/>
                  </a:moveTo>
                  <a:cubicBezTo>
                    <a:pt x="7809" y="1619"/>
                    <a:pt x="8653" y="1900"/>
                    <a:pt x="9427" y="2322"/>
                  </a:cubicBezTo>
                  <a:cubicBezTo>
                    <a:pt x="10201" y="2815"/>
                    <a:pt x="10763" y="3518"/>
                    <a:pt x="11185" y="4362"/>
                  </a:cubicBezTo>
                  <a:cubicBezTo>
                    <a:pt x="11537" y="5277"/>
                    <a:pt x="11748" y="6262"/>
                    <a:pt x="11748" y="7458"/>
                  </a:cubicBezTo>
                  <a:cubicBezTo>
                    <a:pt x="11748" y="9287"/>
                    <a:pt x="11326" y="10694"/>
                    <a:pt x="10412" y="11749"/>
                  </a:cubicBezTo>
                  <a:cubicBezTo>
                    <a:pt x="9427" y="12734"/>
                    <a:pt x="8301" y="13226"/>
                    <a:pt x="6824" y="13226"/>
                  </a:cubicBezTo>
                  <a:cubicBezTo>
                    <a:pt x="5417" y="13226"/>
                    <a:pt x="4291" y="12734"/>
                    <a:pt x="3377" y="11749"/>
                  </a:cubicBezTo>
                  <a:cubicBezTo>
                    <a:pt x="2392" y="10764"/>
                    <a:pt x="1970" y="9357"/>
                    <a:pt x="1970" y="7669"/>
                  </a:cubicBezTo>
                  <a:cubicBezTo>
                    <a:pt x="1970" y="5488"/>
                    <a:pt x="2462" y="3940"/>
                    <a:pt x="3377" y="3026"/>
                  </a:cubicBezTo>
                  <a:cubicBezTo>
                    <a:pt x="4362" y="2111"/>
                    <a:pt x="5558" y="1619"/>
                    <a:pt x="6894" y="1619"/>
                  </a:cubicBezTo>
                  <a:close/>
                  <a:moveTo>
                    <a:pt x="6894" y="1"/>
                  </a:moveTo>
                  <a:cubicBezTo>
                    <a:pt x="4854" y="1"/>
                    <a:pt x="3166" y="704"/>
                    <a:pt x="1900" y="2041"/>
                  </a:cubicBezTo>
                  <a:cubicBezTo>
                    <a:pt x="633" y="3378"/>
                    <a:pt x="0" y="5207"/>
                    <a:pt x="0" y="7598"/>
                  </a:cubicBezTo>
                  <a:cubicBezTo>
                    <a:pt x="0" y="8865"/>
                    <a:pt x="282" y="10061"/>
                    <a:pt x="844" y="11186"/>
                  </a:cubicBezTo>
                  <a:cubicBezTo>
                    <a:pt x="1337" y="12312"/>
                    <a:pt x="2181" y="13226"/>
                    <a:pt x="3236" y="13859"/>
                  </a:cubicBezTo>
                  <a:cubicBezTo>
                    <a:pt x="4291" y="14563"/>
                    <a:pt x="5487" y="14844"/>
                    <a:pt x="6824" y="14844"/>
                  </a:cubicBezTo>
                  <a:cubicBezTo>
                    <a:pt x="8090" y="14844"/>
                    <a:pt x="9286" y="14563"/>
                    <a:pt x="10341" y="14000"/>
                  </a:cubicBezTo>
                  <a:cubicBezTo>
                    <a:pt x="11396" y="13367"/>
                    <a:pt x="12241" y="12523"/>
                    <a:pt x="12874" y="11397"/>
                  </a:cubicBezTo>
                  <a:cubicBezTo>
                    <a:pt x="13437" y="10201"/>
                    <a:pt x="13718" y="8935"/>
                    <a:pt x="13718" y="7458"/>
                  </a:cubicBezTo>
                  <a:cubicBezTo>
                    <a:pt x="13718" y="6051"/>
                    <a:pt x="13437" y="4714"/>
                    <a:pt x="12874" y="3589"/>
                  </a:cubicBezTo>
                  <a:cubicBezTo>
                    <a:pt x="12311" y="2463"/>
                    <a:pt x="11537" y="1619"/>
                    <a:pt x="10482" y="986"/>
                  </a:cubicBezTo>
                  <a:cubicBezTo>
                    <a:pt x="9356" y="353"/>
                    <a:pt x="8161" y="1"/>
                    <a:pt x="68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2"/>
            <p:cNvSpPr/>
            <p:nvPr/>
          </p:nvSpPr>
          <p:spPr>
            <a:xfrm>
              <a:off x="5012925" y="2572575"/>
              <a:ext cx="281400" cy="358800"/>
            </a:xfrm>
            <a:custGeom>
              <a:avLst/>
              <a:gdLst/>
              <a:ahLst/>
              <a:cxnLst/>
              <a:rect l="l" t="t" r="r" b="b"/>
              <a:pathLst>
                <a:path w="11256" h="14352" extrusionOk="0">
                  <a:moveTo>
                    <a:pt x="0" y="0"/>
                  </a:moveTo>
                  <a:lnTo>
                    <a:pt x="0" y="14351"/>
                  </a:lnTo>
                  <a:lnTo>
                    <a:pt x="1900" y="14351"/>
                  </a:lnTo>
                  <a:lnTo>
                    <a:pt x="1900" y="7598"/>
                  </a:lnTo>
                  <a:lnTo>
                    <a:pt x="9286" y="7598"/>
                  </a:lnTo>
                  <a:lnTo>
                    <a:pt x="9286" y="14351"/>
                  </a:lnTo>
                  <a:lnTo>
                    <a:pt x="11256" y="14351"/>
                  </a:lnTo>
                  <a:lnTo>
                    <a:pt x="11256" y="0"/>
                  </a:lnTo>
                  <a:lnTo>
                    <a:pt x="9286" y="0"/>
                  </a:lnTo>
                  <a:lnTo>
                    <a:pt x="9286" y="5839"/>
                  </a:lnTo>
                  <a:lnTo>
                    <a:pt x="1900" y="5839"/>
                  </a:lnTo>
                  <a:lnTo>
                    <a:pt x="19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2"/>
            <p:cNvSpPr/>
            <p:nvPr/>
          </p:nvSpPr>
          <p:spPr>
            <a:xfrm>
              <a:off x="4761425" y="2982350"/>
              <a:ext cx="35200" cy="578625"/>
            </a:xfrm>
            <a:custGeom>
              <a:avLst/>
              <a:gdLst/>
              <a:ahLst/>
              <a:cxnLst/>
              <a:rect l="l" t="t" r="r" b="b"/>
              <a:pathLst>
                <a:path w="1408" h="23145" extrusionOk="0">
                  <a:moveTo>
                    <a:pt x="1" y="0"/>
                  </a:moveTo>
                  <a:lnTo>
                    <a:pt x="1" y="18290"/>
                  </a:lnTo>
                  <a:lnTo>
                    <a:pt x="704" y="23144"/>
                  </a:lnTo>
                  <a:lnTo>
                    <a:pt x="1408" y="21034"/>
                  </a:lnTo>
                  <a:lnTo>
                    <a:pt x="140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2"/>
            <p:cNvSpPr/>
            <p:nvPr/>
          </p:nvSpPr>
          <p:spPr>
            <a:xfrm>
              <a:off x="4622500" y="1040775"/>
              <a:ext cx="316575" cy="371100"/>
            </a:xfrm>
            <a:custGeom>
              <a:avLst/>
              <a:gdLst/>
              <a:ahLst/>
              <a:cxnLst/>
              <a:rect l="l" t="t" r="r" b="b"/>
              <a:pathLst>
                <a:path w="12663" h="14844" extrusionOk="0">
                  <a:moveTo>
                    <a:pt x="6754" y="0"/>
                  </a:moveTo>
                  <a:cubicBezTo>
                    <a:pt x="5487" y="0"/>
                    <a:pt x="4362" y="282"/>
                    <a:pt x="3307" y="845"/>
                  </a:cubicBezTo>
                  <a:cubicBezTo>
                    <a:pt x="2251" y="1478"/>
                    <a:pt x="1478" y="2322"/>
                    <a:pt x="845" y="3447"/>
                  </a:cubicBezTo>
                  <a:cubicBezTo>
                    <a:pt x="282" y="4503"/>
                    <a:pt x="0" y="5839"/>
                    <a:pt x="0" y="7316"/>
                  </a:cubicBezTo>
                  <a:cubicBezTo>
                    <a:pt x="0" y="8723"/>
                    <a:pt x="282" y="9990"/>
                    <a:pt x="774" y="11185"/>
                  </a:cubicBezTo>
                  <a:cubicBezTo>
                    <a:pt x="1267" y="12381"/>
                    <a:pt x="2040" y="13296"/>
                    <a:pt x="2955" y="13929"/>
                  </a:cubicBezTo>
                  <a:cubicBezTo>
                    <a:pt x="3940" y="14562"/>
                    <a:pt x="5206" y="14844"/>
                    <a:pt x="6754" y="14844"/>
                  </a:cubicBezTo>
                  <a:cubicBezTo>
                    <a:pt x="8231" y="14844"/>
                    <a:pt x="9497" y="14421"/>
                    <a:pt x="10552" y="13648"/>
                  </a:cubicBezTo>
                  <a:cubicBezTo>
                    <a:pt x="11608" y="12803"/>
                    <a:pt x="12311" y="11608"/>
                    <a:pt x="12663" y="10060"/>
                  </a:cubicBezTo>
                  <a:lnTo>
                    <a:pt x="10763" y="9568"/>
                  </a:lnTo>
                  <a:cubicBezTo>
                    <a:pt x="10552" y="10763"/>
                    <a:pt x="10060" y="11678"/>
                    <a:pt x="9286" y="12311"/>
                  </a:cubicBezTo>
                  <a:cubicBezTo>
                    <a:pt x="8583" y="12944"/>
                    <a:pt x="7668" y="13226"/>
                    <a:pt x="6613" y="13226"/>
                  </a:cubicBezTo>
                  <a:cubicBezTo>
                    <a:pt x="5698" y="13226"/>
                    <a:pt x="4925" y="13015"/>
                    <a:pt x="4151" y="12592"/>
                  </a:cubicBezTo>
                  <a:cubicBezTo>
                    <a:pt x="3447" y="12100"/>
                    <a:pt x="2885" y="11397"/>
                    <a:pt x="2533" y="10552"/>
                  </a:cubicBezTo>
                  <a:cubicBezTo>
                    <a:pt x="2181" y="9638"/>
                    <a:pt x="1970" y="8512"/>
                    <a:pt x="1970" y="7316"/>
                  </a:cubicBezTo>
                  <a:cubicBezTo>
                    <a:pt x="1970" y="6402"/>
                    <a:pt x="2111" y="5487"/>
                    <a:pt x="2463" y="4573"/>
                  </a:cubicBezTo>
                  <a:cubicBezTo>
                    <a:pt x="2744" y="3658"/>
                    <a:pt x="3236" y="2955"/>
                    <a:pt x="4010" y="2463"/>
                  </a:cubicBezTo>
                  <a:cubicBezTo>
                    <a:pt x="4714" y="1900"/>
                    <a:pt x="5628" y="1618"/>
                    <a:pt x="6754" y="1618"/>
                  </a:cubicBezTo>
                  <a:cubicBezTo>
                    <a:pt x="7739" y="1618"/>
                    <a:pt x="8512" y="1900"/>
                    <a:pt x="9146" y="2392"/>
                  </a:cubicBezTo>
                  <a:cubicBezTo>
                    <a:pt x="9779" y="2814"/>
                    <a:pt x="10271" y="3588"/>
                    <a:pt x="10552" y="4643"/>
                  </a:cubicBezTo>
                  <a:lnTo>
                    <a:pt x="12452" y="4221"/>
                  </a:lnTo>
                  <a:cubicBezTo>
                    <a:pt x="12030" y="2885"/>
                    <a:pt x="11397" y="1829"/>
                    <a:pt x="10412" y="1126"/>
                  </a:cubicBezTo>
                  <a:cubicBezTo>
                    <a:pt x="9427" y="352"/>
                    <a:pt x="8231" y="0"/>
                    <a:pt x="67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2"/>
            <p:cNvSpPr/>
            <p:nvPr/>
          </p:nvSpPr>
          <p:spPr>
            <a:xfrm>
              <a:off x="5000625" y="1047800"/>
              <a:ext cx="281400" cy="358800"/>
            </a:xfrm>
            <a:custGeom>
              <a:avLst/>
              <a:gdLst/>
              <a:ahLst/>
              <a:cxnLst/>
              <a:rect l="l" t="t" r="r" b="b"/>
              <a:pathLst>
                <a:path w="11256" h="14352" extrusionOk="0">
                  <a:moveTo>
                    <a:pt x="0" y="1"/>
                  </a:moveTo>
                  <a:lnTo>
                    <a:pt x="0" y="14351"/>
                  </a:lnTo>
                  <a:lnTo>
                    <a:pt x="1899" y="14351"/>
                  </a:lnTo>
                  <a:lnTo>
                    <a:pt x="1899" y="7598"/>
                  </a:lnTo>
                  <a:lnTo>
                    <a:pt x="9356" y="7598"/>
                  </a:lnTo>
                  <a:lnTo>
                    <a:pt x="9356" y="14351"/>
                  </a:lnTo>
                  <a:lnTo>
                    <a:pt x="11256" y="14351"/>
                  </a:lnTo>
                  <a:lnTo>
                    <a:pt x="11256" y="1"/>
                  </a:lnTo>
                  <a:lnTo>
                    <a:pt x="9356" y="1"/>
                  </a:lnTo>
                  <a:lnTo>
                    <a:pt x="9356" y="5910"/>
                  </a:lnTo>
                  <a:lnTo>
                    <a:pt x="1899" y="5910"/>
                  </a:lnTo>
                  <a:lnTo>
                    <a:pt x="18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2"/>
            <p:cNvSpPr/>
            <p:nvPr/>
          </p:nvSpPr>
          <p:spPr>
            <a:xfrm>
              <a:off x="5331250" y="1230700"/>
              <a:ext cx="177650" cy="269100"/>
            </a:xfrm>
            <a:custGeom>
              <a:avLst/>
              <a:gdLst/>
              <a:ahLst/>
              <a:cxnLst/>
              <a:rect l="l" t="t" r="r" b="b"/>
              <a:pathLst>
                <a:path w="7106" h="10764" extrusionOk="0">
                  <a:moveTo>
                    <a:pt x="3729" y="1"/>
                  </a:moveTo>
                  <a:cubicBezTo>
                    <a:pt x="2744" y="1"/>
                    <a:pt x="1900" y="212"/>
                    <a:pt x="1267" y="775"/>
                  </a:cubicBezTo>
                  <a:cubicBezTo>
                    <a:pt x="704" y="1337"/>
                    <a:pt x="352" y="2111"/>
                    <a:pt x="211" y="3096"/>
                  </a:cubicBezTo>
                  <a:lnTo>
                    <a:pt x="1618" y="3237"/>
                  </a:lnTo>
                  <a:cubicBezTo>
                    <a:pt x="1618" y="2533"/>
                    <a:pt x="1759" y="2041"/>
                    <a:pt x="2181" y="1619"/>
                  </a:cubicBezTo>
                  <a:cubicBezTo>
                    <a:pt x="2533" y="1267"/>
                    <a:pt x="3096" y="1056"/>
                    <a:pt x="3729" y="1056"/>
                  </a:cubicBezTo>
                  <a:cubicBezTo>
                    <a:pt x="4291" y="1056"/>
                    <a:pt x="4784" y="1267"/>
                    <a:pt x="5206" y="1619"/>
                  </a:cubicBezTo>
                  <a:cubicBezTo>
                    <a:pt x="5558" y="1971"/>
                    <a:pt x="5769" y="2393"/>
                    <a:pt x="5769" y="2955"/>
                  </a:cubicBezTo>
                  <a:cubicBezTo>
                    <a:pt x="5769" y="3448"/>
                    <a:pt x="5558" y="3940"/>
                    <a:pt x="5136" y="4503"/>
                  </a:cubicBezTo>
                  <a:cubicBezTo>
                    <a:pt x="4714" y="5066"/>
                    <a:pt x="3940" y="5840"/>
                    <a:pt x="2744" y="6824"/>
                  </a:cubicBezTo>
                  <a:cubicBezTo>
                    <a:pt x="1970" y="7387"/>
                    <a:pt x="1407" y="7950"/>
                    <a:pt x="1055" y="8442"/>
                  </a:cubicBezTo>
                  <a:cubicBezTo>
                    <a:pt x="633" y="8935"/>
                    <a:pt x="352" y="9357"/>
                    <a:pt x="141" y="9849"/>
                  </a:cubicBezTo>
                  <a:cubicBezTo>
                    <a:pt x="0" y="10131"/>
                    <a:pt x="0" y="10482"/>
                    <a:pt x="0" y="10764"/>
                  </a:cubicBezTo>
                  <a:lnTo>
                    <a:pt x="7105" y="10764"/>
                  </a:lnTo>
                  <a:lnTo>
                    <a:pt x="7105" y="9498"/>
                  </a:lnTo>
                  <a:lnTo>
                    <a:pt x="1829" y="9498"/>
                  </a:lnTo>
                  <a:cubicBezTo>
                    <a:pt x="1970" y="9287"/>
                    <a:pt x="2181" y="9005"/>
                    <a:pt x="2392" y="8794"/>
                  </a:cubicBezTo>
                  <a:cubicBezTo>
                    <a:pt x="2603" y="8583"/>
                    <a:pt x="3096" y="8091"/>
                    <a:pt x="3940" y="7458"/>
                  </a:cubicBezTo>
                  <a:cubicBezTo>
                    <a:pt x="4854" y="6613"/>
                    <a:pt x="5558" y="5980"/>
                    <a:pt x="5980" y="5558"/>
                  </a:cubicBezTo>
                  <a:cubicBezTo>
                    <a:pt x="6402" y="5066"/>
                    <a:pt x="6683" y="4644"/>
                    <a:pt x="6824" y="4222"/>
                  </a:cubicBezTo>
                  <a:cubicBezTo>
                    <a:pt x="7035" y="3800"/>
                    <a:pt x="7105" y="3377"/>
                    <a:pt x="7105" y="2955"/>
                  </a:cubicBezTo>
                  <a:cubicBezTo>
                    <a:pt x="7105" y="2111"/>
                    <a:pt x="6824" y="1408"/>
                    <a:pt x="6191" y="845"/>
                  </a:cubicBezTo>
                  <a:cubicBezTo>
                    <a:pt x="5628" y="282"/>
                    <a:pt x="4784" y="1"/>
                    <a:pt x="37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2"/>
            <p:cNvSpPr/>
            <p:nvPr/>
          </p:nvSpPr>
          <p:spPr>
            <a:xfrm>
              <a:off x="5537000" y="1040775"/>
              <a:ext cx="342975" cy="371100"/>
            </a:xfrm>
            <a:custGeom>
              <a:avLst/>
              <a:gdLst/>
              <a:ahLst/>
              <a:cxnLst/>
              <a:rect l="l" t="t" r="r" b="b"/>
              <a:pathLst>
                <a:path w="13719" h="14844" extrusionOk="0">
                  <a:moveTo>
                    <a:pt x="6895" y="1618"/>
                  </a:moveTo>
                  <a:cubicBezTo>
                    <a:pt x="7809" y="1618"/>
                    <a:pt x="8654" y="1900"/>
                    <a:pt x="9427" y="2392"/>
                  </a:cubicBezTo>
                  <a:cubicBezTo>
                    <a:pt x="10201" y="2814"/>
                    <a:pt x="10764" y="3518"/>
                    <a:pt x="11186" y="4362"/>
                  </a:cubicBezTo>
                  <a:cubicBezTo>
                    <a:pt x="11538" y="5276"/>
                    <a:pt x="11749" y="6261"/>
                    <a:pt x="11749" y="7457"/>
                  </a:cubicBezTo>
                  <a:cubicBezTo>
                    <a:pt x="11749" y="9286"/>
                    <a:pt x="11327" y="10693"/>
                    <a:pt x="10412" y="11748"/>
                  </a:cubicBezTo>
                  <a:cubicBezTo>
                    <a:pt x="9427" y="12733"/>
                    <a:pt x="8302" y="13226"/>
                    <a:pt x="6825" y="13226"/>
                  </a:cubicBezTo>
                  <a:cubicBezTo>
                    <a:pt x="5418" y="13226"/>
                    <a:pt x="4292" y="12733"/>
                    <a:pt x="3378" y="11748"/>
                  </a:cubicBezTo>
                  <a:cubicBezTo>
                    <a:pt x="2393" y="10763"/>
                    <a:pt x="1971" y="9356"/>
                    <a:pt x="1971" y="7668"/>
                  </a:cubicBezTo>
                  <a:cubicBezTo>
                    <a:pt x="1971" y="5487"/>
                    <a:pt x="2463" y="3940"/>
                    <a:pt x="3378" y="3025"/>
                  </a:cubicBezTo>
                  <a:cubicBezTo>
                    <a:pt x="4362" y="2111"/>
                    <a:pt x="5558" y="1618"/>
                    <a:pt x="6895" y="1618"/>
                  </a:cubicBezTo>
                  <a:close/>
                  <a:moveTo>
                    <a:pt x="6895" y="0"/>
                  </a:moveTo>
                  <a:cubicBezTo>
                    <a:pt x="4855" y="0"/>
                    <a:pt x="3166" y="704"/>
                    <a:pt x="1900" y="2040"/>
                  </a:cubicBezTo>
                  <a:cubicBezTo>
                    <a:pt x="634" y="3377"/>
                    <a:pt x="1" y="5276"/>
                    <a:pt x="1" y="7598"/>
                  </a:cubicBezTo>
                  <a:cubicBezTo>
                    <a:pt x="1" y="8864"/>
                    <a:pt x="282" y="10060"/>
                    <a:pt x="845" y="11185"/>
                  </a:cubicBezTo>
                  <a:cubicBezTo>
                    <a:pt x="1337" y="12311"/>
                    <a:pt x="2182" y="13226"/>
                    <a:pt x="3237" y="13859"/>
                  </a:cubicBezTo>
                  <a:cubicBezTo>
                    <a:pt x="4292" y="14562"/>
                    <a:pt x="5488" y="14844"/>
                    <a:pt x="6895" y="14844"/>
                  </a:cubicBezTo>
                  <a:cubicBezTo>
                    <a:pt x="8091" y="14844"/>
                    <a:pt x="9287" y="14562"/>
                    <a:pt x="10342" y="13999"/>
                  </a:cubicBezTo>
                  <a:cubicBezTo>
                    <a:pt x="11397" y="13366"/>
                    <a:pt x="12241" y="12522"/>
                    <a:pt x="12874" y="11397"/>
                  </a:cubicBezTo>
                  <a:cubicBezTo>
                    <a:pt x="13437" y="10201"/>
                    <a:pt x="13719" y="8934"/>
                    <a:pt x="13719" y="7457"/>
                  </a:cubicBezTo>
                  <a:cubicBezTo>
                    <a:pt x="13719" y="6050"/>
                    <a:pt x="13437" y="4714"/>
                    <a:pt x="12874" y="3588"/>
                  </a:cubicBezTo>
                  <a:cubicBezTo>
                    <a:pt x="12312" y="2463"/>
                    <a:pt x="11538" y="1618"/>
                    <a:pt x="10483" y="985"/>
                  </a:cubicBezTo>
                  <a:cubicBezTo>
                    <a:pt x="9357" y="352"/>
                    <a:pt x="8161" y="0"/>
                    <a:pt x="68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2"/>
            <p:cNvSpPr/>
            <p:nvPr/>
          </p:nvSpPr>
          <p:spPr>
            <a:xfrm>
              <a:off x="5943275" y="1047800"/>
              <a:ext cx="281400" cy="358800"/>
            </a:xfrm>
            <a:custGeom>
              <a:avLst/>
              <a:gdLst/>
              <a:ahLst/>
              <a:cxnLst/>
              <a:rect l="l" t="t" r="r" b="b"/>
              <a:pathLst>
                <a:path w="11256" h="14352" extrusionOk="0">
                  <a:moveTo>
                    <a:pt x="0" y="1"/>
                  </a:moveTo>
                  <a:lnTo>
                    <a:pt x="0" y="14351"/>
                  </a:lnTo>
                  <a:lnTo>
                    <a:pt x="1899" y="14351"/>
                  </a:lnTo>
                  <a:lnTo>
                    <a:pt x="1899" y="7598"/>
                  </a:lnTo>
                  <a:lnTo>
                    <a:pt x="9356" y="7598"/>
                  </a:lnTo>
                  <a:lnTo>
                    <a:pt x="9356" y="14351"/>
                  </a:lnTo>
                  <a:lnTo>
                    <a:pt x="11256" y="14351"/>
                  </a:lnTo>
                  <a:lnTo>
                    <a:pt x="11256" y="1"/>
                  </a:lnTo>
                  <a:lnTo>
                    <a:pt x="9356" y="1"/>
                  </a:lnTo>
                  <a:lnTo>
                    <a:pt x="9356" y="5910"/>
                  </a:lnTo>
                  <a:lnTo>
                    <a:pt x="1899" y="5910"/>
                  </a:lnTo>
                  <a:lnTo>
                    <a:pt x="18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2"/>
            <p:cNvSpPr/>
            <p:nvPr/>
          </p:nvSpPr>
          <p:spPr>
            <a:xfrm>
              <a:off x="4761425" y="1459325"/>
              <a:ext cx="35200" cy="578625"/>
            </a:xfrm>
            <a:custGeom>
              <a:avLst/>
              <a:gdLst/>
              <a:ahLst/>
              <a:cxnLst/>
              <a:rect l="l" t="t" r="r" b="b"/>
              <a:pathLst>
                <a:path w="1408" h="23145" extrusionOk="0">
                  <a:moveTo>
                    <a:pt x="1" y="1"/>
                  </a:moveTo>
                  <a:lnTo>
                    <a:pt x="1" y="22864"/>
                  </a:lnTo>
                  <a:lnTo>
                    <a:pt x="704" y="23145"/>
                  </a:lnTo>
                  <a:lnTo>
                    <a:pt x="1408" y="22441"/>
                  </a:lnTo>
                  <a:lnTo>
                    <a:pt x="14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Testing for Sugars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74" name="Google Shape;274;p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Sugars are classified as </a:t>
            </a:r>
            <a:r>
              <a:rPr lang="en" sz="1600" b="1">
                <a:solidFill>
                  <a:srgbClr val="CCCCCC"/>
                </a:solidFill>
              </a:rPr>
              <a:t>reducing </a:t>
            </a:r>
            <a:r>
              <a:rPr lang="en" sz="1600">
                <a:solidFill>
                  <a:srgbClr val="CCCCCC"/>
                </a:solidFill>
              </a:rPr>
              <a:t>or </a:t>
            </a:r>
            <a:r>
              <a:rPr lang="en" sz="1600" b="1">
                <a:solidFill>
                  <a:srgbClr val="CCCCCC"/>
                </a:solidFill>
              </a:rPr>
              <a:t>non-reducing</a:t>
            </a:r>
            <a:r>
              <a:rPr lang="en" sz="1600">
                <a:solidFill>
                  <a:srgbClr val="CCCCCC"/>
                </a:solidFill>
              </a:rPr>
              <a:t>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Reducing sugars include all monosaccharides and some disaccharides (maltose and lactose).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Non-reducing sugars include </a:t>
            </a:r>
            <a:r>
              <a:rPr lang="en" sz="1200" b="1">
                <a:solidFill>
                  <a:srgbClr val="CCCCCC"/>
                </a:solidFill>
              </a:rPr>
              <a:t>all</a:t>
            </a:r>
            <a:r>
              <a:rPr lang="en" sz="1200">
                <a:solidFill>
                  <a:srgbClr val="CCCCCC"/>
                </a:solidFill>
              </a:rPr>
              <a:t> polysaccharides and some disaccharides (sucrose).</a:t>
            </a:r>
            <a:endParaRPr sz="12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 b="1">
                <a:solidFill>
                  <a:srgbClr val="CCCCCC"/>
                </a:solidFill>
              </a:rPr>
              <a:t>Benedict’s reagent </a:t>
            </a:r>
            <a:r>
              <a:rPr lang="en" sz="1600">
                <a:solidFill>
                  <a:srgbClr val="CCCCCC"/>
                </a:solidFill>
              </a:rPr>
              <a:t>can be used to test for reducing and non-reducing sugars.</a:t>
            </a:r>
            <a:endParaRPr sz="16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To test for reducing sugars:</a:t>
            </a:r>
            <a:endParaRPr sz="16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AutoNum type="arabicPeriod"/>
            </a:pPr>
            <a:r>
              <a:rPr lang="en" sz="1600">
                <a:solidFill>
                  <a:srgbClr val="CCCCCC"/>
                </a:solidFill>
              </a:rPr>
              <a:t>Heat the sample with Benedict’s reagent in a water bath at around 60°C for approximately five minutes.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AutoNum type="alphaLcPeriod"/>
            </a:pPr>
            <a:r>
              <a:rPr lang="en" sz="1200">
                <a:solidFill>
                  <a:srgbClr val="CCCCCC"/>
                </a:solidFill>
              </a:rPr>
              <a:t>Benedict’s reagent is a </a:t>
            </a:r>
            <a:r>
              <a:rPr lang="en" sz="1200" b="1">
                <a:solidFill>
                  <a:srgbClr val="91C7FB"/>
                </a:solidFill>
              </a:rPr>
              <a:t>pale blue solution</a:t>
            </a:r>
            <a:r>
              <a:rPr lang="en" sz="1200">
                <a:solidFill>
                  <a:srgbClr val="CCCCCC"/>
                </a:solidFill>
              </a:rPr>
              <a:t>.</a:t>
            </a:r>
            <a:endParaRPr sz="12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AutoNum type="arabicPeriod"/>
            </a:pPr>
            <a:r>
              <a:rPr lang="en" sz="1600">
                <a:solidFill>
                  <a:srgbClr val="CCCCCC"/>
                </a:solidFill>
              </a:rPr>
              <a:t>If a reducing sugar is present, Benedict’s reagent will change into a </a:t>
            </a:r>
            <a:r>
              <a:rPr lang="en" sz="1600" b="1">
                <a:solidFill>
                  <a:srgbClr val="990000"/>
                </a:solidFill>
              </a:rPr>
              <a:t>brick red precipitate</a:t>
            </a:r>
            <a:r>
              <a:rPr lang="en" sz="1600">
                <a:solidFill>
                  <a:srgbClr val="CCCCCC"/>
                </a:solidFill>
              </a:rPr>
              <a:t>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AutoNum type="alphaLcPeriod"/>
            </a:pPr>
            <a:r>
              <a:rPr lang="en" sz="1200">
                <a:solidFill>
                  <a:srgbClr val="CCCCCC"/>
                </a:solidFill>
              </a:rPr>
              <a:t>The transition from blue to red depends on the </a:t>
            </a:r>
            <a:r>
              <a:rPr lang="en" sz="1200" b="1">
                <a:solidFill>
                  <a:srgbClr val="CCCCCC"/>
                </a:solidFill>
              </a:rPr>
              <a:t>concentration </a:t>
            </a:r>
            <a:r>
              <a:rPr lang="en" sz="1200">
                <a:solidFill>
                  <a:srgbClr val="CCCCCC"/>
                </a:solidFill>
              </a:rPr>
              <a:t>of sugar:</a:t>
            </a:r>
            <a:endParaRPr sz="1200">
              <a:solidFill>
                <a:srgbClr val="CCCCCC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91C7FB"/>
                </a:solidFill>
                <a:latin typeface="Kalam"/>
                <a:ea typeface="Kalam"/>
                <a:cs typeface="Kalam"/>
                <a:sym typeface="Kalam"/>
              </a:rPr>
              <a:t>PALE BLUE</a:t>
            </a:r>
            <a:r>
              <a:rPr lang="en" sz="1300" b="1">
                <a:solidFill>
                  <a:srgbClr val="91C7FB"/>
                </a:solidFill>
              </a:rPr>
              <a:t> </a:t>
            </a:r>
            <a:r>
              <a:rPr lang="en" sz="11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→ </a:t>
            </a:r>
            <a:r>
              <a:rPr lang="en" sz="1300" b="1">
                <a:solidFill>
                  <a:srgbClr val="91C7FB"/>
                </a:solidFill>
              </a:rPr>
              <a:t> </a:t>
            </a:r>
            <a:r>
              <a:rPr lang="en" sz="1100">
                <a:solidFill>
                  <a:srgbClr val="11C331"/>
                </a:solidFill>
                <a:latin typeface="Kalam"/>
                <a:ea typeface="Kalam"/>
                <a:cs typeface="Kalam"/>
                <a:sym typeface="Kalam"/>
              </a:rPr>
              <a:t>GREEN </a:t>
            </a:r>
            <a:r>
              <a:rPr lang="en" sz="11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→ </a:t>
            </a:r>
            <a:r>
              <a:rPr lang="en" sz="1100">
                <a:solidFill>
                  <a:srgbClr val="FBCA00"/>
                </a:solidFill>
                <a:latin typeface="Kalam"/>
                <a:ea typeface="Kalam"/>
                <a:cs typeface="Kalam"/>
                <a:sym typeface="Kalam"/>
              </a:rPr>
              <a:t>YELLOW </a:t>
            </a:r>
            <a:r>
              <a:rPr lang="en" sz="11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→ </a:t>
            </a:r>
            <a:r>
              <a:rPr lang="en" sz="1100">
                <a:solidFill>
                  <a:srgbClr val="FF9900"/>
                </a:solidFill>
                <a:latin typeface="Kalam"/>
                <a:ea typeface="Kalam"/>
                <a:cs typeface="Kalam"/>
                <a:sym typeface="Kalam"/>
              </a:rPr>
              <a:t>ORANGE </a:t>
            </a:r>
            <a:r>
              <a:rPr lang="en" sz="11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→ </a:t>
            </a:r>
            <a:r>
              <a:rPr lang="en" sz="1100">
                <a:solidFill>
                  <a:srgbClr val="990000"/>
                </a:solidFill>
                <a:latin typeface="Kalam"/>
                <a:ea typeface="Kalam"/>
                <a:cs typeface="Kalam"/>
                <a:sym typeface="Kalam"/>
              </a:rPr>
              <a:t>BRICK RED</a:t>
            </a:r>
            <a:endParaRPr sz="1100">
              <a:solidFill>
                <a:srgbClr val="990000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→ INCREASING CONCENTRATION OF GLUCOSE</a:t>
            </a:r>
            <a:endParaRPr sz="9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200">
              <a:solidFill>
                <a:srgbClr val="CCCCCC"/>
              </a:solidFill>
            </a:endParaRPr>
          </a:p>
          <a:p>
            <a:pPr marL="9144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CCCCCC"/>
              </a:solidFill>
            </a:endParaRPr>
          </a:p>
        </p:txBody>
      </p:sp>
      <p:sp>
        <p:nvSpPr>
          <p:cNvPr id="275" name="Google Shape;275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1154</Words>
  <Application>Microsoft Office PowerPoint</Application>
  <PresentationFormat>On-screen Show (16:9)</PresentationFormat>
  <Paragraphs>133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Kalam</vt:lpstr>
      <vt:lpstr>Arial</vt:lpstr>
      <vt:lpstr>Cambria</vt:lpstr>
      <vt:lpstr>Times New Roman</vt:lpstr>
      <vt:lpstr>gg sans</vt:lpstr>
      <vt:lpstr>Simple Dark</vt:lpstr>
      <vt:lpstr>AQA A Level Biology 2 - Carbohydrates</vt:lpstr>
      <vt:lpstr>Carbohydrates  </vt:lpstr>
      <vt:lpstr>PowerPoint Presentation</vt:lpstr>
      <vt:lpstr>PowerPoint Presentation</vt:lpstr>
      <vt:lpstr>PowerPoint Presentation</vt:lpstr>
      <vt:lpstr>PowerPoint Presentation</vt:lpstr>
      <vt:lpstr>Forming Disaccharides  </vt:lpstr>
      <vt:lpstr>PowerPoint Presentation</vt:lpstr>
      <vt:lpstr>Testing for Sugars  </vt:lpstr>
      <vt:lpstr>PowerPoint Presentation</vt:lpstr>
      <vt:lpstr>PowerPoint Presentation</vt:lpstr>
      <vt:lpstr>Testing for Non-Reducing Sugars  </vt:lpstr>
      <vt:lpstr>PowerPoint Presentation</vt:lpstr>
      <vt:lpstr>Polysaccharides - Amylose  </vt:lpstr>
      <vt:lpstr>Polysaccharides - Amylopectin  </vt:lpstr>
      <vt:lpstr>Starch  </vt:lpstr>
      <vt:lpstr>PowerPoint Presentation</vt:lpstr>
      <vt:lpstr>PowerPoint Presentation</vt:lpstr>
      <vt:lpstr>Glycogen  </vt:lpstr>
      <vt:lpstr>PowerPoint Presentation</vt:lpstr>
      <vt:lpstr>Cellulose  </vt:lpstr>
      <vt:lpstr>PowerPoint Presentation</vt:lpstr>
      <vt:lpstr>The Iodine Test for Starch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AQA A Level Biology 2 - Carbohydrates</dc:title>
  <cp:lastModifiedBy>Chezka Mae Madrona</cp:lastModifiedBy>
  <cp:revision>4</cp:revision>
  <dcterms:modified xsi:type="dcterms:W3CDTF">2025-07-25T10:14:24Z</dcterms:modified>
</cp:coreProperties>
</file>